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7bf0889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7bf0889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7bf0889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7bf0889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7bf0889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7bf0889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7bf0889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7bf0889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8b5b67e4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8b5b67e4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b5b67e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8b5b67e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8b5b67e4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8b5b67e4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8b5b67e4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8b5b67e4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8b5b67e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8b5b67e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8b5b67e4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8b5b67e4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7bf088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7bf088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bf0889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bf0889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7bf0889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7bf0889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CC0043 - Programação para Dispositivos Móveis.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Equipe: Murillo Inácio da Costa Silva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Cartões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25" y="1113375"/>
            <a:ext cx="3100526" cy="292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00" y="1114400"/>
            <a:ext cx="3100526" cy="29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850" y="1189575"/>
            <a:ext cx="2402350" cy="253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PIX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32" y="1173475"/>
            <a:ext cx="3331527" cy="3146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437" y="1173480"/>
            <a:ext cx="3331524" cy="316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149" y="1173475"/>
            <a:ext cx="2958200" cy="28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Dinheiro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00" y="1182375"/>
            <a:ext cx="3308188" cy="314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625" y="1200829"/>
            <a:ext cx="3308197" cy="312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082" y="1210675"/>
            <a:ext cx="2932864" cy="277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Agiotagem ( a Receber)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1099475"/>
            <a:ext cx="3325588" cy="3146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013" y="1114400"/>
            <a:ext cx="3319364" cy="314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228" y="1139013"/>
            <a:ext cx="3023547" cy="286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https://www.spcbrasil.org.br/uploads/st_imprensa/release_educacao_financeira_v7.pdf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42950" y="18383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De acordo com uma pesquisa realizada em todas as capitais pelo Serviço de Proteção ao Crédito (SPC Brasil) e pela Confederação Nacional de Dirigentes Lojistas (CNDL), 45,8% dos entrevistados não realizam um controle sistemático do seu orçamento.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950" y="2240288"/>
            <a:ext cx="4343000" cy="16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Malefícios da falta </a:t>
            </a:r>
            <a:r>
              <a:rPr b="1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controle financeiro: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67650"/>
            <a:ext cx="7505700" cy="17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Fica fácil gastar mais do que se ganha, levando ao acúmulo de dívidas.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 incerteza financeira leva estresse e ansiedade significativos.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Pode ser difícil economizar para o futuro ou para emergências inesperadas.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Dificuldade em atingir metas financeiras.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Problemas de crédito.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Benefícios do controle financeiro</a:t>
            </a:r>
            <a:r>
              <a:rPr b="1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74850"/>
            <a:ext cx="75057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000">
                <a:latin typeface="Arial"/>
                <a:ea typeface="Arial"/>
                <a:cs typeface="Arial"/>
                <a:sym typeface="Arial"/>
              </a:rPr>
              <a:t>Permite que você entenda para onde seu dinheiro está indo e quais são suas principais despesas.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000">
                <a:latin typeface="Arial"/>
                <a:ea typeface="Arial"/>
                <a:cs typeface="Arial"/>
                <a:sym typeface="Arial"/>
              </a:rPr>
              <a:t>Ao acompanhar suas despesas e receitas, você pode garantir que não está gastando mais do que ganha.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000">
                <a:latin typeface="Arial"/>
                <a:ea typeface="Arial"/>
                <a:cs typeface="Arial"/>
                <a:sym typeface="Arial"/>
              </a:rPr>
              <a:t>Planejar para o futuro, como criar um fundo de emergência, economia para a aposentadoria ou economia para grandes compras.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000">
                <a:latin typeface="Arial"/>
                <a:ea typeface="Arial"/>
                <a:cs typeface="Arial"/>
                <a:sym typeface="Arial"/>
              </a:rPr>
              <a:t>Pode reduzir o estresse, pois estará preparado para qualquer eventualidade financeira.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000">
                <a:latin typeface="Arial"/>
                <a:ea typeface="Arial"/>
                <a:cs typeface="Arial"/>
                <a:sym typeface="Arial"/>
              </a:rPr>
              <a:t>Permite alcançar metas financeiras: comprar uma casa, viajar o mundo ou se aposentar cedo.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20046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Desenvolver um aplicativo para controle financeiro pessoal.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50" y="1052500"/>
            <a:ext cx="3038499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funcionalidades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529150"/>
            <a:ext cx="7505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Armazenar gastos financeiros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o meio de pagamento utilizado?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Quantas vezes foi dividido no cartão?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 de comentários para cada dívida.</a:t>
            </a:r>
            <a:b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dívidas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Quanto uma pessoa te deve.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Telas Desenvolvidas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Inicial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300" y="995313"/>
            <a:ext cx="4137399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Gastos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338" y="1128700"/>
            <a:ext cx="3681313" cy="34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