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16"/>
  </p:notesMasterIdLst>
  <p:sldIdLst>
    <p:sldId id="305" r:id="rId6"/>
    <p:sldId id="306" r:id="rId7"/>
    <p:sldId id="267" r:id="rId8"/>
    <p:sldId id="260" r:id="rId9"/>
    <p:sldId id="308" r:id="rId10"/>
    <p:sldId id="268" r:id="rId11"/>
    <p:sldId id="269" r:id="rId12"/>
    <p:sldId id="271" r:id="rId13"/>
    <p:sldId id="281" r:id="rId14"/>
    <p:sldId id="307" r:id="rId15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305"/>
            <p14:sldId id="306"/>
            <p14:sldId id="267"/>
            <p14:sldId id="260"/>
            <p14:sldId id="308"/>
            <p14:sldId id="268"/>
            <p14:sldId id="269"/>
            <p14:sldId id="271"/>
            <p14:sldId id="281"/>
            <p14:sldId id="30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28" y="84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90BFD99-C51B-4F8C-A6A2-3D160014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0" y="760305"/>
            <a:ext cx="3157341" cy="53373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2019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7571303" cy="569964"/>
          </a:xfrm>
        </p:spPr>
        <p:txBody>
          <a:bodyPr/>
          <a:lstStyle/>
          <a:p>
            <a:r>
              <a:rPr lang="zh-CN" altLang="en-US" dirty="0"/>
              <a:t>冠军国跳项目本周成果汇报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327608" cy="258532"/>
          </a:xfrm>
        </p:spPr>
        <p:txBody>
          <a:bodyPr/>
          <a:lstStyle/>
          <a:p>
            <a:r>
              <a:rPr lang="en-US" altLang="zh-CN" dirty="0"/>
              <a:t>Draughts-Master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124026" cy="258532"/>
          </a:xfrm>
        </p:spPr>
        <p:txBody>
          <a:bodyPr/>
          <a:lstStyle/>
          <a:p>
            <a:r>
              <a:rPr lang="en-US" altLang="zh-CN" dirty="0"/>
              <a:t>2019 / 10 / 20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142300" cy="341632"/>
          </a:xfrm>
        </p:spPr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2019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819455" cy="258532"/>
          </a:xfrm>
        </p:spPr>
        <p:txBody>
          <a:bodyPr/>
          <a:lstStyle/>
          <a:p>
            <a:r>
              <a:rPr lang="zh-CN" altLang="en-US" dirty="0"/>
              <a:t>冠军国跳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2019/ 10 / 20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142300" cy="341632"/>
          </a:xfrm>
        </p:spPr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C20C3C-6DA4-4D93-AF37-809DBACA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0" y="760305"/>
            <a:ext cx="3157341" cy="5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2530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成果展示</a:t>
            </a:r>
          </a:p>
        </p:txBody>
      </p:sp>
      <p:pic>
        <p:nvPicPr>
          <p:cNvPr id="7" name="图片占位符 6" descr="图片包含 天空, 水, 户外, 船&#10;&#10;描述已自动生成">
            <a:extLst>
              <a:ext uri="{FF2B5EF4-FFF2-40B4-BE49-F238E27FC236}">
                <a16:creationId xmlns:a16="http://schemas.microsoft.com/office/drawing/2014/main" id="{C53E87CC-7AF5-46DA-95B7-E7FDC7ADC5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 b="16589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1938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问题分析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5685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下期计划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FA508A-8729-4830-886C-B30E9FD1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7" y="853629"/>
            <a:ext cx="6097565" cy="22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7" y="2876590"/>
            <a:ext cx="4397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棋盘游戏逻辑已经完成，由于平台的不同目前的正在进行代码的迁移。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3828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游戏逻辑迁移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39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后端部分使用低代码开发平台搭建，并且已经能够使用微信小程序连通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GENEXUS rest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服务搭建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B50D1F-3387-4DC0-B28A-C2DF8B9D499A}"/>
              </a:ext>
            </a:extLst>
          </p:cNvPr>
          <p:cNvSpPr txBox="1"/>
          <p:nvPr/>
        </p:nvSpPr>
        <p:spPr>
          <a:xfrm>
            <a:off x="8975725" y="2373313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50%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10544D-4EDF-4302-ACFB-46C180C5C99E}"/>
              </a:ext>
            </a:extLst>
          </p:cNvPr>
          <p:cNvSpPr txBox="1"/>
          <p:nvPr/>
        </p:nvSpPr>
        <p:spPr>
          <a:xfrm>
            <a:off x="8975725" y="3971401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30%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成果展示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EF500B-B4DD-48EC-AB0E-D954152A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32" y="1737916"/>
            <a:ext cx="2852926" cy="40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9C094-85A7-469F-9670-77E7B9EB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7"/>
          <a:stretch/>
        </p:blipFill>
        <p:spPr>
          <a:xfrm>
            <a:off x="511084" y="509996"/>
            <a:ext cx="2917551" cy="588727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631CBDD-CD97-4110-B156-36FF57F5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271A5-18C4-4785-9BAD-D7278632D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1"/>
          <a:stretch/>
        </p:blipFill>
        <p:spPr>
          <a:xfrm>
            <a:off x="4196682" y="495734"/>
            <a:ext cx="2917551" cy="6144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83F01C-D583-4A2C-9DBC-6B35DB100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902" y="848208"/>
            <a:ext cx="2991267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208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问题分析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2892EA61-483B-419D-BC7B-779CA87DD6AC}"/>
              </a:ext>
            </a:extLst>
          </p:cNvPr>
          <p:cNvSpPr txBox="1"/>
          <p:nvPr/>
        </p:nvSpPr>
        <p:spPr>
          <a:xfrm>
            <a:off x="7504441" y="4218171"/>
            <a:ext cx="184731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F66B35-ED93-4435-B91D-68D518A58A5D}"/>
              </a:ext>
            </a:extLst>
          </p:cNvPr>
          <p:cNvSpPr/>
          <p:nvPr/>
        </p:nvSpPr>
        <p:spPr>
          <a:xfrm>
            <a:off x="845115" y="2359829"/>
            <a:ext cx="3955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目前项目成员对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GENEXUS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还不够熟悉，还处于初级学习阶段，导致后端部分开发较慢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C9F610-0DFB-41A3-ACC9-A5F4DE40882F}"/>
              </a:ext>
            </a:extLst>
          </p:cNvPr>
          <p:cNvSpPr txBox="1"/>
          <p:nvPr/>
        </p:nvSpPr>
        <p:spPr>
          <a:xfrm>
            <a:off x="905833" y="1776976"/>
            <a:ext cx="118494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GENEXUS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BFA26D-B86B-41E6-91F0-B22E077D4226}"/>
              </a:ext>
            </a:extLst>
          </p:cNvPr>
          <p:cNvSpPr txBox="1"/>
          <p:nvPr/>
        </p:nvSpPr>
        <p:spPr>
          <a:xfrm>
            <a:off x="7504441" y="1776976"/>
            <a:ext cx="1005403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游戏逻辑</a:t>
            </a:r>
          </a:p>
        </p:txBody>
      </p:sp>
      <p:pic>
        <p:nvPicPr>
          <p:cNvPr id="5" name="图片占位符 4" descr="图片包含 天空, 水, 户外, 船&#10;&#10;描述已自动生成">
            <a:extLst>
              <a:ext uri="{FF2B5EF4-FFF2-40B4-BE49-F238E27FC236}">
                <a16:creationId xmlns:a16="http://schemas.microsoft.com/office/drawing/2014/main" id="{A100FD90-128A-4FD5-B6B8-7E28DF2CB5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9" r="21129"/>
          <a:stretch>
            <a:fillRect/>
          </a:stretch>
        </p:blipFill>
        <p:spPr/>
      </p:pic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f-ZA" altLang="zh-CN" dirty="0"/>
              <a:t>Problem </a:t>
            </a:r>
            <a:br>
              <a:rPr lang="af-ZA" altLang="zh-CN" dirty="0"/>
            </a:br>
            <a:r>
              <a:rPr lang="af-ZA" altLang="zh-CN" dirty="0"/>
              <a:t>analysis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491B14-5D14-4F1B-BC61-2D816B7BD95B}"/>
              </a:ext>
            </a:extLst>
          </p:cNvPr>
          <p:cNvSpPr/>
          <p:nvPr/>
        </p:nvSpPr>
        <p:spPr>
          <a:xfrm>
            <a:off x="845115" y="4798078"/>
            <a:ext cx="3955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目前前端静态页面部分已经完成，但是与后端网络交互的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代码进度较慢。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AB10EA-0AD3-4B56-85DF-AFF460C80F0D}"/>
              </a:ext>
            </a:extLst>
          </p:cNvPr>
          <p:cNvSpPr txBox="1"/>
          <p:nvPr/>
        </p:nvSpPr>
        <p:spPr>
          <a:xfrm>
            <a:off x="905833" y="4215225"/>
            <a:ext cx="595035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前端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55AB26-A7AB-4A57-B063-594B99256C22}"/>
              </a:ext>
            </a:extLst>
          </p:cNvPr>
          <p:cNvSpPr txBox="1"/>
          <p:nvPr/>
        </p:nvSpPr>
        <p:spPr>
          <a:xfrm>
            <a:off x="4976645" y="2841116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i="1" dirty="0">
                <a:solidFill>
                  <a:schemeClr val="bg1"/>
                </a:solidFill>
                <a:effectLst/>
              </a:rPr>
              <a:t>S</a:t>
            </a:r>
            <a:endParaRPr lang="zh-CN" altLang="en-US" sz="80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E3AA80-E000-4876-8542-95B97BEBDE30}"/>
              </a:ext>
            </a:extLst>
          </p:cNvPr>
          <p:cNvSpPr txBox="1"/>
          <p:nvPr/>
        </p:nvSpPr>
        <p:spPr>
          <a:xfrm>
            <a:off x="5996898" y="2854254"/>
            <a:ext cx="1152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dirty="0">
                <a:solidFill>
                  <a:schemeClr val="bg1"/>
                </a:solidFill>
              </a:rPr>
              <a:t>H</a:t>
            </a:r>
            <a:endParaRPr lang="zh-CN" altLang="en-US" sz="80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5B2D18-2387-44C4-ADD9-4BA49C6AD65C}"/>
              </a:ext>
            </a:extLst>
          </p:cNvPr>
          <p:cNvSpPr txBox="1"/>
          <p:nvPr/>
        </p:nvSpPr>
        <p:spPr>
          <a:xfrm>
            <a:off x="4953011" y="3900737"/>
            <a:ext cx="982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i="1" dirty="0">
                <a:solidFill>
                  <a:schemeClr val="bg1"/>
                </a:solidFill>
                <a:effectLst/>
              </a:rPr>
              <a:t>O</a:t>
            </a:r>
            <a:endParaRPr lang="zh-CN" altLang="en-US" sz="80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4D6884-C28F-4F63-8585-A26D1DEC04E1}"/>
              </a:ext>
            </a:extLst>
          </p:cNvPr>
          <p:cNvSpPr txBox="1"/>
          <p:nvPr/>
        </p:nvSpPr>
        <p:spPr>
          <a:xfrm>
            <a:off x="5906720" y="3900737"/>
            <a:ext cx="1152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i="1" dirty="0">
                <a:solidFill>
                  <a:schemeClr val="bg1"/>
                </a:solidFill>
              </a:rPr>
              <a:t>W</a:t>
            </a:r>
            <a:endParaRPr lang="zh-CN" altLang="en-US" sz="80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482787D-CF8C-4DB8-8FD2-8E71E143F365}"/>
              </a:ext>
            </a:extLst>
          </p:cNvPr>
          <p:cNvSpPr/>
          <p:nvPr/>
        </p:nvSpPr>
        <p:spPr>
          <a:xfrm>
            <a:off x="7434767" y="2474232"/>
            <a:ext cx="3955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游戏逻辑平台迁移时没有考虑到兼容的问题，导致游戏逻辑迁移时间加长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CE4AD08-6384-4E24-BBE7-F354C05EEC67}"/>
              </a:ext>
            </a:extLst>
          </p:cNvPr>
          <p:cNvCxnSpPr>
            <a:cxnSpLocks/>
          </p:cNvCxnSpPr>
          <p:nvPr/>
        </p:nvCxnSpPr>
        <p:spPr>
          <a:xfrm flipV="1">
            <a:off x="976628" y="363430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DF4383E-6095-46C1-BBD4-DCEC1D1FFCC9}"/>
              </a:ext>
            </a:extLst>
          </p:cNvPr>
          <p:cNvCxnSpPr>
            <a:cxnSpLocks/>
          </p:cNvCxnSpPr>
          <p:nvPr/>
        </p:nvCxnSpPr>
        <p:spPr>
          <a:xfrm flipV="1">
            <a:off x="976628" y="608794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0EDFDA3-DA21-4C57-ADD2-710A9DB3CBBF}"/>
              </a:ext>
            </a:extLst>
          </p:cNvPr>
          <p:cNvCxnSpPr>
            <a:cxnSpLocks/>
          </p:cNvCxnSpPr>
          <p:nvPr/>
        </p:nvCxnSpPr>
        <p:spPr>
          <a:xfrm flipV="1">
            <a:off x="7504441" y="363430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884C27D-43BC-437C-9589-67E72312F75E}"/>
              </a:ext>
            </a:extLst>
          </p:cNvPr>
          <p:cNvCxnSpPr>
            <a:cxnSpLocks/>
          </p:cNvCxnSpPr>
          <p:nvPr/>
        </p:nvCxnSpPr>
        <p:spPr>
          <a:xfrm flipV="1">
            <a:off x="7504441" y="608794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8227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下期计划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414170" cy="8802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af-ZA" altLang="zh-CN" dirty="0"/>
              <a:t>Stage </a:t>
            </a:r>
            <a:br>
              <a:rPr lang="af-ZA" altLang="zh-CN" dirty="0"/>
            </a:br>
            <a:r>
              <a:rPr lang="af-ZA" altLang="zh-CN" dirty="0"/>
              <a:t>plan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7363242" y="2461726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B4E18C-94E0-4DFC-801A-3B4B42C113CF}"/>
              </a:ext>
            </a:extLst>
          </p:cNvPr>
          <p:cNvSpPr/>
          <p:nvPr/>
        </p:nvSpPr>
        <p:spPr>
          <a:xfrm>
            <a:off x="7731052" y="2867640"/>
            <a:ext cx="3765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将前端与后端网络部分连通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7731052" y="24602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2D1F506-2C96-4862-BB73-B3C3A21C3BB4}"/>
              </a:ext>
            </a:extLst>
          </p:cNvPr>
          <p:cNvSpPr/>
          <p:nvPr/>
        </p:nvSpPr>
        <p:spPr>
          <a:xfrm>
            <a:off x="7363242" y="4029987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790A3-CB73-4D68-B282-31EFD67644CA}"/>
              </a:ext>
            </a:extLst>
          </p:cNvPr>
          <p:cNvSpPr/>
          <p:nvPr/>
        </p:nvSpPr>
        <p:spPr>
          <a:xfrm>
            <a:off x="7731052" y="4435901"/>
            <a:ext cx="3765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全员继续学习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GENEXUS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，掌握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GENEXUS rest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服务的编写。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4EF95D-DF1C-49C6-94E6-0406C1514CE4}"/>
              </a:ext>
            </a:extLst>
          </p:cNvPr>
          <p:cNvSpPr txBox="1"/>
          <p:nvPr/>
        </p:nvSpPr>
        <p:spPr>
          <a:xfrm>
            <a:off x="7731052" y="40284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GENEXUS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663212" y="2328177"/>
            <a:ext cx="5525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¥9999999999999999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774825" y="3212489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1697600" y="4688214"/>
            <a:ext cx="3765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GOAL</a:t>
            </a:r>
          </a:p>
        </p:txBody>
      </p:sp>
      <p:grpSp>
        <p:nvGrpSpPr>
          <p:cNvPr id="21" name="图形 13" descr="火箭">
            <a:extLst>
              <a:ext uri="{FF2B5EF4-FFF2-40B4-BE49-F238E27FC236}">
                <a16:creationId xmlns:a16="http://schemas.microsoft.com/office/drawing/2014/main" id="{103C99DC-9FA4-4B1A-985C-9F5D97D726A4}"/>
              </a:ext>
            </a:extLst>
          </p:cNvPr>
          <p:cNvGrpSpPr/>
          <p:nvPr/>
        </p:nvGrpSpPr>
        <p:grpSpPr>
          <a:xfrm>
            <a:off x="1697600" y="3379501"/>
            <a:ext cx="989557" cy="989557"/>
            <a:chOff x="5638800" y="2971800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2F1BFC6-B463-4A63-9CE3-C6317BB0A9AB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C008BDC-DA2C-4CA0-B436-21E74B26A39A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0CC3976-996F-4312-8739-0402CD5FF1F4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0C9CD9B-369F-422B-B29D-9EBFBE206184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EE93082-736A-451E-8860-D64C94072B04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8149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purl.org/dc/elements/1.1/"/>
    <ds:schemaRef ds:uri="03902022-5f07-415b-99da-02f7a843c2d0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45e91f00-0250-4a60-970e-f6ee534b48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186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成果展示</vt:lpstr>
      <vt:lpstr>成果展示</vt:lpstr>
      <vt:lpstr>PowerPoint 演示文稿</vt:lpstr>
      <vt:lpstr>问题分析</vt:lpstr>
      <vt:lpstr>Problem  analysis</vt:lpstr>
      <vt:lpstr>下期计划</vt:lpstr>
      <vt:lpstr>Stage  plan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邓维浩</cp:lastModifiedBy>
  <cp:revision>107</cp:revision>
  <dcterms:created xsi:type="dcterms:W3CDTF">2019-07-25T02:40:13Z</dcterms:created>
  <dcterms:modified xsi:type="dcterms:W3CDTF">2019-10-20T11:41:10Z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