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FD1A4-170F-4E6D-BD8B-2FF6F57D3D0E}" v="24" dt="2019-03-20T15:24:44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ffie Lu" userId="40555edf739a5be1" providerId="LiveId" clId="{1AA92811-1983-4834-8238-404BA3978187}"/>
    <pc:docChg chg="undo custSel addSld modSld">
      <pc:chgData name="Effie Lu" userId="40555edf739a5be1" providerId="LiveId" clId="{1AA92811-1983-4834-8238-404BA3978187}" dt="2019-03-20T15:25:39.901" v="222" actId="14100"/>
      <pc:docMkLst>
        <pc:docMk/>
      </pc:docMkLst>
      <pc:sldChg chg="addSp delSp modSp">
        <pc:chgData name="Effie Lu" userId="40555edf739a5be1" providerId="LiveId" clId="{1AA92811-1983-4834-8238-404BA3978187}" dt="2019-03-20T15:24:12.025" v="209" actId="14100"/>
        <pc:sldMkLst>
          <pc:docMk/>
          <pc:sldMk cId="3349784312" sldId="256"/>
        </pc:sldMkLst>
        <pc:spChg chg="del">
          <ac:chgData name="Effie Lu" userId="40555edf739a5be1" providerId="LiveId" clId="{1AA92811-1983-4834-8238-404BA3978187}" dt="2019-03-20T15:10:14.836" v="5" actId="478"/>
          <ac:spMkLst>
            <pc:docMk/>
            <pc:sldMk cId="3349784312" sldId="256"/>
            <ac:spMk id="5" creationId="{85547892-DC81-41FA-B259-21DB6156C91C}"/>
          </ac:spMkLst>
        </pc:spChg>
        <pc:spChg chg="mod">
          <ac:chgData name="Effie Lu" userId="40555edf739a5be1" providerId="LiveId" clId="{1AA92811-1983-4834-8238-404BA3978187}" dt="2019-03-20T15:12:25.548" v="13" actId="947"/>
          <ac:spMkLst>
            <pc:docMk/>
            <pc:sldMk cId="3349784312" sldId="256"/>
            <ac:spMk id="6" creationId="{0F3FD15F-79B9-4420-8690-B0E88248633F}"/>
          </ac:spMkLst>
        </pc:spChg>
        <pc:spChg chg="mod">
          <ac:chgData name="Effie Lu" userId="40555edf739a5be1" providerId="LiveId" clId="{1AA92811-1983-4834-8238-404BA3978187}" dt="2019-03-20T15:12:53.633" v="14" actId="207"/>
          <ac:spMkLst>
            <pc:docMk/>
            <pc:sldMk cId="3349784312" sldId="256"/>
            <ac:spMk id="7" creationId="{8625BC89-3405-421D-B85B-BF4197A1E467}"/>
          </ac:spMkLst>
        </pc:spChg>
        <pc:spChg chg="mod">
          <ac:chgData name="Effie Lu" userId="40555edf739a5be1" providerId="LiveId" clId="{1AA92811-1983-4834-8238-404BA3978187}" dt="2019-03-20T15:12:59.184" v="15" actId="108"/>
          <ac:spMkLst>
            <pc:docMk/>
            <pc:sldMk cId="3349784312" sldId="256"/>
            <ac:spMk id="8" creationId="{1AB996DE-C2D9-4E5E-8CE9-1225FF975B5B}"/>
          </ac:spMkLst>
        </pc:spChg>
        <pc:spChg chg="mod">
          <ac:chgData name="Effie Lu" userId="40555edf739a5be1" providerId="LiveId" clId="{1AA92811-1983-4834-8238-404BA3978187}" dt="2019-03-20T15:13:15.339" v="18" actId="108"/>
          <ac:spMkLst>
            <pc:docMk/>
            <pc:sldMk cId="3349784312" sldId="256"/>
            <ac:spMk id="9" creationId="{F2BA8C66-9C1A-496A-88F3-825E443C8C63}"/>
          </ac:spMkLst>
        </pc:spChg>
        <pc:spChg chg="mod">
          <ac:chgData name="Effie Lu" userId="40555edf739a5be1" providerId="LiveId" clId="{1AA92811-1983-4834-8238-404BA3978187}" dt="2019-03-20T15:13:28.191" v="21" actId="108"/>
          <ac:spMkLst>
            <pc:docMk/>
            <pc:sldMk cId="3349784312" sldId="256"/>
            <ac:spMk id="10" creationId="{1918E308-602E-474F-90E3-54686C9BAA27}"/>
          </ac:spMkLst>
        </pc:spChg>
        <pc:spChg chg="mod">
          <ac:chgData name="Effie Lu" userId="40555edf739a5be1" providerId="LiveId" clId="{1AA92811-1983-4834-8238-404BA3978187}" dt="2019-03-20T15:14:18.828" v="28" actId="108"/>
          <ac:spMkLst>
            <pc:docMk/>
            <pc:sldMk cId="3349784312" sldId="256"/>
            <ac:spMk id="11" creationId="{22ECACF1-F262-4843-BF97-2FE0185F8EE1}"/>
          </ac:spMkLst>
        </pc:spChg>
        <pc:spChg chg="mod">
          <ac:chgData name="Effie Lu" userId="40555edf739a5be1" providerId="LiveId" clId="{1AA92811-1983-4834-8238-404BA3978187}" dt="2019-03-20T15:21:27.128" v="181" actId="120"/>
          <ac:spMkLst>
            <pc:docMk/>
            <pc:sldMk cId="3349784312" sldId="256"/>
            <ac:spMk id="12" creationId="{D2C15367-D105-48EF-9D3A-64238278919F}"/>
          </ac:spMkLst>
        </pc:spChg>
        <pc:spChg chg="mod">
          <ac:chgData name="Effie Lu" userId="40555edf739a5be1" providerId="LiveId" clId="{1AA92811-1983-4834-8238-404BA3978187}" dt="2019-03-20T15:24:12.025" v="209" actId="14100"/>
          <ac:spMkLst>
            <pc:docMk/>
            <pc:sldMk cId="3349784312" sldId="256"/>
            <ac:spMk id="13" creationId="{7D9C9F7B-F16F-429C-93AD-3332EE5C54EB}"/>
          </ac:spMkLst>
        </pc:spChg>
        <pc:spChg chg="del">
          <ac:chgData name="Effie Lu" userId="40555edf739a5be1" providerId="LiveId" clId="{1AA92811-1983-4834-8238-404BA3978187}" dt="2019-03-20T15:14:44.189" v="33" actId="478"/>
          <ac:spMkLst>
            <pc:docMk/>
            <pc:sldMk cId="3349784312" sldId="256"/>
            <ac:spMk id="14" creationId="{8137D705-88E1-4EA9-ABE3-6B21AAECD929}"/>
          </ac:spMkLst>
        </pc:spChg>
        <pc:spChg chg="add mod">
          <ac:chgData name="Effie Lu" userId="40555edf739a5be1" providerId="LiveId" clId="{1AA92811-1983-4834-8238-404BA3978187}" dt="2019-03-20T15:22:29.095" v="191" actId="1076"/>
          <ac:spMkLst>
            <pc:docMk/>
            <pc:sldMk cId="3349784312" sldId="256"/>
            <ac:spMk id="18" creationId="{2572A5C0-D9D2-4951-9807-65906936D653}"/>
          </ac:spMkLst>
        </pc:spChg>
        <pc:spChg chg="mod">
          <ac:chgData name="Effie Lu" userId="40555edf739a5be1" providerId="LiveId" clId="{1AA92811-1983-4834-8238-404BA3978187}" dt="2019-03-20T15:24:03.537" v="208" actId="14100"/>
          <ac:spMkLst>
            <pc:docMk/>
            <pc:sldMk cId="3349784312" sldId="256"/>
            <ac:spMk id="22" creationId="{CF25D374-E089-4E20-ABA4-5EB4793A071D}"/>
          </ac:spMkLst>
        </pc:spChg>
        <pc:picChg chg="add mod">
          <ac:chgData name="Effie Lu" userId="40555edf739a5be1" providerId="LiveId" clId="{1AA92811-1983-4834-8238-404BA3978187}" dt="2019-03-20T15:10:24.243" v="8" actId="1076"/>
          <ac:picMkLst>
            <pc:docMk/>
            <pc:sldMk cId="3349784312" sldId="256"/>
            <ac:picMk id="3" creationId="{CBF3A9F2-A4A3-49F6-B348-A4A30D21E42D}"/>
          </ac:picMkLst>
        </pc:picChg>
        <pc:picChg chg="add mod">
          <ac:chgData name="Effie Lu" userId="40555edf739a5be1" providerId="LiveId" clId="{1AA92811-1983-4834-8238-404BA3978187}" dt="2019-03-20T15:16:33.826" v="78" actId="14100"/>
          <ac:picMkLst>
            <pc:docMk/>
            <pc:sldMk cId="3349784312" sldId="256"/>
            <ac:picMk id="15" creationId="{DC750B69-7A41-438A-881B-9BEA6679501B}"/>
          </ac:picMkLst>
        </pc:picChg>
        <pc:cxnChg chg="del">
          <ac:chgData name="Effie Lu" userId="40555edf739a5be1" providerId="LiveId" clId="{1AA92811-1983-4834-8238-404BA3978187}" dt="2019-03-20T15:14:43.253" v="32" actId="478"/>
          <ac:cxnSpMkLst>
            <pc:docMk/>
            <pc:sldMk cId="3349784312" sldId="256"/>
            <ac:cxnSpMk id="16" creationId="{4EF9821E-7608-42FD-96DB-E4844D175878}"/>
          </ac:cxnSpMkLst>
        </pc:cxnChg>
        <pc:cxnChg chg="del">
          <ac:chgData name="Effie Lu" userId="40555edf739a5be1" providerId="LiveId" clId="{1AA92811-1983-4834-8238-404BA3978187}" dt="2019-03-20T15:14:46.091" v="34" actId="478"/>
          <ac:cxnSpMkLst>
            <pc:docMk/>
            <pc:sldMk cId="3349784312" sldId="256"/>
            <ac:cxnSpMk id="17" creationId="{55EBDE19-9D1A-4037-B17B-0D5FB78847EB}"/>
          </ac:cxnSpMkLst>
        </pc:cxnChg>
      </pc:sldChg>
      <pc:sldChg chg="addSp delSp modSp add">
        <pc:chgData name="Effie Lu" userId="40555edf739a5be1" providerId="LiveId" clId="{1AA92811-1983-4834-8238-404BA3978187}" dt="2019-03-20T15:23:56.380" v="207" actId="14100"/>
        <pc:sldMkLst>
          <pc:docMk/>
          <pc:sldMk cId="955547945" sldId="257"/>
        </pc:sldMkLst>
        <pc:spChg chg="mod">
          <ac:chgData name="Effie Lu" userId="40555edf739a5be1" providerId="LiveId" clId="{1AA92811-1983-4834-8238-404BA3978187}" dt="2019-03-20T15:22:40.805" v="194" actId="1076"/>
          <ac:spMkLst>
            <pc:docMk/>
            <pc:sldMk cId="955547945" sldId="257"/>
            <ac:spMk id="12" creationId="{D2C15367-D105-48EF-9D3A-64238278919F}"/>
          </ac:spMkLst>
        </pc:spChg>
        <pc:spChg chg="mod">
          <ac:chgData name="Effie Lu" userId="40555edf739a5be1" providerId="LiveId" clId="{1AA92811-1983-4834-8238-404BA3978187}" dt="2019-03-20T15:20:57.773" v="163" actId="14100"/>
          <ac:spMkLst>
            <pc:docMk/>
            <pc:sldMk cId="955547945" sldId="257"/>
            <ac:spMk id="13" creationId="{7D9C9F7B-F16F-429C-93AD-3332EE5C54EB}"/>
          </ac:spMkLst>
        </pc:spChg>
        <pc:spChg chg="mod">
          <ac:chgData name="Effie Lu" userId="40555edf739a5be1" providerId="LiveId" clId="{1AA92811-1983-4834-8238-404BA3978187}" dt="2019-03-20T15:22:34.081" v="192" actId="1076"/>
          <ac:spMkLst>
            <pc:docMk/>
            <pc:sldMk cId="955547945" sldId="257"/>
            <ac:spMk id="18" creationId="{2572A5C0-D9D2-4951-9807-65906936D653}"/>
          </ac:spMkLst>
        </pc:spChg>
        <pc:spChg chg="mod">
          <ac:chgData name="Effie Lu" userId="40555edf739a5be1" providerId="LiveId" clId="{1AA92811-1983-4834-8238-404BA3978187}" dt="2019-03-20T15:23:56.380" v="207" actId="14100"/>
          <ac:spMkLst>
            <pc:docMk/>
            <pc:sldMk cId="955547945" sldId="257"/>
            <ac:spMk id="22" creationId="{CF25D374-E089-4E20-ABA4-5EB4793A071D}"/>
          </ac:spMkLst>
        </pc:spChg>
        <pc:picChg chg="add mod">
          <ac:chgData name="Effie Lu" userId="40555edf739a5be1" providerId="LiveId" clId="{1AA92811-1983-4834-8238-404BA3978187}" dt="2019-03-20T15:21:05.099" v="165" actId="14100"/>
          <ac:picMkLst>
            <pc:docMk/>
            <pc:sldMk cId="955547945" sldId="257"/>
            <ac:picMk id="4" creationId="{CF60CDCE-3207-4D6E-ACF7-408693DBEBF3}"/>
          </ac:picMkLst>
        </pc:picChg>
        <pc:picChg chg="del">
          <ac:chgData name="Effie Lu" userId="40555edf739a5be1" providerId="LiveId" clId="{1AA92811-1983-4834-8238-404BA3978187}" dt="2019-03-20T15:20:09.256" v="154" actId="478"/>
          <ac:picMkLst>
            <pc:docMk/>
            <pc:sldMk cId="955547945" sldId="257"/>
            <ac:picMk id="15" creationId="{DC750B69-7A41-438A-881B-9BEA6679501B}"/>
          </ac:picMkLst>
        </pc:picChg>
      </pc:sldChg>
      <pc:sldChg chg="addSp delSp modSp add">
        <pc:chgData name="Effie Lu" userId="40555edf739a5be1" providerId="LiveId" clId="{1AA92811-1983-4834-8238-404BA3978187}" dt="2019-03-20T15:25:39.901" v="222" actId="14100"/>
        <pc:sldMkLst>
          <pc:docMk/>
          <pc:sldMk cId="4034244681" sldId="258"/>
        </pc:sldMkLst>
        <pc:spChg chg="mod">
          <ac:chgData name="Effie Lu" userId="40555edf739a5be1" providerId="LiveId" clId="{1AA92811-1983-4834-8238-404BA3978187}" dt="2019-03-20T15:22:51.151" v="196" actId="1076"/>
          <ac:spMkLst>
            <pc:docMk/>
            <pc:sldMk cId="4034244681" sldId="258"/>
            <ac:spMk id="12" creationId="{D2C15367-D105-48EF-9D3A-64238278919F}"/>
          </ac:spMkLst>
        </pc:spChg>
        <pc:spChg chg="mod">
          <ac:chgData name="Effie Lu" userId="40555edf739a5be1" providerId="LiveId" clId="{1AA92811-1983-4834-8238-404BA3978187}" dt="2019-03-20T15:24:25.916" v="210" actId="14100"/>
          <ac:spMkLst>
            <pc:docMk/>
            <pc:sldMk cId="4034244681" sldId="258"/>
            <ac:spMk id="13" creationId="{7D9C9F7B-F16F-429C-93AD-3332EE5C54EB}"/>
          </ac:spMkLst>
        </pc:spChg>
        <pc:spChg chg="mod">
          <ac:chgData name="Effie Lu" userId="40555edf739a5be1" providerId="LiveId" clId="{1AA92811-1983-4834-8238-404BA3978187}" dt="2019-03-20T15:23:27.639" v="203" actId="14100"/>
          <ac:spMkLst>
            <pc:docMk/>
            <pc:sldMk cId="4034244681" sldId="258"/>
            <ac:spMk id="18" creationId="{2572A5C0-D9D2-4951-9807-65906936D653}"/>
          </ac:spMkLst>
        </pc:spChg>
        <pc:spChg chg="mod">
          <ac:chgData name="Effie Lu" userId="40555edf739a5be1" providerId="LiveId" clId="{1AA92811-1983-4834-8238-404BA3978187}" dt="2019-03-20T15:23:46.866" v="206" actId="14100"/>
          <ac:spMkLst>
            <pc:docMk/>
            <pc:sldMk cId="4034244681" sldId="258"/>
            <ac:spMk id="22" creationId="{CF25D374-E089-4E20-ABA4-5EB4793A071D}"/>
          </ac:spMkLst>
        </pc:spChg>
        <pc:picChg chg="add mod">
          <ac:chgData name="Effie Lu" userId="40555edf739a5be1" providerId="LiveId" clId="{1AA92811-1983-4834-8238-404BA3978187}" dt="2019-03-20T15:25:37.135" v="221" actId="14100"/>
          <ac:picMkLst>
            <pc:docMk/>
            <pc:sldMk cId="4034244681" sldId="258"/>
            <ac:picMk id="4" creationId="{06551058-3DE9-451F-819C-BD865E52CC67}"/>
          </ac:picMkLst>
        </pc:picChg>
        <pc:picChg chg="add mod">
          <ac:chgData name="Effie Lu" userId="40555edf739a5be1" providerId="LiveId" clId="{1AA92811-1983-4834-8238-404BA3978187}" dt="2019-03-20T15:25:39.901" v="222" actId="14100"/>
          <ac:picMkLst>
            <pc:docMk/>
            <pc:sldMk cId="4034244681" sldId="258"/>
            <ac:picMk id="14" creationId="{AD42AA4E-72C3-47BA-8E99-19C9B3C3C593}"/>
          </ac:picMkLst>
        </pc:picChg>
        <pc:picChg chg="del">
          <ac:chgData name="Effie Lu" userId="40555edf739a5be1" providerId="LiveId" clId="{1AA92811-1983-4834-8238-404BA3978187}" dt="2019-03-20T15:21:33.068" v="182" actId="478"/>
          <ac:picMkLst>
            <pc:docMk/>
            <pc:sldMk cId="4034244681" sldId="258"/>
            <ac:picMk id="15" creationId="{DC750B69-7A41-438A-881B-9BEA667950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4BB-5895-447F-8DC1-B4DDC7572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B5F2B-2EA1-42D8-B834-C189D1817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694B-3C6F-4F0D-84A3-BC8A76B3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F7C-8AB6-4366-9FA8-C82A5384EEB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557F-6FA2-4CB3-9077-E5B9AD11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08382-E0E1-478C-B166-9085C74E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B9C3-54AA-4B86-8022-45304C30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830A-256C-49FD-A89C-4B469943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B295D-76F1-4032-BCEB-C570E18BA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379D-4C4A-4C92-9AEC-53AB50A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F7C-8AB6-4366-9FA8-C82A5384EEB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5C216-0898-431C-A51B-AC348520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9CD1-9676-44E4-A677-B2AC0A25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B9C3-54AA-4B86-8022-45304C30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7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29D54-A309-4878-8628-88AC69803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44845-A27C-4ECF-AFAF-5411B15C7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DBDD-AF3A-4963-9102-B0BAFE50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F7C-8AB6-4366-9FA8-C82A5384EEB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529E1-4471-4D36-B566-ED9845CD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AFCB6-79D9-48DB-A7B7-F674D24E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B9C3-54AA-4B86-8022-45304C30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0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1F51-23B9-4209-BAFC-5F49A36B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885A-10C3-4161-AE53-10A59273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952A-5CCC-4258-BA59-A8340BDA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F7C-8AB6-4366-9FA8-C82A5384EEB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9FB3-C9C7-491A-ABF7-77C3D670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66A5-4F2F-406C-9F56-31E1D3D0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B9C3-54AA-4B86-8022-45304C30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EB12-7045-439C-8508-E4D3EB47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FB770-F44D-49C8-8986-14D8F46B9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9890-AE38-4BC6-AD1A-66B9545A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F7C-8AB6-4366-9FA8-C82A5384EEB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F506-C578-4896-9CA3-84234283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66D1-E7B3-487D-89F8-CFDE5233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B9C3-54AA-4B86-8022-45304C30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0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9645-B13D-4730-8F56-158C2F8B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21DD-1AA2-4466-A290-3841B1B74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A13CE-72BE-40AB-9B3B-95823E4D4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5EE61-1C0C-4350-BDC1-EAD8025E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F7C-8AB6-4366-9FA8-C82A5384EEB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9A2F7-4F74-4721-8FBC-DBE900BF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957F4-4180-42AE-AFDA-4E7DBFA3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B9C3-54AA-4B86-8022-45304C30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26E3-1A8E-45DF-8373-E3AB38E2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B64D1-6964-4D18-A1F4-058CE98CE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BFC95-5C01-428C-998F-17B5956E4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B2A34-593E-4B37-B372-051E90A3A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35394-4FB0-4CF3-A37A-776F27876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40362-A02A-460E-A712-947FE0C5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F7C-8AB6-4366-9FA8-C82A5384EEB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F04CE-749E-4539-BC82-EB64D3AB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93739-D5E6-4143-BA9B-0D320F1C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B9C3-54AA-4B86-8022-45304C30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9C55-4340-4040-8555-2E08608C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C883F-31FD-4069-837B-F6E998D0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F7C-8AB6-4366-9FA8-C82A5384EEB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8DFE0-D753-486D-9B42-D5CA8DBD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5A2CA-A12A-49D0-B27A-212F924D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B9C3-54AA-4B86-8022-45304C30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3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A8B5D-9D1B-48AF-9460-CD66B7E9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F7C-8AB6-4366-9FA8-C82A5384EEB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B7BA9-B864-4DDC-83AE-289EDA8A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FDD1E-F81E-4F2A-B8A2-4E239649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B9C3-54AA-4B86-8022-45304C30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357B-057B-49FE-B0C2-C3454F6C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3938-CAEC-4616-914B-D28860CE5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BE326-292B-4D13-A0FE-46871BCAC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AA32E-E8BC-464E-9025-C9C7A692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F7C-8AB6-4366-9FA8-C82A5384EEB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BEC9A-ED68-486B-866D-9B2BBA5D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87F63-AC93-4303-9AB6-EC3F0DA6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B9C3-54AA-4B86-8022-45304C30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6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644D-EA85-4F6A-A821-A1056582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19381-5CD2-4BBA-BE47-7A9F09452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36DCE-712F-40D4-B35B-C3D715C41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A5BF3-1AF1-4A9F-956B-6B037548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F7C-8AB6-4366-9FA8-C82A5384EEB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6517-9C0F-4A8B-963B-28E1629A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25383-C550-4061-A6B3-13686C91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B9C3-54AA-4B86-8022-45304C30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44FD0-49F7-4819-B3B1-1C09C461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DDF2-D366-4ADA-AE5B-3C8C11048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3CB71-D045-4660-9128-DB4DB049E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80F7C-8AB6-4366-9FA8-C82A5384EEB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54BC8-7D5F-44B9-BECB-3C7F1BFB0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C5A6-DF1F-4BFD-AA0D-95619046C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B9C3-54AA-4B86-8022-45304C30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uc3@vcu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uc3@vcu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uc3@vcu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uc3@vcu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3FD15F-79B9-4420-8690-B0E88248633F}"/>
              </a:ext>
            </a:extLst>
          </p:cNvPr>
          <p:cNvSpPr txBox="1"/>
          <p:nvPr/>
        </p:nvSpPr>
        <p:spPr>
          <a:xfrm>
            <a:off x="1918445" y="555430"/>
            <a:ext cx="9197790" cy="5232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RVA Chinese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5BC89-3405-421D-B85B-BF4197A1E467}"/>
              </a:ext>
            </a:extLst>
          </p:cNvPr>
          <p:cNvSpPr txBox="1"/>
          <p:nvPr/>
        </p:nvSpPr>
        <p:spPr>
          <a:xfrm>
            <a:off x="932328" y="1333728"/>
            <a:ext cx="1573306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996DE-C2D9-4E5E-8CE9-1225FF975B5B}"/>
              </a:ext>
            </a:extLst>
          </p:cNvPr>
          <p:cNvSpPr txBox="1"/>
          <p:nvPr/>
        </p:nvSpPr>
        <p:spPr>
          <a:xfrm>
            <a:off x="932328" y="1853682"/>
            <a:ext cx="1573306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A8C66-9C1A-496A-88F3-825E443C8C63}"/>
              </a:ext>
            </a:extLst>
          </p:cNvPr>
          <p:cNvSpPr txBox="1"/>
          <p:nvPr/>
        </p:nvSpPr>
        <p:spPr>
          <a:xfrm>
            <a:off x="932328" y="2375269"/>
            <a:ext cx="1573306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Forum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8E308-602E-474F-90E3-54686C9BAA27}"/>
              </a:ext>
            </a:extLst>
          </p:cNvPr>
          <p:cNvSpPr txBox="1"/>
          <p:nvPr/>
        </p:nvSpPr>
        <p:spPr>
          <a:xfrm>
            <a:off x="932327" y="2902550"/>
            <a:ext cx="1573307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About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CACF1-F262-4843-BF97-2FE0185F8EE1}"/>
              </a:ext>
            </a:extLst>
          </p:cNvPr>
          <p:cNvSpPr txBox="1"/>
          <p:nvPr/>
        </p:nvSpPr>
        <p:spPr>
          <a:xfrm>
            <a:off x="932326" y="3429876"/>
            <a:ext cx="1573307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Contact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15367-D105-48EF-9D3A-64238278919F}"/>
              </a:ext>
            </a:extLst>
          </p:cNvPr>
          <p:cNvSpPr txBox="1"/>
          <p:nvPr/>
        </p:nvSpPr>
        <p:spPr>
          <a:xfrm>
            <a:off x="2577353" y="1465349"/>
            <a:ext cx="372931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RVA Chinese Association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9C9F7B-F16F-429C-93AD-3332EE5C54EB}"/>
              </a:ext>
            </a:extLst>
          </p:cNvPr>
          <p:cNvSpPr/>
          <p:nvPr/>
        </p:nvSpPr>
        <p:spPr>
          <a:xfrm>
            <a:off x="2577352" y="1333728"/>
            <a:ext cx="8538883" cy="2458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25D374-E089-4E20-ABA4-5EB4793A071D}"/>
              </a:ext>
            </a:extLst>
          </p:cNvPr>
          <p:cNvSpPr txBox="1"/>
          <p:nvPr/>
        </p:nvSpPr>
        <p:spPr>
          <a:xfrm>
            <a:off x="932331" y="6212542"/>
            <a:ext cx="1018390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Contact information:       Tel: 804-123-456          E-mail: </a:t>
            </a:r>
            <a:r>
              <a:rPr lang="en-US" sz="1400" u="sng" dirty="0">
                <a:hlinkClick r:id="rId2"/>
              </a:rPr>
              <a:t>luc3@vcu.edu</a:t>
            </a:r>
            <a:r>
              <a:rPr lang="en-US" sz="1400" u="sng" dirty="0"/>
              <a:t>        </a:t>
            </a:r>
            <a:r>
              <a:rPr lang="en-US" sz="1400" dirty="0" err="1"/>
              <a:t>Wechat</a:t>
            </a:r>
            <a:r>
              <a:rPr lang="en-US" sz="1400" dirty="0"/>
              <a:t> ID: </a:t>
            </a:r>
            <a:r>
              <a:rPr lang="en-US" sz="1400" dirty="0" err="1"/>
              <a:t>rvachinesassociation</a:t>
            </a:r>
            <a:endParaRPr lang="en-US" sz="1400" dirty="0"/>
          </a:p>
          <a:p>
            <a:pPr algn="ctr"/>
            <a:r>
              <a:rPr lang="en-US" sz="1400" dirty="0"/>
              <a:t>Copyright © 2019 </a:t>
            </a:r>
            <a:r>
              <a:rPr lang="en-US" sz="1400" dirty="0" err="1"/>
              <a:t>Chenfei</a:t>
            </a:r>
            <a:r>
              <a:rPr lang="en-US" sz="1400" dirty="0"/>
              <a:t> Lu. All Rights Reserved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BF3A9F2-A4A3-49F6-B348-A4A30D21E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1622" y="480861"/>
            <a:ext cx="806823" cy="733282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DC750B69-7A41-438A-881B-9BEA66795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96852"/>
            <a:ext cx="5275729" cy="19289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72A5C0-D9D2-4951-9807-65906936D653}"/>
              </a:ext>
            </a:extLst>
          </p:cNvPr>
          <p:cNvSpPr txBox="1"/>
          <p:nvPr/>
        </p:nvSpPr>
        <p:spPr>
          <a:xfrm>
            <a:off x="2604246" y="1949241"/>
            <a:ext cx="8641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you want to make new friends after you move to Richmond? </a:t>
            </a:r>
          </a:p>
          <a:p>
            <a:r>
              <a:rPr lang="en-US" dirty="0"/>
              <a:t>Do you want to find the realtor who can speak Chinese in RVA? </a:t>
            </a:r>
          </a:p>
          <a:p>
            <a:r>
              <a:rPr lang="en-US" dirty="0"/>
              <a:t>Do you want to buy traditional homemade Chinese food? </a:t>
            </a:r>
          </a:p>
          <a:p>
            <a:r>
              <a:rPr lang="en-US" dirty="0"/>
              <a:t>The website “RVA Chinese Union” is the place you should check out. </a:t>
            </a:r>
          </a:p>
          <a:p>
            <a:r>
              <a:rPr lang="en-US" dirty="0"/>
              <a:t>You will find lots of useful information you need in your daily life. It is also a good platform for the small business owner to promote their products and services to the Chinese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8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3FD15F-79B9-4420-8690-B0E88248633F}"/>
              </a:ext>
            </a:extLst>
          </p:cNvPr>
          <p:cNvSpPr txBox="1"/>
          <p:nvPr/>
        </p:nvSpPr>
        <p:spPr>
          <a:xfrm>
            <a:off x="1918445" y="555430"/>
            <a:ext cx="9197790" cy="5232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RVA Chinese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5BC89-3405-421D-B85B-BF4197A1E467}"/>
              </a:ext>
            </a:extLst>
          </p:cNvPr>
          <p:cNvSpPr txBox="1"/>
          <p:nvPr/>
        </p:nvSpPr>
        <p:spPr>
          <a:xfrm>
            <a:off x="932328" y="1333728"/>
            <a:ext cx="1573306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996DE-C2D9-4E5E-8CE9-1225FF975B5B}"/>
              </a:ext>
            </a:extLst>
          </p:cNvPr>
          <p:cNvSpPr txBox="1"/>
          <p:nvPr/>
        </p:nvSpPr>
        <p:spPr>
          <a:xfrm>
            <a:off x="932328" y="1853682"/>
            <a:ext cx="1573306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A8C66-9C1A-496A-88F3-825E443C8C63}"/>
              </a:ext>
            </a:extLst>
          </p:cNvPr>
          <p:cNvSpPr txBox="1"/>
          <p:nvPr/>
        </p:nvSpPr>
        <p:spPr>
          <a:xfrm>
            <a:off x="932328" y="2375269"/>
            <a:ext cx="1573306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Forum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8E308-602E-474F-90E3-54686C9BAA27}"/>
              </a:ext>
            </a:extLst>
          </p:cNvPr>
          <p:cNvSpPr txBox="1"/>
          <p:nvPr/>
        </p:nvSpPr>
        <p:spPr>
          <a:xfrm>
            <a:off x="932327" y="2902550"/>
            <a:ext cx="1573307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About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CACF1-F262-4843-BF97-2FE0185F8EE1}"/>
              </a:ext>
            </a:extLst>
          </p:cNvPr>
          <p:cNvSpPr txBox="1"/>
          <p:nvPr/>
        </p:nvSpPr>
        <p:spPr>
          <a:xfrm>
            <a:off x="932326" y="3429876"/>
            <a:ext cx="1573307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Contact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15367-D105-48EF-9D3A-64238278919F}"/>
              </a:ext>
            </a:extLst>
          </p:cNvPr>
          <p:cNvSpPr txBox="1"/>
          <p:nvPr/>
        </p:nvSpPr>
        <p:spPr>
          <a:xfrm>
            <a:off x="2617696" y="1465349"/>
            <a:ext cx="164054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About 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9C9F7B-F16F-429C-93AD-3332EE5C54EB}"/>
              </a:ext>
            </a:extLst>
          </p:cNvPr>
          <p:cNvSpPr/>
          <p:nvPr/>
        </p:nvSpPr>
        <p:spPr>
          <a:xfrm>
            <a:off x="2577353" y="1333728"/>
            <a:ext cx="8444754" cy="3000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25D374-E089-4E20-ABA4-5EB4793A071D}"/>
              </a:ext>
            </a:extLst>
          </p:cNvPr>
          <p:cNvSpPr txBox="1"/>
          <p:nvPr/>
        </p:nvSpPr>
        <p:spPr>
          <a:xfrm>
            <a:off x="932331" y="6212542"/>
            <a:ext cx="100897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Contact information:       Tel: 804-123-456          E-mail: </a:t>
            </a:r>
            <a:r>
              <a:rPr lang="en-US" sz="1400" u="sng" dirty="0">
                <a:hlinkClick r:id="rId2"/>
              </a:rPr>
              <a:t>luc3@vcu.edu</a:t>
            </a:r>
            <a:r>
              <a:rPr lang="en-US" sz="1400" u="sng" dirty="0"/>
              <a:t>        </a:t>
            </a:r>
            <a:r>
              <a:rPr lang="en-US" sz="1400" dirty="0" err="1"/>
              <a:t>Wechat</a:t>
            </a:r>
            <a:r>
              <a:rPr lang="en-US" sz="1400" dirty="0"/>
              <a:t> ID: </a:t>
            </a:r>
            <a:r>
              <a:rPr lang="en-US" sz="1400" dirty="0" err="1"/>
              <a:t>rvachinesassociation</a:t>
            </a:r>
            <a:endParaRPr lang="en-US" sz="1400" dirty="0"/>
          </a:p>
          <a:p>
            <a:pPr algn="ctr"/>
            <a:r>
              <a:rPr lang="en-US" sz="1400" dirty="0"/>
              <a:t>Copyright © 2019 </a:t>
            </a:r>
            <a:r>
              <a:rPr lang="en-US" sz="1400" dirty="0" err="1"/>
              <a:t>Chenfei</a:t>
            </a:r>
            <a:r>
              <a:rPr lang="en-US" sz="1400" dirty="0"/>
              <a:t> Lu. All Rights Reserved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BF3A9F2-A4A3-49F6-B348-A4A30D21E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1622" y="480861"/>
            <a:ext cx="806823" cy="7332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72A5C0-D9D2-4951-9807-65906936D653}"/>
              </a:ext>
            </a:extLst>
          </p:cNvPr>
          <p:cNvSpPr txBox="1"/>
          <p:nvPr/>
        </p:nvSpPr>
        <p:spPr>
          <a:xfrm>
            <a:off x="2617696" y="1897975"/>
            <a:ext cx="84044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RVA Chinese Association is a group consists of experts from diversified backgrounds, finance, engineering, commerce, entrepreneurs, and etc. </a:t>
            </a:r>
          </a:p>
          <a:p>
            <a:endParaRPr lang="en-US" dirty="0"/>
          </a:p>
          <a:p>
            <a:r>
              <a:rPr lang="en-US" dirty="0"/>
              <a:t>We share information, promote Chinese language and cultures, support local small business and organize special Chinese events. </a:t>
            </a:r>
          </a:p>
          <a:p>
            <a:endParaRPr lang="en-US" dirty="0"/>
          </a:p>
          <a:p>
            <a:r>
              <a:rPr lang="en-US" dirty="0"/>
              <a:t>Our mission is to strengthen understanding between each other, integrate resources and promote community welfare.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0CDCE-3207-4D6E-ACF7-408693DBE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51" y="4392703"/>
            <a:ext cx="5275731" cy="18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4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3FD15F-79B9-4420-8690-B0E88248633F}"/>
              </a:ext>
            </a:extLst>
          </p:cNvPr>
          <p:cNvSpPr txBox="1"/>
          <p:nvPr/>
        </p:nvSpPr>
        <p:spPr>
          <a:xfrm>
            <a:off x="1918445" y="555430"/>
            <a:ext cx="9197790" cy="5232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RVA Chinese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5BC89-3405-421D-B85B-BF4197A1E467}"/>
              </a:ext>
            </a:extLst>
          </p:cNvPr>
          <p:cNvSpPr txBox="1"/>
          <p:nvPr/>
        </p:nvSpPr>
        <p:spPr>
          <a:xfrm>
            <a:off x="932328" y="1333728"/>
            <a:ext cx="1573306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996DE-C2D9-4E5E-8CE9-1225FF975B5B}"/>
              </a:ext>
            </a:extLst>
          </p:cNvPr>
          <p:cNvSpPr txBox="1"/>
          <p:nvPr/>
        </p:nvSpPr>
        <p:spPr>
          <a:xfrm>
            <a:off x="932328" y="1853682"/>
            <a:ext cx="1573306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A8C66-9C1A-496A-88F3-825E443C8C63}"/>
              </a:ext>
            </a:extLst>
          </p:cNvPr>
          <p:cNvSpPr txBox="1"/>
          <p:nvPr/>
        </p:nvSpPr>
        <p:spPr>
          <a:xfrm>
            <a:off x="932328" y="2375269"/>
            <a:ext cx="1573306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Forum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8E308-602E-474F-90E3-54686C9BAA27}"/>
              </a:ext>
            </a:extLst>
          </p:cNvPr>
          <p:cNvSpPr txBox="1"/>
          <p:nvPr/>
        </p:nvSpPr>
        <p:spPr>
          <a:xfrm>
            <a:off x="932327" y="2902550"/>
            <a:ext cx="1573307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About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CACF1-F262-4843-BF97-2FE0185F8EE1}"/>
              </a:ext>
            </a:extLst>
          </p:cNvPr>
          <p:cNvSpPr txBox="1"/>
          <p:nvPr/>
        </p:nvSpPr>
        <p:spPr>
          <a:xfrm>
            <a:off x="932326" y="3429876"/>
            <a:ext cx="1573307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Contact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15367-D105-48EF-9D3A-64238278919F}"/>
              </a:ext>
            </a:extLst>
          </p:cNvPr>
          <p:cNvSpPr txBox="1"/>
          <p:nvPr/>
        </p:nvSpPr>
        <p:spPr>
          <a:xfrm>
            <a:off x="2604246" y="1465349"/>
            <a:ext cx="1775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Contact 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9C9F7B-F16F-429C-93AD-3332EE5C54EB}"/>
              </a:ext>
            </a:extLst>
          </p:cNvPr>
          <p:cNvSpPr/>
          <p:nvPr/>
        </p:nvSpPr>
        <p:spPr>
          <a:xfrm>
            <a:off x="2577352" y="1333728"/>
            <a:ext cx="8538883" cy="2485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25D374-E089-4E20-ABA4-5EB4793A071D}"/>
              </a:ext>
            </a:extLst>
          </p:cNvPr>
          <p:cNvSpPr txBox="1"/>
          <p:nvPr/>
        </p:nvSpPr>
        <p:spPr>
          <a:xfrm>
            <a:off x="932331" y="6212542"/>
            <a:ext cx="1018390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Contact information:       Tel: 804-123-456          E-mail: </a:t>
            </a:r>
            <a:r>
              <a:rPr lang="en-US" sz="1400" u="sng" dirty="0">
                <a:hlinkClick r:id="rId2"/>
              </a:rPr>
              <a:t>luc3@vcu.edu</a:t>
            </a:r>
            <a:r>
              <a:rPr lang="en-US" sz="1400" u="sng" dirty="0"/>
              <a:t>        </a:t>
            </a:r>
            <a:r>
              <a:rPr lang="en-US" sz="1400" dirty="0" err="1"/>
              <a:t>Wechat</a:t>
            </a:r>
            <a:r>
              <a:rPr lang="en-US" sz="1400" dirty="0"/>
              <a:t> ID: </a:t>
            </a:r>
            <a:r>
              <a:rPr lang="en-US" sz="1400" dirty="0" err="1"/>
              <a:t>rvachinesassociation</a:t>
            </a:r>
            <a:endParaRPr lang="en-US" sz="1400" dirty="0"/>
          </a:p>
          <a:p>
            <a:pPr algn="ctr"/>
            <a:r>
              <a:rPr lang="en-US" sz="1400" dirty="0"/>
              <a:t>Copyright © 2019 </a:t>
            </a:r>
            <a:r>
              <a:rPr lang="en-US" sz="1400" dirty="0" err="1"/>
              <a:t>Chenfei</a:t>
            </a:r>
            <a:r>
              <a:rPr lang="en-US" sz="1400" dirty="0"/>
              <a:t> Lu. All Rights Reserved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BF3A9F2-A4A3-49F6-B348-A4A30D21E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1622" y="480861"/>
            <a:ext cx="806823" cy="7332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72A5C0-D9D2-4951-9807-65906936D653}"/>
              </a:ext>
            </a:extLst>
          </p:cNvPr>
          <p:cNvSpPr txBox="1"/>
          <p:nvPr/>
        </p:nvSpPr>
        <p:spPr>
          <a:xfrm>
            <a:off x="2604246" y="1911212"/>
            <a:ext cx="8570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RVA Chinese Association is established by </a:t>
            </a:r>
            <a:r>
              <a:rPr lang="en-US" dirty="0" err="1"/>
              <a:t>Chenfei</a:t>
            </a:r>
            <a:r>
              <a:rPr lang="en-US" dirty="0"/>
              <a:t> Lu, a student who is currently studying Information System in VCU. If you have any question, please contact with her directly.</a:t>
            </a:r>
          </a:p>
          <a:p>
            <a:endParaRPr lang="en-US" dirty="0"/>
          </a:p>
          <a:p>
            <a:r>
              <a:rPr lang="en-US" dirty="0"/>
              <a:t>Tel: 804-123-456</a:t>
            </a:r>
          </a:p>
          <a:p>
            <a:r>
              <a:rPr lang="en-US" dirty="0"/>
              <a:t>E-mail: </a:t>
            </a:r>
            <a:r>
              <a:rPr lang="en-US" u="sng" dirty="0">
                <a:hlinkClick r:id="rId2"/>
              </a:rPr>
              <a:t>luc3@vcu.edu</a:t>
            </a:r>
            <a:endParaRPr lang="en-US" dirty="0"/>
          </a:p>
          <a:p>
            <a:r>
              <a:rPr lang="en-US" dirty="0" err="1"/>
              <a:t>Wechat</a:t>
            </a:r>
            <a:r>
              <a:rPr lang="en-US" dirty="0"/>
              <a:t> ID: </a:t>
            </a:r>
            <a:r>
              <a:rPr lang="en-US" dirty="0" err="1"/>
              <a:t>rvachinesassociation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06551058-3DE9-451F-819C-BD865E52C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17" y="4033119"/>
            <a:ext cx="5376583" cy="20888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42AA4E-72C3-47BA-8E99-19C9B3C3C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695" y="2501153"/>
            <a:ext cx="2468282" cy="11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4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3FD15F-79B9-4420-8690-B0E88248633F}"/>
              </a:ext>
            </a:extLst>
          </p:cNvPr>
          <p:cNvSpPr txBox="1"/>
          <p:nvPr/>
        </p:nvSpPr>
        <p:spPr>
          <a:xfrm>
            <a:off x="1918445" y="555430"/>
            <a:ext cx="9197790" cy="5232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RVA Chinese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5BC89-3405-421D-B85B-BF4197A1E467}"/>
              </a:ext>
            </a:extLst>
          </p:cNvPr>
          <p:cNvSpPr txBox="1"/>
          <p:nvPr/>
        </p:nvSpPr>
        <p:spPr>
          <a:xfrm>
            <a:off x="932328" y="1333728"/>
            <a:ext cx="1573306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996DE-C2D9-4E5E-8CE9-1225FF975B5B}"/>
              </a:ext>
            </a:extLst>
          </p:cNvPr>
          <p:cNvSpPr txBox="1"/>
          <p:nvPr/>
        </p:nvSpPr>
        <p:spPr>
          <a:xfrm>
            <a:off x="932328" y="1853682"/>
            <a:ext cx="1573306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A8C66-9C1A-496A-88F3-825E443C8C63}"/>
              </a:ext>
            </a:extLst>
          </p:cNvPr>
          <p:cNvSpPr txBox="1"/>
          <p:nvPr/>
        </p:nvSpPr>
        <p:spPr>
          <a:xfrm>
            <a:off x="932328" y="2375269"/>
            <a:ext cx="1573306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Forum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8E308-602E-474F-90E3-54686C9BAA27}"/>
              </a:ext>
            </a:extLst>
          </p:cNvPr>
          <p:cNvSpPr txBox="1"/>
          <p:nvPr/>
        </p:nvSpPr>
        <p:spPr>
          <a:xfrm>
            <a:off x="932327" y="2902550"/>
            <a:ext cx="1573307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About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CACF1-F262-4843-BF97-2FE0185F8EE1}"/>
              </a:ext>
            </a:extLst>
          </p:cNvPr>
          <p:cNvSpPr txBox="1"/>
          <p:nvPr/>
        </p:nvSpPr>
        <p:spPr>
          <a:xfrm>
            <a:off x="932326" y="3429876"/>
            <a:ext cx="1573307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Contact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15367-D105-48EF-9D3A-64238278919F}"/>
              </a:ext>
            </a:extLst>
          </p:cNvPr>
          <p:cNvSpPr txBox="1"/>
          <p:nvPr/>
        </p:nvSpPr>
        <p:spPr>
          <a:xfrm>
            <a:off x="2618060" y="1399808"/>
            <a:ext cx="14081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9C9F7B-F16F-429C-93AD-3332EE5C54EB}"/>
              </a:ext>
            </a:extLst>
          </p:cNvPr>
          <p:cNvSpPr/>
          <p:nvPr/>
        </p:nvSpPr>
        <p:spPr>
          <a:xfrm>
            <a:off x="2577353" y="1333729"/>
            <a:ext cx="8480612" cy="2736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25D374-E089-4E20-ABA4-5EB4793A071D}"/>
              </a:ext>
            </a:extLst>
          </p:cNvPr>
          <p:cNvSpPr txBox="1"/>
          <p:nvPr/>
        </p:nvSpPr>
        <p:spPr>
          <a:xfrm>
            <a:off x="932331" y="6212542"/>
            <a:ext cx="100897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Contact information:       Tel: 804-123-456          E-mail: </a:t>
            </a:r>
            <a:r>
              <a:rPr lang="en-US" sz="1400" u="sng" dirty="0">
                <a:hlinkClick r:id="rId2"/>
              </a:rPr>
              <a:t>luc3@vcu.edu</a:t>
            </a:r>
            <a:r>
              <a:rPr lang="en-US" sz="1400" u="sng" dirty="0"/>
              <a:t>        </a:t>
            </a:r>
            <a:r>
              <a:rPr lang="en-US" sz="1400" dirty="0" err="1"/>
              <a:t>Wechat</a:t>
            </a:r>
            <a:r>
              <a:rPr lang="en-US" sz="1400" dirty="0"/>
              <a:t> ID: </a:t>
            </a:r>
            <a:r>
              <a:rPr lang="en-US" sz="1400" dirty="0" err="1"/>
              <a:t>rvachinesassociation</a:t>
            </a:r>
            <a:endParaRPr lang="en-US" sz="1400" dirty="0"/>
          </a:p>
          <a:p>
            <a:pPr algn="ctr"/>
            <a:r>
              <a:rPr lang="en-US" sz="1400" dirty="0"/>
              <a:t>Copyright © 2019 </a:t>
            </a:r>
            <a:r>
              <a:rPr lang="en-US" sz="1400" dirty="0" err="1"/>
              <a:t>Chenfei</a:t>
            </a:r>
            <a:r>
              <a:rPr lang="en-US" sz="1400" dirty="0"/>
              <a:t> Lu. All Rights Reserved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BF3A9F2-A4A3-49F6-B348-A4A30D21E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1622" y="480861"/>
            <a:ext cx="806823" cy="73328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79991AD-DF64-4F62-B0D4-D530A509A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059" y="1878907"/>
            <a:ext cx="8324096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Choose the services you want. Check the details under the dropdown menu on the left.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Local Chinese food ordering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Group purchase of lawn care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Appliance repair and installation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Other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42AD70-452F-4065-B84E-D1AFB5BC8864}"/>
              </a:ext>
            </a:extLst>
          </p:cNvPr>
          <p:cNvSpPr/>
          <p:nvPr/>
        </p:nvSpPr>
        <p:spPr>
          <a:xfrm>
            <a:off x="2724357" y="3463578"/>
            <a:ext cx="1586204" cy="5232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331E09-8484-4FCA-B9D9-28ADFBD0D384}"/>
              </a:ext>
            </a:extLst>
          </p:cNvPr>
          <p:cNvSpPr txBox="1"/>
          <p:nvPr/>
        </p:nvSpPr>
        <p:spPr>
          <a:xfrm>
            <a:off x="2877145" y="3540522"/>
            <a:ext cx="12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Choose 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B507CF-C1AA-4052-97AB-89DBD2A88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59" y="4236684"/>
            <a:ext cx="4107881" cy="172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5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379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Effie Lu</dc:creator>
  <cp:lastModifiedBy>Effie Lu</cp:lastModifiedBy>
  <cp:revision>6</cp:revision>
  <dcterms:created xsi:type="dcterms:W3CDTF">2019-03-20T14:38:45Z</dcterms:created>
  <dcterms:modified xsi:type="dcterms:W3CDTF">2019-05-09T04:29:08Z</dcterms:modified>
</cp:coreProperties>
</file>