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5c0f52b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5c0f52b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5c0f52b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5c0f52b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5c0f52b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5c0f52b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5c0f52b4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5c0f52b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4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IOSers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Connect 4 project was a project aimed to create a simple, yet thorough program to allow users to play Connect 4 either with a friend or with a CPU.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Although simple in design, much of the moving parts required heavy use of arrays, pointers, and </a:t>
            </a:r>
            <a:r>
              <a:rPr lang="en"/>
              <a:t>mathematical</a:t>
            </a:r>
            <a:r>
              <a:rPr lang="en"/>
              <a:t> operations, therefore we are proud of 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3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Chart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345800" y="145700"/>
            <a:ext cx="1965900" cy="12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356000" y="145700"/>
            <a:ext cx="1945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/>
              <a:t>-visual</a:t>
            </a:r>
            <a:endParaRPr b="1" sz="1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startup()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-Draw()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Plot(Point2d, char)</a:t>
            </a:r>
            <a:endParaRPr sz="1200"/>
          </a:p>
        </p:txBody>
      </p:sp>
      <p:sp>
        <p:nvSpPr>
          <p:cNvPr id="69" name="Google Shape;69;p15"/>
          <p:cNvSpPr/>
          <p:nvPr/>
        </p:nvSpPr>
        <p:spPr>
          <a:xfrm>
            <a:off x="6754375" y="1172850"/>
            <a:ext cx="1965900" cy="12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6764575" y="1172850"/>
            <a:ext cx="194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/>
              <a:t>-Point2D</a:t>
            </a:r>
            <a:endParaRPr b="1" sz="1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-point2D()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-point2D(int, int)</a:t>
            </a:r>
            <a:endParaRPr sz="1200"/>
          </a:p>
        </p:txBody>
      </p:sp>
      <p:sp>
        <p:nvSpPr>
          <p:cNvPr id="71" name="Google Shape;71;p15"/>
          <p:cNvSpPr/>
          <p:nvPr/>
        </p:nvSpPr>
        <p:spPr>
          <a:xfrm>
            <a:off x="3676050" y="2171800"/>
            <a:ext cx="2200800" cy="151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676050" y="2171800"/>
            <a:ext cx="2109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/>
              <a:t>Board</a:t>
            </a:r>
            <a:endParaRPr b="1" sz="1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Board()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-winCheck()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getMovePoint2d, char)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-placePiece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-getStatus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-moveup</a:t>
            </a:r>
            <a:endParaRPr sz="1200"/>
          </a:p>
        </p:txBody>
      </p:sp>
      <p:sp>
        <p:nvSpPr>
          <p:cNvPr id="73" name="Google Shape;73;p15"/>
          <p:cNvSpPr/>
          <p:nvPr/>
        </p:nvSpPr>
        <p:spPr>
          <a:xfrm>
            <a:off x="375700" y="1565400"/>
            <a:ext cx="2200800" cy="197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47350" y="1565400"/>
            <a:ext cx="19455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</a:rPr>
              <a:t>Player();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</a:rPr>
              <a:t>    ~Player();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</a:rPr>
              <a:t>    void Nameask(int); 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</a:rPr>
              <a:t>    void Charask(int); 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</a:rPr>
              <a:t>    void GiveName();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</a:rPr>
              <a:t>    void GivePiece(char);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</a:rPr>
              <a:t>    char GetChar();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</a:rPr>
              <a:t>    string GetName();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</a:rPr>
              <a:t>    int GamesWon(int);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</a:rPr>
              <a:t>    int move;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</a:rPr>
              <a:t>    int MakeMove(); 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</a:rPr>
              <a:t>    int getMoveConut();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</a:rPr>
              <a:t>    int AIMove(Board* b);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75" name="Google Shape;75;p15"/>
          <p:cNvCxnSpPr/>
          <p:nvPr/>
        </p:nvCxnSpPr>
        <p:spPr>
          <a:xfrm rot="10800000">
            <a:off x="5326850" y="825050"/>
            <a:ext cx="1436100" cy="9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endCxn id="71" idx="3"/>
          </p:cNvCxnSpPr>
          <p:nvPr/>
        </p:nvCxnSpPr>
        <p:spPr>
          <a:xfrm flipH="1">
            <a:off x="5876850" y="1817950"/>
            <a:ext cx="870900" cy="11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73" idx="3"/>
          </p:cNvCxnSpPr>
          <p:nvPr/>
        </p:nvCxnSpPr>
        <p:spPr>
          <a:xfrm>
            <a:off x="2576500" y="2554950"/>
            <a:ext cx="1090200" cy="9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2586925" y="1716250"/>
            <a:ext cx="11001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5693525" y="794450"/>
            <a:ext cx="165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Provides locational information</a:t>
            </a:r>
            <a:endParaRPr sz="700"/>
          </a:p>
        </p:txBody>
      </p:sp>
      <p:sp>
        <p:nvSpPr>
          <p:cNvPr id="80" name="Google Shape;80;p15"/>
          <p:cNvSpPr txBox="1"/>
          <p:nvPr/>
        </p:nvSpPr>
        <p:spPr>
          <a:xfrm>
            <a:off x="6110750" y="2693625"/>
            <a:ext cx="165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Provides locational information</a:t>
            </a:r>
            <a:endParaRPr sz="700"/>
          </a:p>
        </p:txBody>
      </p:sp>
      <p:sp>
        <p:nvSpPr>
          <p:cNvPr id="81" name="Google Shape;81;p15"/>
          <p:cNvSpPr txBox="1"/>
          <p:nvPr/>
        </p:nvSpPr>
        <p:spPr>
          <a:xfrm>
            <a:off x="3014075" y="1633800"/>
            <a:ext cx="165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Allows change in Player status</a:t>
            </a:r>
            <a:endParaRPr sz="700"/>
          </a:p>
        </p:txBody>
      </p:sp>
      <p:sp>
        <p:nvSpPr>
          <p:cNvPr id="82" name="Google Shape;82;p15"/>
          <p:cNvSpPr txBox="1"/>
          <p:nvPr/>
        </p:nvSpPr>
        <p:spPr>
          <a:xfrm>
            <a:off x="2489150" y="3894700"/>
            <a:ext cx="16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Provides location information’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Provides move information</a:t>
            </a:r>
            <a:endParaRPr sz="700"/>
          </a:p>
        </p:txBody>
      </p:sp>
      <p:cxnSp>
        <p:nvCxnSpPr>
          <p:cNvPr id="83" name="Google Shape;83;p15"/>
          <p:cNvCxnSpPr/>
          <p:nvPr/>
        </p:nvCxnSpPr>
        <p:spPr>
          <a:xfrm>
            <a:off x="4568050" y="1385175"/>
            <a:ext cx="371700" cy="7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4776825" y="1557750"/>
            <a:ext cx="152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Provides foundation for board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30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Flowchart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71750" y="1043975"/>
            <a:ext cx="31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Handwritten for better understanding.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25" y="799175"/>
            <a:ext cx="5335450" cy="400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Chart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36100" y="1028700"/>
            <a:ext cx="37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there are 2 states, they are the backbone of the whole code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173875" y="2031925"/>
            <a:ext cx="634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= 0: if a correct column is selected, state turns to empty, and the game runs as normal.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140725" y="2897675"/>
            <a:ext cx="641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= 1: the program starts in this phase, and returns to this phase if a column in the board is full, or before the next user.. </a:t>
            </a:r>
            <a:r>
              <a:rPr lang="en"/>
              <a:t>Retains</a:t>
            </a:r>
            <a:r>
              <a:rPr lang="en"/>
              <a:t> this phase until a proper column is picked.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24550" y="4104600"/>
            <a:ext cx="64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changes according to what purpose is needed.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