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notesSlides/notesSlide11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19.xml" ContentType="application/vnd.openxmlformats-officedocument.presentationml.tags+xml"/>
  <Override PartName="/ppt/notesSlides/notesSlide15.xml" ContentType="application/vnd.openxmlformats-officedocument.presentationml.notesSlide+xml"/>
  <Override PartName="/ppt/tags/tag20.xml" ContentType="application/vnd.openxmlformats-officedocument.presentationml.tags+xml"/>
  <Override PartName="/ppt/notesSlides/notesSlide16.xml" ContentType="application/vnd.openxmlformats-officedocument.presentationml.notesSlide+xml"/>
  <Override PartName="/ppt/tags/tag21.xml" ContentType="application/vnd.openxmlformats-officedocument.presentationml.tags+xml"/>
  <Override PartName="/ppt/notesSlides/notesSlide17.xml" ContentType="application/vnd.openxmlformats-officedocument.presentationml.notesSlide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tags/tag24.xml" ContentType="application/vnd.openxmlformats-officedocument.presentationml.tags+xml"/>
  <Override PartName="/ppt/notesSlides/notesSlide20.xml" ContentType="application/vnd.openxmlformats-officedocument.presentationml.notesSlide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notesSlides/notesSlide23.xml" ContentType="application/vnd.openxmlformats-officedocument.presentationml.notesSlide+xml"/>
  <Override PartName="/ppt/tags/tag28.xml" ContentType="application/vnd.openxmlformats-officedocument.presentationml.tags+xml"/>
  <Override PartName="/ppt/notesSlides/notesSlide24.xml" ContentType="application/vnd.openxmlformats-officedocument.presentationml.notesSlide+xml"/>
  <Override PartName="/ppt/tags/tag29.xml" ContentType="application/vnd.openxmlformats-officedocument.presentationml.tags+xml"/>
  <Override PartName="/ppt/notesSlides/notesSlide25.xml" ContentType="application/vnd.openxmlformats-officedocument.presentationml.notesSlide+xml"/>
  <Override PartName="/ppt/tags/tag30.xml" ContentType="application/vnd.openxmlformats-officedocument.presentationml.tags+xml"/>
  <Override PartName="/ppt/notesSlides/notesSlide26.xml" ContentType="application/vnd.openxmlformats-officedocument.presentationml.notesSlide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ppt/tags/tag32.xml" ContentType="application/vnd.openxmlformats-officedocument.presentationml.tags+xml"/>
  <Override PartName="/ppt/notesSlides/notesSlide28.xml" ContentType="application/vnd.openxmlformats-officedocument.presentationml.notesSlide+xml"/>
  <Override PartName="/ppt/tags/tag33.xml" ContentType="application/vnd.openxmlformats-officedocument.presentationml.tags+xml"/>
  <Override PartName="/ppt/notesSlides/notesSlide29.xml" ContentType="application/vnd.openxmlformats-officedocument.presentationml.notesSlide+xml"/>
  <Override PartName="/ppt/tags/tag34.xml" ContentType="application/vnd.openxmlformats-officedocument.presentationml.tags+xml"/>
  <Override PartName="/ppt/notesSlides/notesSlide30.xml" ContentType="application/vnd.openxmlformats-officedocument.presentationml.notesSlide+xml"/>
  <Override PartName="/ppt/tags/tag35.xml" ContentType="application/vnd.openxmlformats-officedocument.presentationml.tags+xml"/>
  <Override PartName="/ppt/notesSlides/notesSlide31.xml" ContentType="application/vnd.openxmlformats-officedocument.presentationml.notesSlide+xml"/>
  <Override PartName="/ppt/tags/tag36.xml" ContentType="application/vnd.openxmlformats-officedocument.presentationml.tags+xml"/>
  <Override PartName="/ppt/notesSlides/notesSlide32.xml" ContentType="application/vnd.openxmlformats-officedocument.presentationml.notesSlide+xml"/>
  <Override PartName="/ppt/tags/tag37.xml" ContentType="application/vnd.openxmlformats-officedocument.presentationml.tags+xml"/>
  <Override PartName="/ppt/notesSlides/notesSlide33.xml" ContentType="application/vnd.openxmlformats-officedocument.presentationml.notesSlide+xml"/>
  <Override PartName="/ppt/tags/tag38.xml" ContentType="application/vnd.openxmlformats-officedocument.presentationml.tags+xml"/>
  <Override PartName="/ppt/notesSlides/notesSlide34.xml" ContentType="application/vnd.openxmlformats-officedocument.presentationml.notesSlide+xml"/>
  <Override PartName="/ppt/tags/tag39.xml" ContentType="application/vnd.openxmlformats-officedocument.presentationml.tags+xml"/>
  <Override PartName="/ppt/notesSlides/notesSlide35.xml" ContentType="application/vnd.openxmlformats-officedocument.presentationml.notesSlide+xml"/>
  <Override PartName="/ppt/tags/tag40.xml" ContentType="application/vnd.openxmlformats-officedocument.presentationml.tags+xml"/>
  <Override PartName="/ppt/notesSlides/notesSlide36.xml" ContentType="application/vnd.openxmlformats-officedocument.presentationml.notesSlide+xml"/>
  <Override PartName="/ppt/tags/tag41.xml" ContentType="application/vnd.openxmlformats-officedocument.presentationml.tags+xml"/>
  <Override PartName="/ppt/notesSlides/notesSlide37.xml" ContentType="application/vnd.openxmlformats-officedocument.presentationml.notesSlide+xml"/>
  <Override PartName="/ppt/tags/tag42.xml" ContentType="application/vnd.openxmlformats-officedocument.presentationml.tags+xml"/>
  <Override PartName="/ppt/notesSlides/notesSlide38.xml" ContentType="application/vnd.openxmlformats-officedocument.presentationml.notesSlide+xml"/>
  <Override PartName="/ppt/tags/tag43.xml" ContentType="application/vnd.openxmlformats-officedocument.presentationml.tags+xml"/>
  <Override PartName="/ppt/notesSlides/notesSlide39.xml" ContentType="application/vnd.openxmlformats-officedocument.presentationml.notesSlide+xml"/>
  <Override PartName="/ppt/tags/tag44.xml" ContentType="application/vnd.openxmlformats-officedocument.presentationml.tags+xml"/>
  <Override PartName="/ppt/notesSlides/notesSlide40.xml" ContentType="application/vnd.openxmlformats-officedocument.presentationml.notesSlide+xml"/>
  <Override PartName="/ppt/tags/tag45.xml" ContentType="application/vnd.openxmlformats-officedocument.presentationml.tags+xml"/>
  <Override PartName="/ppt/notesSlides/notesSlide41.xml" ContentType="application/vnd.openxmlformats-officedocument.presentationml.notesSlide+xml"/>
  <Override PartName="/ppt/tags/tag46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  <p:sldId id="269" r:id="rId12"/>
    <p:sldId id="270" r:id="rId13"/>
    <p:sldId id="266" r:id="rId14"/>
    <p:sldId id="271" r:id="rId15"/>
    <p:sldId id="267" r:id="rId16"/>
    <p:sldId id="272" r:id="rId17"/>
    <p:sldId id="268" r:id="rId18"/>
    <p:sldId id="273" r:id="rId19"/>
    <p:sldId id="277" r:id="rId20"/>
    <p:sldId id="278" r:id="rId21"/>
    <p:sldId id="276" r:id="rId22"/>
    <p:sldId id="279" r:id="rId23"/>
    <p:sldId id="275" r:id="rId24"/>
    <p:sldId id="280" r:id="rId25"/>
    <p:sldId id="274" r:id="rId26"/>
    <p:sldId id="281" r:id="rId27"/>
    <p:sldId id="282" r:id="rId28"/>
    <p:sldId id="286" r:id="rId29"/>
    <p:sldId id="284" r:id="rId30"/>
    <p:sldId id="287" r:id="rId31"/>
    <p:sldId id="285" r:id="rId32"/>
    <p:sldId id="288" r:id="rId33"/>
    <p:sldId id="283" r:id="rId34"/>
    <p:sldId id="289" r:id="rId35"/>
    <p:sldId id="291" r:id="rId36"/>
    <p:sldId id="294" r:id="rId37"/>
    <p:sldId id="292" r:id="rId38"/>
    <p:sldId id="295" r:id="rId39"/>
    <p:sldId id="293" r:id="rId40"/>
    <p:sldId id="296" r:id="rId41"/>
    <p:sldId id="290" r:id="rId42"/>
    <p:sldId id="297" r:id="rId43"/>
  </p:sldIdLst>
  <p:sldSz cx="12192000" cy="6858000"/>
  <p:notesSz cx="6858000" cy="9144000"/>
  <p:custDataLst>
    <p:tags r:id="rId4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190"/>
    <a:srgbClr val="3864B2"/>
    <a:srgbClr val="0F3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6323" autoAdjust="0"/>
  </p:normalViewPr>
  <p:slideViewPr>
    <p:cSldViewPr snapToGrid="0">
      <p:cViewPr varScale="1">
        <p:scale>
          <a:sx n="108" d="100"/>
          <a:sy n="108" d="100"/>
        </p:scale>
        <p:origin x="68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405C8-7EFE-4B15-807D-7765AE454758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0661A-DBC5-460F-8DD8-4E346A31B1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4558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670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129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7148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20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187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471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85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5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506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4484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602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361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1061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731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906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990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50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156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2489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7299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24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0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95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143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3867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0597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611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80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494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214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463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5990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54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400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444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162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92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93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35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304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11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80661A-DBC5-460F-8DD8-4E346A31B1FE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94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436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89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5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2175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  <p:sp>
        <p:nvSpPr>
          <p:cNvPr id="6" name="Управляющая кнопка: настраиваемая 5">
            <a:hlinkClick r:id="" action="ppaction://hlinkshowjump?jump=nextslide" highlightClick="1"/>
          </p:cNvPr>
          <p:cNvSpPr/>
          <p:nvPr userDrawn="1"/>
        </p:nvSpPr>
        <p:spPr>
          <a:xfrm>
            <a:off x="4160939" y="2952925"/>
            <a:ext cx="2910980" cy="1015068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b="1" dirty="0" smtClean="0"/>
              <a:t>ОТВЕТ</a:t>
            </a:r>
            <a:endParaRPr lang="ru-RU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49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02490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329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67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772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62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20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201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5DBFB-DE8D-4744-928A-4B216267F296}" type="datetimeFigureOut">
              <a:rPr lang="ru-RU" smtClean="0"/>
              <a:t>14.04.2017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69EB1-8785-4EB2-BD50-90242CFAE7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5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5" Type="http://schemas.openxmlformats.org/officeDocument/2006/relationships/slide" Target="slide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Relationship Id="rId5" Type="http://schemas.openxmlformats.org/officeDocument/2006/relationships/slide" Target="slide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8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5" Type="http://schemas.openxmlformats.org/officeDocument/2006/relationships/slide" Target="slide16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4" Type="http://schemas.openxmlformats.org/officeDocument/2006/relationships/slide" Target="slid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Relationship Id="rId5" Type="http://schemas.openxmlformats.org/officeDocument/2006/relationships/slide" Target="slide1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2.xml"/><Relationship Id="rId4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5" Type="http://schemas.openxmlformats.org/officeDocument/2006/relationships/slide" Target="slide2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5.xml"/><Relationship Id="rId13" Type="http://schemas.openxmlformats.org/officeDocument/2006/relationships/slide" Target="slide37.xml"/><Relationship Id="rId18" Type="http://schemas.openxmlformats.org/officeDocument/2006/relationships/slide" Target="slide39.xml"/><Relationship Id="rId3" Type="http://schemas.openxmlformats.org/officeDocument/2006/relationships/notesSlide" Target="../notesSlides/notesSlide2.xml"/><Relationship Id="rId21" Type="http://schemas.openxmlformats.org/officeDocument/2006/relationships/slide" Target="slide25.xml"/><Relationship Id="rId7" Type="http://schemas.openxmlformats.org/officeDocument/2006/relationships/slide" Target="slide27.xml"/><Relationship Id="rId12" Type="http://schemas.openxmlformats.org/officeDocument/2006/relationships/slide" Target="slide29.xml"/><Relationship Id="rId17" Type="http://schemas.openxmlformats.org/officeDocument/2006/relationships/slide" Target="slide31.xml"/><Relationship Id="rId2" Type="http://schemas.openxmlformats.org/officeDocument/2006/relationships/slideLayout" Target="../slideLayouts/slideLayout2.xml"/><Relationship Id="rId16" Type="http://schemas.openxmlformats.org/officeDocument/2006/relationships/slide" Target="slide23.xml"/><Relationship Id="rId20" Type="http://schemas.openxmlformats.org/officeDocument/2006/relationships/slide" Target="slide17.xml"/><Relationship Id="rId1" Type="http://schemas.openxmlformats.org/officeDocument/2006/relationships/tags" Target="../tags/tag6.xml"/><Relationship Id="rId6" Type="http://schemas.openxmlformats.org/officeDocument/2006/relationships/slide" Target="slide19.xml"/><Relationship Id="rId11" Type="http://schemas.openxmlformats.org/officeDocument/2006/relationships/slide" Target="slide21.xml"/><Relationship Id="rId24" Type="http://schemas.openxmlformats.org/officeDocument/2006/relationships/slide" Target="slide41.xml"/><Relationship Id="rId5" Type="http://schemas.openxmlformats.org/officeDocument/2006/relationships/slide" Target="slide11.xml"/><Relationship Id="rId15" Type="http://schemas.openxmlformats.org/officeDocument/2006/relationships/slide" Target="slide15.xml"/><Relationship Id="rId23" Type="http://schemas.openxmlformats.org/officeDocument/2006/relationships/slide" Target="slide42.xml"/><Relationship Id="rId10" Type="http://schemas.openxmlformats.org/officeDocument/2006/relationships/slide" Target="slide13.xml"/><Relationship Id="rId19" Type="http://schemas.openxmlformats.org/officeDocument/2006/relationships/slide" Target="slide9.xml"/><Relationship Id="rId4" Type="http://schemas.openxmlformats.org/officeDocument/2006/relationships/slide" Target="slide3.xml"/><Relationship Id="rId9" Type="http://schemas.openxmlformats.org/officeDocument/2006/relationships/slide" Target="slide5.xml"/><Relationship Id="rId14" Type="http://schemas.openxmlformats.org/officeDocument/2006/relationships/slide" Target="slide7.xml"/><Relationship Id="rId22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4.xml"/><Relationship Id="rId4" Type="http://schemas.openxmlformats.org/officeDocument/2006/relationships/slide" Target="slid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5.xml"/><Relationship Id="rId5" Type="http://schemas.openxmlformats.org/officeDocument/2006/relationships/slide" Target="slide2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6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7.xml"/><Relationship Id="rId5" Type="http://schemas.openxmlformats.org/officeDocument/2006/relationships/slide" Target="slide2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8.xml"/><Relationship Id="rId4" Type="http://schemas.openxmlformats.org/officeDocument/2006/relationships/slide" Target="slide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9.xml"/><Relationship Id="rId5" Type="http://schemas.openxmlformats.org/officeDocument/2006/relationships/slide" Target="slide2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0.xml"/><Relationship Id="rId4" Type="http://schemas.openxmlformats.org/officeDocument/2006/relationships/slide" Target="slid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1.xml"/><Relationship Id="rId5" Type="http://schemas.openxmlformats.org/officeDocument/2006/relationships/slide" Target="slide28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2.xml"/><Relationship Id="rId4" Type="http://schemas.openxmlformats.org/officeDocument/2006/relationships/slide" Target="slid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3.xml"/><Relationship Id="rId5" Type="http://schemas.openxmlformats.org/officeDocument/2006/relationships/slide" Target="slide3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4.xml"/><Relationship Id="rId4" Type="http://schemas.openxmlformats.org/officeDocument/2006/relationships/slide" Target="slid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5.xml"/><Relationship Id="rId5" Type="http://schemas.openxmlformats.org/officeDocument/2006/relationships/slide" Target="slide3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6.xml"/><Relationship Id="rId4" Type="http://schemas.openxmlformats.org/officeDocument/2006/relationships/slide" Target="slide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7.xml"/><Relationship Id="rId5" Type="http://schemas.openxmlformats.org/officeDocument/2006/relationships/slide" Target="slide3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8.xml"/><Relationship Id="rId4" Type="http://schemas.openxmlformats.org/officeDocument/2006/relationships/slide" Target="slide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9.xml"/><Relationship Id="rId5" Type="http://schemas.openxmlformats.org/officeDocument/2006/relationships/slide" Target="slide36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0.xml"/><Relationship Id="rId4" Type="http://schemas.openxmlformats.org/officeDocument/2006/relationships/slide" Target="slide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1.xml"/><Relationship Id="rId5" Type="http://schemas.openxmlformats.org/officeDocument/2006/relationships/slide" Target="slide38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2.xml"/><Relationship Id="rId4" Type="http://schemas.openxmlformats.org/officeDocument/2006/relationships/slide" Target="slide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3.xml"/><Relationship Id="rId5" Type="http://schemas.openxmlformats.org/officeDocument/2006/relationships/slide" Target="slide4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slide" Target="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4.xml"/><Relationship Id="rId4" Type="http://schemas.openxmlformats.org/officeDocument/2006/relationships/slide" Target="slide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5.xml"/><Relationship Id="rId5" Type="http://schemas.openxmlformats.org/officeDocument/2006/relationships/slide" Target="slide4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6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Relationship Id="rId5" Type="http://schemas.openxmlformats.org/officeDocument/2006/relationships/slide" Target="slide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89000"/>
              </a:schemeClr>
            </a:gs>
            <a:gs pos="22000">
              <a:schemeClr val="accent5">
                <a:lumMod val="89000"/>
              </a:schemeClr>
            </a:gs>
            <a:gs pos="62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6567" y="4854766"/>
            <a:ext cx="9144000" cy="1655762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Викторина</a:t>
            </a:r>
            <a:endParaRPr lang="ru-RU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480" y="1778159"/>
            <a:ext cx="5972175" cy="2971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7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7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107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489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089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758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2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83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637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2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24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6799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D5190"/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57814"/>
              </p:ext>
            </p:extLst>
          </p:nvPr>
        </p:nvGraphicFramePr>
        <p:xfrm>
          <a:off x="298939" y="184637"/>
          <a:ext cx="11676185" cy="6631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237"/>
                <a:gridCol w="2335237"/>
                <a:gridCol w="2335237"/>
                <a:gridCol w="2335237"/>
                <a:gridCol w="2335237"/>
              </a:tblGrid>
              <a:tr h="1254913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 smtClean="0"/>
                        <a:t>История</a:t>
                      </a:r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Философия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Экономика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Психология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 smtClean="0"/>
                        <a:t>Иностранный язык</a:t>
                      </a:r>
                    </a:p>
                    <a:p>
                      <a:pPr algn="ctr"/>
                      <a:endParaRPr lang="ru-RU" sz="2400" b="1" dirty="0"/>
                    </a:p>
                  </a:txBody>
                  <a:tcPr>
                    <a:solidFill>
                      <a:srgbClr val="0F36B1"/>
                    </a:solidFill>
                  </a:tcPr>
                </a:tc>
              </a:tr>
              <a:tr h="1611381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4" action="ppaction://hlinksldjump"/>
                        </a:rPr>
                        <a:t>200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5" action="ppaction://hlinksldjump"/>
                        </a:rPr>
                        <a:t>200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6" action="ppaction://hlinksldjump"/>
                        </a:rPr>
                        <a:t>200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7" action="ppaction://hlinksldjump"/>
                        </a:rPr>
                        <a:t>200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8" action="ppaction://hlinksldjump"/>
                        </a:rPr>
                        <a:t>200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</a:tr>
              <a:tr h="1254913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9" action="ppaction://hlinksldjump"/>
                        </a:rPr>
                        <a:t>400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0" action="ppaction://hlinksldjump"/>
                        </a:rPr>
                        <a:t>400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1" action="ppaction://hlinksldjump"/>
                        </a:rPr>
                        <a:t>400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2" action="ppaction://hlinksldjump"/>
                        </a:rPr>
                        <a:t>400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3" action="ppaction://hlinksldjump"/>
                        </a:rPr>
                        <a:t>400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</a:tr>
              <a:tr h="1254913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4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5" action="ppaction://hlinksldjump"/>
                        </a:rPr>
                        <a:t>600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6" action="ppaction://hlinksldjump"/>
                        </a:rPr>
                        <a:t>600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7" action="ppaction://hlinksldjump"/>
                        </a:rPr>
                        <a:t>600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8" action="ppaction://hlinksldjump"/>
                        </a:rPr>
                        <a:t>600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</a:tr>
              <a:tr h="1254913">
                <a:tc>
                  <a:txBody>
                    <a:bodyPr/>
                    <a:lstStyle/>
                    <a:p>
                      <a:pPr algn="ctr"/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19" action="ppaction://hlinksldjump"/>
                        </a:rPr>
                        <a:t>800</a:t>
                      </a:r>
                      <a:endParaRPr lang="ru-RU" sz="2400" b="1" u="sng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20" action="ppaction://hlinksldjump"/>
                        </a:rPr>
                        <a:t>800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21" action="ppaction://hlinksldjump"/>
                        </a:rPr>
                        <a:t>800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22" action="ppaction://hlinksldjump"/>
                        </a:rPr>
                        <a:t>800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dirty="0" smtClean="0">
                        <a:solidFill>
                          <a:srgbClr val="FFC000"/>
                        </a:solidFill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smtClean="0">
                          <a:solidFill>
                            <a:srgbClr val="FFC000"/>
                          </a:solidFill>
                          <a:hlinkClick r:id="rId23" action="ppaction://hlinksldjump"/>
                        </a:rPr>
                        <a:t>800</a:t>
                      </a:r>
                      <a:endParaRPr lang="ru-RU" sz="2400" b="1" u="sng" dirty="0" smtClean="0">
                        <a:solidFill>
                          <a:srgbClr val="FFC000"/>
                        </a:solidFill>
                      </a:endParaRPr>
                    </a:p>
                    <a:p>
                      <a:pPr algn="ctr"/>
                      <a:endParaRPr lang="ru-RU" sz="24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solidFill>
                      <a:srgbClr val="0F36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59359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91025"/>
                <a:gridCol w="1981200"/>
                <a:gridCol w="1952625"/>
                <a:gridCol w="1905000"/>
                <a:gridCol w="1962150"/>
              </a:tblGrid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Категория</a:t>
                      </a:r>
                      <a:r>
                        <a:rPr lang="ru-RU" sz="2500" b="0" cap="none" spc="0" baseline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1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u="none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 action="ppaction://hlinksldjump"/>
                        </a:rPr>
                        <a:t>200</a:t>
                      </a:r>
                      <a:endParaRPr lang="ru-RU" sz="3500" u="none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9" action="ppaction://hlinksldjump"/>
                        </a:rPr>
                        <a:t>400</a:t>
                      </a:r>
                      <a:endParaRPr lang="ru-RU" sz="35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4" action="ppaction://hlinksldjump"/>
                        </a:rPr>
                        <a:t>600</a:t>
                      </a:r>
                      <a:endParaRPr lang="ru-RU" sz="35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9" action="ppaction://hlinksldjump"/>
                        </a:rPr>
                        <a:t>800</a:t>
                      </a:r>
                      <a:endParaRPr lang="ru-RU" sz="350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Категория</a:t>
                      </a:r>
                      <a:r>
                        <a:rPr lang="ru-RU" sz="2500" b="0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2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0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5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0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Категория</a:t>
                      </a:r>
                      <a:r>
                        <a:rPr lang="ru-RU" sz="2500" b="0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3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1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6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1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Категория</a:t>
                      </a:r>
                      <a:r>
                        <a:rPr lang="ru-RU" sz="2500" b="0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4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2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7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2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algn="ctr"/>
                      <a:r>
                        <a:rPr lang="ru-RU" sz="2500" b="0" cap="none" spc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Категория</a:t>
                      </a:r>
                      <a:r>
                        <a:rPr lang="ru-RU" sz="2500" b="0" cap="none" spc="0" baseline="0" dirty="0" smtClean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5</a:t>
                      </a:r>
                      <a:endParaRPr lang="ru-RU" sz="2500" b="0" cap="none" spc="0" dirty="0">
                        <a:ln w="0"/>
                        <a:solidFill>
                          <a:schemeClr val="bg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 action="ppaction://hlinksldjump"/>
                        </a:rPr>
                        <a:t>200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3" action="ppaction://hlinksldjump"/>
                        </a:rPr>
                        <a:t>400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18" action="ppaction://hlinksldjump"/>
                        </a:rPr>
                        <a:t>600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500" b="0" dirty="0" smtClean="0">
                          <a:solidFill>
                            <a:schemeClr val="accent4">
                              <a:lumMod val="40000"/>
                              <a:lumOff val="60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24" action="ppaction://hlinksldjump"/>
                        </a:rPr>
                        <a:t>800</a:t>
                      </a:r>
                      <a:endParaRPr lang="ru-RU" sz="3500" b="0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>
                    <a:gradFill>
                      <a:gsLst>
                        <a:gs pos="0">
                          <a:schemeClr val="accent5">
                            <a:lumMod val="89000"/>
                          </a:schemeClr>
                        </a:gs>
                        <a:gs pos="55000">
                          <a:schemeClr val="accent5">
                            <a:lumMod val="75000"/>
                          </a:schemeClr>
                        </a:gs>
                        <a:gs pos="97000">
                          <a:schemeClr val="accent5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</a:gradFill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2649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10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09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918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030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761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43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3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447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454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55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799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4" name="Rectangle 3">
            <a:hlinkClick r:id="rId4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77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3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51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766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698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4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8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893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37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68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8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142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200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72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378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296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5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90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914760" y="642688"/>
            <a:ext cx="10759642" cy="4578927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9"/>
            <a:ext cx="2352552" cy="806590"/>
          </a:xfrm>
          <a:prstGeom prst="rect">
            <a:avLst/>
          </a:prstGeom>
        </p:spPr>
      </p:pic>
      <p:sp>
        <p:nvSpPr>
          <p:cNvPr id="9" name="Rectangle 8">
            <a:hlinkClick r:id="rId5" action="ppaction://hlinksldjump"/>
          </p:cNvPr>
          <p:cNvSpPr/>
          <p:nvPr/>
        </p:nvSpPr>
        <p:spPr>
          <a:xfrm>
            <a:off x="5199230" y="5690466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17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 action="ppaction://hlinksldjump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40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400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15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985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hlinkClick r:id="rId4" action="ppaction://hlinksldjump"/>
          </p:cNvPr>
          <p:cNvSpPr/>
          <p:nvPr/>
        </p:nvSpPr>
        <p:spPr>
          <a:xfrm>
            <a:off x="3959299" y="5719551"/>
            <a:ext cx="427245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500" u="sng" dirty="0" smtClean="0">
                <a:ln w="0"/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Вернуться к выбору тем→</a:t>
            </a:r>
            <a:endParaRPr lang="ru-RU" sz="2500" u="sng" dirty="0">
              <a:ln w="0"/>
              <a:solidFill>
                <a:schemeClr val="accent4">
                  <a:lumMod val="40000"/>
                  <a:lumOff val="6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>
            <p:ph type="title"/>
          </p:nvPr>
        </p:nvSpPr>
        <p:spPr>
          <a:xfrm>
            <a:off x="715704" y="2419544"/>
            <a:ext cx="10759642" cy="1513263"/>
          </a:xfrm>
        </p:spPr>
        <p:txBody>
          <a:bodyPr>
            <a:normAutofit/>
          </a:bodyPr>
          <a:lstStyle/>
          <a:p>
            <a:pPr algn="ctr"/>
            <a:r>
              <a:rPr lang="ru-RU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Правильный ответ</a:t>
            </a:r>
            <a: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ru-RU" sz="1500" b="1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/ </a:t>
            </a:r>
            <a:r>
              <a:rPr lang="ru-RU" sz="2000" cap="none" dirty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600</a:t>
            </a:r>
            <a:endParaRPr lang="ru-RU" sz="2000" cap="non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03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30000">
              <a:schemeClr val="accent5">
                <a:lumMod val="89000"/>
              </a:schemeClr>
            </a:gs>
            <a:gs pos="55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371" y="5499514"/>
            <a:ext cx="2352552" cy="806590"/>
          </a:xfrm>
          <a:prstGeom prst="rect">
            <a:avLst/>
          </a:prstGeom>
        </p:spPr>
      </p:pic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5199230" y="5690461"/>
            <a:ext cx="17947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0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Узнать ответ</a:t>
            </a:r>
            <a:endParaRPr lang="ru-RU" sz="2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Прямоугольник 2"/>
          <p:cNvSpPr/>
          <p:nvPr/>
        </p:nvSpPr>
        <p:spPr>
          <a:xfrm>
            <a:off x="2457619" y="2612493"/>
            <a:ext cx="727800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Категория 1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lang="en-US" sz="3500" b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35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Вопрос за 800</a:t>
            </a:r>
            <a:endParaRPr lang="ru-RU" sz="3500" dirty="0">
              <a:solidFill>
                <a:schemeClr val="accent4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574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ISPRING_PLAYERS_CUSTOMIZATION" val="UEsDBBQAAgAIAAlvgUipAcR2+wIAALAIAAAUAAAAdW5pdmVyc2FsL3BsYXllci54bWytVU1v2zAMPadA/4Ohe6WkH2sb2C26AsUO61Ag67ZboNqKrcW2PEmum/76UZK/53QrsEMCm+J7pMhH2r9+yVLvmUnFRR6gBZ4jj+WhiHgeB+jx693RBbq+Ojzwi5TumPR4FKAy5wZAU+RFTIWSFxrAD1QnAeoZMDAjr5BcSK53wH0G3G2k41N0eDADl1wFKNG6WBJSVRXmChB5rERaGhKFQ5GRQjLFcs0kcWkgr8Eu9d/R8MtETvSuYKqHLPT7A9ckLceL4gOS6gQLGZPj+XxBftx/XoUJy+gRz5WmeciQB5Wc2VI+0XB7L6IyZcrYZr5LcsW0NklY28zXS764yD0lwwA5h3XGlKIxUzjNY0QclkyA/U1KVVLzqAGt4VVbXvNav7V5XzdutnOkcy7Kp5SrBI76kM46CfTJMKqf2etaBT02CrozTMiT7FfJJYvs67dWjPMFcgFbxdk8sapCOICnOxpqIXe3AAMV1R3EbdOwaxq2oJYDt9FXHQVqbrthVJeSNaWa+c88YuILlZIaWVxpWTKfjIw1lgzBPnFXrpvUNcRPdJae/UNvjN+oNT/VW52xgP/RmE9A1NaE5xF7uePgo1kGNdUMim1sWBcpNjG7nFT5lPV0PTC5HOumwEU8TWXMYAwjqinp7GQflEmqwCUs5QjbO9gLTnicpPDTkwzj0700GZXbSYbewV5wKsLtBLQ1t2Uk4zqOxNQqyCcT68QPS6VFxl+tPAd7Ri+tDt8auebopuDtwfn8j1EcxGgGc4MmVpd56u2r5vDBzKlWnc+6cJaBWmEemC4L59XMQlmMfCK2oWWqb/s5NfuwBx3lPDUd01zfQe+iWvFX5lU8Ml+6xYmpScKMZgL04eKkxwD9hO0yCG9N+yJuRN7UAWNi39y/rWiz5evWua7v67APNXzmrHIYN1MfQR2xFGUejXqIi+4jolLYaTeSUS9lG7jR4hhEKooAncJDfefLs8vuyueLywZr83pwgV0u71jpdcKdgkit6/Yifr0b4PE3UEsBAgAAFAACAAgACW+BSKkBxHb7AgAAsAgAABQAAAAAAAAAAQAAAAAAAAAAAHVuaXZlcnNhbC9wbGF5ZXIueG1sUEsFBgAAAAABAAEAQgAAAC0DAAAAAA=="/>
  <p:tag name="ISPRING_PRESENTATION_TITLE" val="СВОЯ ИГРА"/>
  <p:tag name="ARTICULATE_SLIDE_COUNT" val="42"/>
  <p:tag name="ARTICULATE_PROJECT_OPEN" val="0"/>
  <p:tag name="ISPRING_UUID" val="{057A1C99-AAD4-4B36-81AC-138FA0944F7E}"/>
  <p:tag name="ISPRING_RESOURCE_FOLDER" val="C:\Users\olga.kokoulina\Documents\СВОЯ ИГРА - Copy\"/>
  <p:tag name="ISPRING_PRESENTATION_PATH" val="C:\Users\olga.kokoulina\Documents\СВОЯ ИГРА - Copy.pptx"/>
  <p:tag name="ISPRING_PROJECT_FOLDER_UPDATED" val="1"/>
  <p:tag name="ISPRING_SCREEN_RECS_UPDATED" val="C:\Users\olga.kokoulina\Documents\СВОЯ ИГРА - Copy"/>
  <p:tag name="ISPRING_RESOURCE_PATHS_HASH_PRESENTER" val="30a29568428e1fbe1e9622116143a56fc151e3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Тема Offic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EE599"/>
      </a:hlink>
      <a:folHlink>
        <a:srgbClr val="2D5190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3866</TotalTime>
  <Words>399</Words>
  <Application>Microsoft Office PowerPoint</Application>
  <PresentationFormat>Widescreen</PresentationFormat>
  <Paragraphs>194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Open Sans</vt:lpstr>
      <vt:lpstr>Тема Office</vt:lpstr>
      <vt:lpstr>PowerPoint Presentation</vt:lpstr>
      <vt:lpstr>PowerPoint Presentation</vt:lpstr>
      <vt:lpstr>PowerPoint Presentation</vt:lpstr>
      <vt:lpstr>Правильный ответ  Категория 1 / Вопрос за 200</vt:lpstr>
      <vt:lpstr> </vt:lpstr>
      <vt:lpstr>Правильный ответ  Категория 1 / Вопрос за 400</vt:lpstr>
      <vt:lpstr>PowerPoint Presentation</vt:lpstr>
      <vt:lpstr>Правильный ответ  Категория 1 / Вопрос за 600</vt:lpstr>
      <vt:lpstr>PowerPoint Presentation</vt:lpstr>
      <vt:lpstr>Правильный ответ  Категория 1 / Вопрос за 800</vt:lpstr>
      <vt:lpstr>PowerPoint Presentation</vt:lpstr>
      <vt:lpstr>Правильный ответ  Категория 2 / Вопрос за 200</vt:lpstr>
      <vt:lpstr>PowerPoint Presentation</vt:lpstr>
      <vt:lpstr>Правильный ответ  Категория 2 / Вопрос за 400</vt:lpstr>
      <vt:lpstr>PowerPoint Presentation</vt:lpstr>
      <vt:lpstr>Правильный ответ  Категория 2 / Вопрос за 600</vt:lpstr>
      <vt:lpstr>PowerPoint Presentation</vt:lpstr>
      <vt:lpstr>Правильный ответ  Категория 2 / Вопрос за 800</vt:lpstr>
      <vt:lpstr>PowerPoint Presentation</vt:lpstr>
      <vt:lpstr>Правильный ответ  Категория 3 / Вопрос за 200</vt:lpstr>
      <vt:lpstr>PowerPoint Presentation</vt:lpstr>
      <vt:lpstr>Правильный ответ  Категория 3 / Вопрос за 400</vt:lpstr>
      <vt:lpstr>PowerPoint Presentation</vt:lpstr>
      <vt:lpstr>Правильный ответ  Категория 3 / Вопрос за 600</vt:lpstr>
      <vt:lpstr>PowerPoint Presentation</vt:lpstr>
      <vt:lpstr>Правильный ответ  Категория 3 / Вопрос за 800</vt:lpstr>
      <vt:lpstr>PowerPoint Presentation</vt:lpstr>
      <vt:lpstr>Правильный ответ  Категория 4 / Вопрос за 200</vt:lpstr>
      <vt:lpstr>PowerPoint Presentation</vt:lpstr>
      <vt:lpstr>Правильный ответ  Категория 4 / Вопрос за 400</vt:lpstr>
      <vt:lpstr>PowerPoint Presentation</vt:lpstr>
      <vt:lpstr>Правильный ответ  Категория 4 / Вопрос за 600</vt:lpstr>
      <vt:lpstr>PowerPoint Presentation</vt:lpstr>
      <vt:lpstr>Правильный ответ  Категория 4 / Вопрос за 800</vt:lpstr>
      <vt:lpstr>PowerPoint Presentation</vt:lpstr>
      <vt:lpstr>Правильный ответ  Категория 5 / Вопрос за 200</vt:lpstr>
      <vt:lpstr>PowerPoint Presentation</vt:lpstr>
      <vt:lpstr>Правильный ответ  Категория 5 / Вопрос за 400</vt:lpstr>
      <vt:lpstr>PowerPoint Presentation</vt:lpstr>
      <vt:lpstr>Правильный ответ  Категория 5 / Вопрос за 600</vt:lpstr>
      <vt:lpstr>PowerPoint Presentation</vt:lpstr>
      <vt:lpstr>Правильный ответ  Категория 5 / Вопрос за 800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СВОЯ ИГРА</dc:title>
  <dc:creator>Olga Kokoulina</dc:creator>
  <cp:lastModifiedBy>Anastasiya Popova</cp:lastModifiedBy>
  <cp:revision>89</cp:revision>
  <dcterms:created xsi:type="dcterms:W3CDTF">2017-04-04T07:27:35Z</dcterms:created>
  <dcterms:modified xsi:type="dcterms:W3CDTF">2017-04-14T16:26:08Z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F2CB6D5A-1B8B-4A8E-ADC4-3A0669CDCAD4</vt:lpwstr>
  </property>
  <property fmtid="{D5CDD505-2E9C-101B-9397-08002B2CF9AE}" pid="3" name="ArticulatePath">
    <vt:lpwstr>Презентация2</vt:lpwstr>
  </property>
</Properties>
</file>