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>
        <p:scale>
          <a:sx n="66" d="100"/>
          <a:sy n="66" d="100"/>
        </p:scale>
        <p:origin x="1650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324C8C-6F20-4139-914B-8A6B3D0FF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5707B5-E437-4EAD-BA9B-1B7A91622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942E4E-9223-4AED-A520-7E7689A9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F290-CC73-463A-9626-9C55755383B6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CFA65B-E544-4CEC-9143-BB745E6E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8C5FCC-33AA-46D5-9626-24704C4D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5957-A640-428E-88A8-DEAA298734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73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23805B-3397-42BE-8359-237CF9C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D62501-4B50-4DA5-B732-35DE70F31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A7D876-BDFA-4983-9125-74E4CEC8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F290-CC73-463A-9626-9C55755383B6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368A3C-5D00-45E6-9391-654121E3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8995E4-A245-451F-992E-3B377B2F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5957-A640-428E-88A8-DEAA298734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48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9FD194F-CAAE-439F-92F2-5B8E133A2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4FE4E1-EE62-4E47-860A-B74837482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6D93C1-0FC8-48B9-86D0-FA796901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F290-CC73-463A-9626-9C55755383B6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02EF60-B70D-4694-A9A8-2B0DB0254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333F0C-CE1C-4595-85AD-403417F0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5957-A640-428E-88A8-DEAA298734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08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6289E-7E66-4BCA-9D0C-AB318182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FBB66A-BC9B-48C9-BF1D-CCD68D0FF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AA2548-2758-4D20-9E42-4B3DC921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F290-CC73-463A-9626-9C55755383B6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F47894-D634-41F8-8614-D54D40AB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CBCB7C-8735-4B0D-99EB-F4DB2E520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5957-A640-428E-88A8-DEAA298734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66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26E99-5905-4306-9078-2D4610CFC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E98217-9A52-4658-B119-92C43E291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9A1A0D-E213-48F9-A6BA-C79EC4FBB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F290-CC73-463A-9626-9C55755383B6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50CCB2-489E-4F54-8E82-467A3A4F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A02856-9EE9-4BA7-88C0-098A0A16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5957-A640-428E-88A8-DEAA298734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92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3C466-EB5D-47C1-A03B-E801DA2D7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E1B055-84B4-4000-8E4A-DD8ADC573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538792-3D64-4F16-A5DD-53F66C5A1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30153E-B4CB-416D-A507-C589B372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F290-CC73-463A-9626-9C55755383B6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7A8F83-1E9B-41A5-BC5E-4ECB5100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748D24-6D7B-466B-A475-3FEA534E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5957-A640-428E-88A8-DEAA298734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8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DC594-01CB-47CE-9B3E-3D1FB308D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0A032D-ED40-46E9-A8C8-1CFFC2C39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91D3C0-ABA5-42F0-9A86-F86195592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247A4E0-D157-462F-9E06-97FF366BD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0F6AAA0-83E1-497E-96B1-97FAD7843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CC53FFB-4727-4F93-9009-AF33E825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F290-CC73-463A-9626-9C55755383B6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BBFCF1-0E1F-4F34-B031-8E22A2D3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A7065AD-AC47-47E5-84E0-82EED3B8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5957-A640-428E-88A8-DEAA298734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67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3D5FD-FCEA-429F-8AD5-4D7E8689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3518BD-576F-4074-9B8C-C8360FFD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F290-CC73-463A-9626-9C55755383B6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BD81F0C-AFC4-47BC-80E2-D59E06C5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02C086-0F80-4C4D-A704-D5AC8E54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5957-A640-428E-88A8-DEAA298734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53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C1A5962-9FAE-4866-86BE-07EF05986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F290-CC73-463A-9626-9C55755383B6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D7D99BF-DC70-4C90-B0C1-FA49E2D7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629EA7-20AA-4DD4-A807-00995AB1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5957-A640-428E-88A8-DEAA298734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40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D5AA28-F859-4AB4-BBA8-63128CFDA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A6C017-8003-4088-897B-D4A8D630B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C2F032-93AB-434A-889D-27D3EE65B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AB5F63-F19E-4162-9DAC-78245056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F290-CC73-463A-9626-9C55755383B6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1AA41C-2E44-4F19-96E7-FBF599F6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ED98B1-E95F-4127-9807-4386D06D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5957-A640-428E-88A8-DEAA298734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82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77FFA-B3FC-440E-B348-457705B4B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456AF8F-A5A6-45F7-AEA7-3F4D4AB37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15885D-4BA2-41C5-8EA3-1654CF1EF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636E81-5ED5-4090-AC5A-70C5E02F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F290-CC73-463A-9626-9C55755383B6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D2F37A-B8F4-4B6E-9EC4-6935B95E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1CF933-D6F9-4141-A651-74293C7C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5957-A640-428E-88A8-DEAA298734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77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C172E-6D1C-4AD8-B001-1E3BE462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187327-0F1C-4A10-8DD3-7BD0DAC7C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0A145A-8E15-4882-862A-EC8A01D9A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DF290-CC73-463A-9626-9C55755383B6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8EC4F7-3BF1-4184-A956-E6E574A85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33989B-D6F5-45D2-9867-873A20395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75957-A640-428E-88A8-DEAA298734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39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A7D20F-FDE2-449F-A8A1-92EF9434F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" y="0"/>
            <a:ext cx="12186446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6F36C3-2E17-43F8-8B86-3F7E000AE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645" y="3733939"/>
            <a:ext cx="6436183" cy="362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4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C05C0-1A2D-4084-B682-1C0508F2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057094-B072-4E54-8431-640DCA92E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186446" cy="6858000"/>
          </a:xfrm>
          <a:prstGeom prst="rect">
            <a:avLst/>
          </a:prstGeo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01B09229-7909-4E91-9369-281212566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98"/>
          <a:stretch/>
        </p:blipFill>
        <p:spPr>
          <a:xfrm>
            <a:off x="12186445" y="1"/>
            <a:ext cx="3193113" cy="6857999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3BF43F8-F89D-4017-BD98-C31B70075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03377" y="-2"/>
            <a:ext cx="121864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57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815 0 L -0.26159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39753 0 L 0.40768 0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BEAE0D-C8A9-4D9E-A88D-34F54AE75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" y="0"/>
            <a:ext cx="121864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55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Егор Сорокин</dc:creator>
  <cp:lastModifiedBy>Егор Сорокин</cp:lastModifiedBy>
  <cp:revision>6</cp:revision>
  <dcterms:created xsi:type="dcterms:W3CDTF">2019-03-23T22:18:06Z</dcterms:created>
  <dcterms:modified xsi:type="dcterms:W3CDTF">2019-03-23T23:16:06Z</dcterms:modified>
</cp:coreProperties>
</file>