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40"/>
  </p:notesMasterIdLst>
  <p:sldIdLst>
    <p:sldId id="256" r:id="rId3"/>
    <p:sldId id="257" r:id="rId4"/>
    <p:sldId id="262" r:id="rId5"/>
    <p:sldId id="263" r:id="rId6"/>
    <p:sldId id="258" r:id="rId7"/>
    <p:sldId id="259" r:id="rId8"/>
    <p:sldId id="264" r:id="rId9"/>
    <p:sldId id="270" r:id="rId10"/>
    <p:sldId id="265" r:id="rId11"/>
    <p:sldId id="268" r:id="rId12"/>
    <p:sldId id="266" r:id="rId13"/>
    <p:sldId id="267" r:id="rId14"/>
    <p:sldId id="288" r:id="rId15"/>
    <p:sldId id="272" r:id="rId16"/>
    <p:sldId id="289" r:id="rId17"/>
    <p:sldId id="273" r:id="rId18"/>
    <p:sldId id="274" r:id="rId19"/>
    <p:sldId id="275" r:id="rId20"/>
    <p:sldId id="304" r:id="rId21"/>
    <p:sldId id="290" r:id="rId22"/>
    <p:sldId id="276" r:id="rId23"/>
    <p:sldId id="291" r:id="rId24"/>
    <p:sldId id="292" r:id="rId25"/>
    <p:sldId id="278" r:id="rId26"/>
    <p:sldId id="279" r:id="rId27"/>
    <p:sldId id="285" r:id="rId28"/>
    <p:sldId id="280" r:id="rId29"/>
    <p:sldId id="286" r:id="rId30"/>
    <p:sldId id="282" r:id="rId31"/>
    <p:sldId id="295" r:id="rId32"/>
    <p:sldId id="296" r:id="rId33"/>
    <p:sldId id="283" r:id="rId34"/>
    <p:sldId id="297" r:id="rId35"/>
    <p:sldId id="284" r:id="rId36"/>
    <p:sldId id="306" r:id="rId37"/>
    <p:sldId id="305" r:id="rId38"/>
    <p:sldId id="30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06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CA3B02-4D00-47A5-A41C-5E7F74CA2789}" v="417" dt="2022-01-10T18:06:49.7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4" autoAdjust="0"/>
    <p:restoredTop sz="75630" autoAdjust="0"/>
  </p:normalViewPr>
  <p:slideViewPr>
    <p:cSldViewPr snapToGrid="0">
      <p:cViewPr varScale="1">
        <p:scale>
          <a:sx n="49" d="100"/>
          <a:sy n="49" d="100"/>
        </p:scale>
        <p:origin x="33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sa Tremolada" userId="9a400aa333ba2186" providerId="LiveId" clId="{C0CA3B02-4D00-47A5-A41C-5E7F74CA2789}"/>
    <pc:docChg chg="undo custSel addSld delSld modSld sldOrd addMainMaster delMainMaster modMainMaster">
      <pc:chgData name="Elisa Tremolada" userId="9a400aa333ba2186" providerId="LiveId" clId="{C0CA3B02-4D00-47A5-A41C-5E7F74CA2789}" dt="2022-01-11T17:56:10.468" v="20758"/>
      <pc:docMkLst>
        <pc:docMk/>
      </pc:docMkLst>
      <pc:sldChg chg="modNotesTx">
        <pc:chgData name="Elisa Tremolada" userId="9a400aa333ba2186" providerId="LiveId" clId="{C0CA3B02-4D00-47A5-A41C-5E7F74CA2789}" dt="2022-01-07T18:06:08.172" v="527" actId="20577"/>
        <pc:sldMkLst>
          <pc:docMk/>
          <pc:sldMk cId="989266089" sldId="257"/>
        </pc:sldMkLst>
      </pc:sldChg>
      <pc:sldChg chg="modNotesTx">
        <pc:chgData name="Elisa Tremolada" userId="9a400aa333ba2186" providerId="LiveId" clId="{C0CA3B02-4D00-47A5-A41C-5E7F74CA2789}" dt="2022-01-11T17:29:02.016" v="20749" actId="113"/>
        <pc:sldMkLst>
          <pc:docMk/>
          <pc:sldMk cId="480086117" sldId="258"/>
        </pc:sldMkLst>
      </pc:sldChg>
      <pc:sldChg chg="modNotesTx">
        <pc:chgData name="Elisa Tremolada" userId="9a400aa333ba2186" providerId="LiveId" clId="{C0CA3B02-4D00-47A5-A41C-5E7F74CA2789}" dt="2022-01-10T16:00:51.014" v="13297" actId="20577"/>
        <pc:sldMkLst>
          <pc:docMk/>
          <pc:sldMk cId="2053839479" sldId="259"/>
        </pc:sldMkLst>
      </pc:sldChg>
      <pc:sldChg chg="modSp del mod">
        <pc:chgData name="Elisa Tremolada" userId="9a400aa333ba2186" providerId="LiveId" clId="{C0CA3B02-4D00-47A5-A41C-5E7F74CA2789}" dt="2022-01-10T09:51:15.095" v="8742" actId="2696"/>
        <pc:sldMkLst>
          <pc:docMk/>
          <pc:sldMk cId="2934690039" sldId="260"/>
        </pc:sldMkLst>
        <pc:spChg chg="mod">
          <ac:chgData name="Elisa Tremolada" userId="9a400aa333ba2186" providerId="LiveId" clId="{C0CA3B02-4D00-47A5-A41C-5E7F74CA2789}" dt="2022-01-10T09:51:04.355" v="8740" actId="20577"/>
          <ac:spMkLst>
            <pc:docMk/>
            <pc:sldMk cId="2934690039" sldId="260"/>
            <ac:spMk id="2" creationId="{1FE5C170-4732-4EBF-B94F-8375D752852D}"/>
          </ac:spMkLst>
        </pc:spChg>
        <pc:spChg chg="mod">
          <ac:chgData name="Elisa Tremolada" userId="9a400aa333ba2186" providerId="LiveId" clId="{C0CA3B02-4D00-47A5-A41C-5E7F74CA2789}" dt="2022-01-08T17:55:27.787" v="5247" actId="20577"/>
          <ac:spMkLst>
            <pc:docMk/>
            <pc:sldMk cId="2934690039" sldId="260"/>
            <ac:spMk id="3" creationId="{1AD8D361-3A5A-47BF-B60A-5393DB83ADE5}"/>
          </ac:spMkLst>
        </pc:spChg>
      </pc:sldChg>
      <pc:sldChg chg="del">
        <pc:chgData name="Elisa Tremolada" userId="9a400aa333ba2186" providerId="LiveId" clId="{C0CA3B02-4D00-47A5-A41C-5E7F74CA2789}" dt="2022-01-10T09:50:51.615" v="8701" actId="2696"/>
        <pc:sldMkLst>
          <pc:docMk/>
          <pc:sldMk cId="3197661462" sldId="261"/>
        </pc:sldMkLst>
      </pc:sldChg>
      <pc:sldChg chg="modSp mod modNotesTx">
        <pc:chgData name="Elisa Tremolada" userId="9a400aa333ba2186" providerId="LiveId" clId="{C0CA3B02-4D00-47A5-A41C-5E7F74CA2789}" dt="2022-01-10T16:24:00.004" v="14631" actId="207"/>
        <pc:sldMkLst>
          <pc:docMk/>
          <pc:sldMk cId="218254702" sldId="262"/>
        </pc:sldMkLst>
        <pc:spChg chg="mod">
          <ac:chgData name="Elisa Tremolada" userId="9a400aa333ba2186" providerId="LiveId" clId="{C0CA3B02-4D00-47A5-A41C-5E7F74CA2789}" dt="2022-01-10T16:24:00.004" v="14631" actId="207"/>
          <ac:spMkLst>
            <pc:docMk/>
            <pc:sldMk cId="218254702" sldId="262"/>
            <ac:spMk id="3" creationId="{F8C4A243-736D-461B-A296-FB2B8A5FA259}"/>
          </ac:spMkLst>
        </pc:spChg>
      </pc:sldChg>
      <pc:sldChg chg="addSp delSp modSp add mod setBg modNotesTx">
        <pc:chgData name="Elisa Tremolada" userId="9a400aa333ba2186" providerId="LiveId" clId="{C0CA3B02-4D00-47A5-A41C-5E7F74CA2789}" dt="2022-01-10T15:58:20.410" v="12855"/>
        <pc:sldMkLst>
          <pc:docMk/>
          <pc:sldMk cId="210297940" sldId="263"/>
        </pc:sldMkLst>
        <pc:spChg chg="mod">
          <ac:chgData name="Elisa Tremolada" userId="9a400aa333ba2186" providerId="LiveId" clId="{C0CA3B02-4D00-47A5-A41C-5E7F74CA2789}" dt="2022-01-07T18:33:33.031" v="3931" actId="207"/>
          <ac:spMkLst>
            <pc:docMk/>
            <pc:sldMk cId="210297940" sldId="263"/>
            <ac:spMk id="2" creationId="{1D2146AC-5273-465A-885F-D5C305B8D50F}"/>
          </ac:spMkLst>
        </pc:spChg>
        <pc:spChg chg="del mod">
          <ac:chgData name="Elisa Tremolada" userId="9a400aa333ba2186" providerId="LiveId" clId="{C0CA3B02-4D00-47A5-A41C-5E7F74CA2789}" dt="2022-01-07T18:14:03.295" v="2320" actId="478"/>
          <ac:spMkLst>
            <pc:docMk/>
            <pc:sldMk cId="210297940" sldId="263"/>
            <ac:spMk id="3" creationId="{F8C4A243-736D-461B-A296-FB2B8A5FA259}"/>
          </ac:spMkLst>
        </pc:spChg>
        <pc:spChg chg="add mod">
          <ac:chgData name="Elisa Tremolada" userId="9a400aa333ba2186" providerId="LiveId" clId="{C0CA3B02-4D00-47A5-A41C-5E7F74CA2789}" dt="2022-01-07T18:33:45.739" v="3961" actId="20577"/>
          <ac:spMkLst>
            <pc:docMk/>
            <pc:sldMk cId="210297940" sldId="263"/>
            <ac:spMk id="5" creationId="{F079C082-4218-4A30-9617-919A67E11C99}"/>
          </ac:spMkLst>
        </pc:spChg>
        <pc:picChg chg="add mod">
          <ac:chgData name="Elisa Tremolada" userId="9a400aa333ba2186" providerId="LiveId" clId="{C0CA3B02-4D00-47A5-A41C-5E7F74CA2789}" dt="2022-01-07T18:33:01.700" v="3925" actId="1076"/>
          <ac:picMkLst>
            <pc:docMk/>
            <pc:sldMk cId="210297940" sldId="263"/>
            <ac:picMk id="7" creationId="{3C6DB63F-293C-4653-85FF-071F667310D5}"/>
          </ac:picMkLst>
        </pc:picChg>
      </pc:sldChg>
      <pc:sldChg chg="modSp mod">
        <pc:chgData name="Elisa Tremolada" userId="9a400aa333ba2186" providerId="LiveId" clId="{C0CA3B02-4D00-47A5-A41C-5E7F74CA2789}" dt="2022-01-10T16:20:03.958" v="14391" actId="20577"/>
        <pc:sldMkLst>
          <pc:docMk/>
          <pc:sldMk cId="4276721778" sldId="266"/>
        </pc:sldMkLst>
        <pc:spChg chg="mod">
          <ac:chgData name="Elisa Tremolada" userId="9a400aa333ba2186" providerId="LiveId" clId="{C0CA3B02-4D00-47A5-A41C-5E7F74CA2789}" dt="2022-01-10T16:20:03.958" v="14391" actId="20577"/>
          <ac:spMkLst>
            <pc:docMk/>
            <pc:sldMk cId="4276721778" sldId="266"/>
            <ac:spMk id="7" creationId="{12376D0C-8FA5-497E-8116-DA675DC06346}"/>
          </ac:spMkLst>
        </pc:spChg>
      </pc:sldChg>
      <pc:sldChg chg="addSp delSp modSp mod modNotesTx">
        <pc:chgData name="Elisa Tremolada" userId="9a400aa333ba2186" providerId="LiveId" clId="{C0CA3B02-4D00-47A5-A41C-5E7F74CA2789}" dt="2022-01-10T16:09:43.625" v="13463" actId="20577"/>
        <pc:sldMkLst>
          <pc:docMk/>
          <pc:sldMk cId="706748457" sldId="267"/>
        </pc:sldMkLst>
        <pc:spChg chg="add mod">
          <ac:chgData name="Elisa Tremolada" userId="9a400aa333ba2186" providerId="LiveId" clId="{C0CA3B02-4D00-47A5-A41C-5E7F74CA2789}" dt="2022-01-10T10:15:43.364" v="9446" actId="1076"/>
          <ac:spMkLst>
            <pc:docMk/>
            <pc:sldMk cId="706748457" sldId="267"/>
            <ac:spMk id="5" creationId="{D7A8CC39-0DCA-422D-89CC-E388E30B53A4}"/>
          </ac:spMkLst>
        </pc:spChg>
        <pc:spChg chg="add del mod">
          <ac:chgData name="Elisa Tremolada" userId="9a400aa333ba2186" providerId="LiveId" clId="{C0CA3B02-4D00-47A5-A41C-5E7F74CA2789}" dt="2022-01-10T10:13:51.919" v="9363" actId="478"/>
          <ac:spMkLst>
            <pc:docMk/>
            <pc:sldMk cId="706748457" sldId="267"/>
            <ac:spMk id="6" creationId="{DF91053F-9C31-489D-B59E-90EC26F7E600}"/>
          </ac:spMkLst>
        </pc:spChg>
        <pc:spChg chg="mod">
          <ac:chgData name="Elisa Tremolada" userId="9a400aa333ba2186" providerId="LiveId" clId="{C0CA3B02-4D00-47A5-A41C-5E7F74CA2789}" dt="2022-01-10T10:16:19.884" v="9521" actId="20577"/>
          <ac:spMkLst>
            <pc:docMk/>
            <pc:sldMk cId="706748457" sldId="267"/>
            <ac:spMk id="7" creationId="{12376D0C-8FA5-497E-8116-DA675DC06346}"/>
          </ac:spMkLst>
        </pc:spChg>
        <pc:spChg chg="add mod">
          <ac:chgData name="Elisa Tremolada" userId="9a400aa333ba2186" providerId="LiveId" clId="{C0CA3B02-4D00-47A5-A41C-5E7F74CA2789}" dt="2022-01-10T10:14:49.984" v="9425" actId="1076"/>
          <ac:spMkLst>
            <pc:docMk/>
            <pc:sldMk cId="706748457" sldId="267"/>
            <ac:spMk id="9" creationId="{45FDFB8A-E85F-4990-B789-302C80BC1854}"/>
          </ac:spMkLst>
        </pc:spChg>
        <pc:spChg chg="add mod">
          <ac:chgData name="Elisa Tremolada" userId="9a400aa333ba2186" providerId="LiveId" clId="{C0CA3B02-4D00-47A5-A41C-5E7F74CA2789}" dt="2022-01-10T10:15:11.802" v="9433" actId="1076"/>
          <ac:spMkLst>
            <pc:docMk/>
            <pc:sldMk cId="706748457" sldId="267"/>
            <ac:spMk id="10" creationId="{5AA82A0B-F916-4945-8A7B-585BF614B6BE}"/>
          </ac:spMkLst>
        </pc:spChg>
        <pc:spChg chg="add mod ord">
          <ac:chgData name="Elisa Tremolada" userId="9a400aa333ba2186" providerId="LiveId" clId="{C0CA3B02-4D00-47A5-A41C-5E7F74CA2789}" dt="2022-01-10T10:15:26.270" v="9439" actId="171"/>
          <ac:spMkLst>
            <pc:docMk/>
            <pc:sldMk cId="706748457" sldId="267"/>
            <ac:spMk id="11" creationId="{BB3DD449-DD3F-476C-8076-E91DEA8AC318}"/>
          </ac:spMkLst>
        </pc:spChg>
        <pc:graphicFrameChg chg="mod">
          <ac:chgData name="Elisa Tremolada" userId="9a400aa333ba2186" providerId="LiveId" clId="{C0CA3B02-4D00-47A5-A41C-5E7F74CA2789}" dt="2022-01-10T10:16:00.733" v="9448" actId="1076"/>
          <ac:graphicFrameMkLst>
            <pc:docMk/>
            <pc:sldMk cId="706748457" sldId="267"/>
            <ac:graphicFrameMk id="8" creationId="{928D7011-8C18-45D2-BDB6-AC19AE703E9F}"/>
          </ac:graphicFrameMkLst>
        </pc:graphicFrameChg>
        <pc:picChg chg="del">
          <ac:chgData name="Elisa Tremolada" userId="9a400aa333ba2186" providerId="LiveId" clId="{C0CA3B02-4D00-47A5-A41C-5E7F74CA2789}" dt="2022-01-10T10:12:30.273" v="9321" actId="478"/>
          <ac:picMkLst>
            <pc:docMk/>
            <pc:sldMk cId="706748457" sldId="267"/>
            <ac:picMk id="3" creationId="{EFB7A4CD-142A-4813-92A5-F013800C9260}"/>
          </ac:picMkLst>
        </pc:picChg>
        <pc:picChg chg="add mod modCrop">
          <ac:chgData name="Elisa Tremolada" userId="9a400aa333ba2186" providerId="LiveId" clId="{C0CA3B02-4D00-47A5-A41C-5E7F74CA2789}" dt="2022-01-10T10:14:31.569" v="9422" actId="1076"/>
          <ac:picMkLst>
            <pc:docMk/>
            <pc:sldMk cId="706748457" sldId="267"/>
            <ac:picMk id="4" creationId="{0891867B-9510-47A1-A7E6-C3617FD27A9A}"/>
          </ac:picMkLst>
        </pc:picChg>
      </pc:sldChg>
      <pc:sldChg chg="modNotesTx">
        <pc:chgData name="Elisa Tremolada" userId="9a400aa333ba2186" providerId="LiveId" clId="{C0CA3B02-4D00-47A5-A41C-5E7F74CA2789}" dt="2022-01-08T17:53:21.312" v="5190" actId="20577"/>
        <pc:sldMkLst>
          <pc:docMk/>
          <pc:sldMk cId="564422778" sldId="268"/>
        </pc:sldMkLst>
      </pc:sldChg>
      <pc:sldChg chg="modNotesTx">
        <pc:chgData name="Elisa Tremolada" userId="9a400aa333ba2186" providerId="LiveId" clId="{C0CA3B02-4D00-47A5-A41C-5E7F74CA2789}" dt="2022-01-08T17:53:39.825" v="5192" actId="20577"/>
        <pc:sldMkLst>
          <pc:docMk/>
          <pc:sldMk cId="2989204884" sldId="270"/>
        </pc:sldMkLst>
      </pc:sldChg>
      <pc:sldChg chg="modSp add del mod">
        <pc:chgData name="Elisa Tremolada" userId="9a400aa333ba2186" providerId="LiveId" clId="{C0CA3B02-4D00-47A5-A41C-5E7F74CA2789}" dt="2022-01-10T10:00:05.348" v="9218" actId="2696"/>
        <pc:sldMkLst>
          <pc:docMk/>
          <pc:sldMk cId="3942051877" sldId="271"/>
        </pc:sldMkLst>
        <pc:spChg chg="mod">
          <ac:chgData name="Elisa Tremolada" userId="9a400aa333ba2186" providerId="LiveId" clId="{C0CA3B02-4D00-47A5-A41C-5E7F74CA2789}" dt="2022-01-10T09:52:49.321" v="8809" actId="21"/>
          <ac:spMkLst>
            <pc:docMk/>
            <pc:sldMk cId="3942051877" sldId="271"/>
            <ac:spMk id="43" creationId="{00000000-0000-0000-0000-000000000000}"/>
          </ac:spMkLst>
        </pc:spChg>
      </pc:sldChg>
      <pc:sldChg chg="addSp delSp modSp add mod setBg modNotesTx">
        <pc:chgData name="Elisa Tremolada" userId="9a400aa333ba2186" providerId="LiveId" clId="{C0CA3B02-4D00-47A5-A41C-5E7F74CA2789}" dt="2022-01-10T10:48:36.737" v="10549" actId="113"/>
        <pc:sldMkLst>
          <pc:docMk/>
          <pc:sldMk cId="2554283265" sldId="272"/>
        </pc:sldMkLst>
        <pc:spChg chg="mod">
          <ac:chgData name="Elisa Tremolada" userId="9a400aa333ba2186" providerId="LiveId" clId="{C0CA3B02-4D00-47A5-A41C-5E7F74CA2789}" dt="2022-01-10T10:01:16.272" v="9277" actId="255"/>
          <ac:spMkLst>
            <pc:docMk/>
            <pc:sldMk cId="2554283265" sldId="272"/>
            <ac:spMk id="44" creationId="{00000000-0000-0000-0000-000000000000}"/>
          </ac:spMkLst>
        </pc:spChg>
        <pc:spChg chg="mod">
          <ac:chgData name="Elisa Tremolada" userId="9a400aa333ba2186" providerId="LiveId" clId="{C0CA3B02-4D00-47A5-A41C-5E7F74CA2789}" dt="2022-01-10T10:33:59.341" v="10262" actId="21"/>
          <ac:spMkLst>
            <pc:docMk/>
            <pc:sldMk cId="2554283265" sldId="272"/>
            <ac:spMk id="46" creationId="{00000000-0000-0000-0000-000000000000}"/>
          </ac:spMkLst>
        </pc:spChg>
        <pc:graphicFrameChg chg="add mod modGraphic">
          <ac:chgData name="Elisa Tremolada" userId="9a400aa333ba2186" providerId="LiveId" clId="{C0CA3B02-4D00-47A5-A41C-5E7F74CA2789}" dt="2022-01-10T10:48:36.737" v="10549" actId="113"/>
          <ac:graphicFrameMkLst>
            <pc:docMk/>
            <pc:sldMk cId="2554283265" sldId="272"/>
            <ac:graphicFrameMk id="4" creationId="{AEAA3386-6E2A-4710-B5F4-BFFAF1D3D082}"/>
          </ac:graphicFrameMkLst>
        </pc:graphicFrameChg>
        <pc:picChg chg="add mod">
          <ac:chgData name="Elisa Tremolada" userId="9a400aa333ba2186" providerId="LiveId" clId="{C0CA3B02-4D00-47A5-A41C-5E7F74CA2789}" dt="2022-01-10T10:33:19.976" v="10254" actId="1076"/>
          <ac:picMkLst>
            <pc:docMk/>
            <pc:sldMk cId="2554283265" sldId="272"/>
            <ac:picMk id="3" creationId="{D68FEE42-F69A-4FD8-BCCD-49C2E1839640}"/>
          </ac:picMkLst>
        </pc:picChg>
        <pc:picChg chg="del">
          <ac:chgData name="Elisa Tremolada" userId="9a400aa333ba2186" providerId="LiveId" clId="{C0CA3B02-4D00-47A5-A41C-5E7F74CA2789}" dt="2022-01-10T10:06:33.514" v="9278" actId="478"/>
          <ac:picMkLst>
            <pc:docMk/>
            <pc:sldMk cId="2554283265" sldId="272"/>
            <ac:picMk id="45" creationId="{00000000-0000-0000-0000-000000000000}"/>
          </ac:picMkLst>
        </pc:picChg>
      </pc:sldChg>
      <pc:sldChg chg="modSp add mod setBg">
        <pc:chgData name="Elisa Tremolada" userId="9a400aa333ba2186" providerId="LiveId" clId="{C0CA3B02-4D00-47A5-A41C-5E7F74CA2789}" dt="2022-01-10T16:18:28.402" v="14383" actId="403"/>
        <pc:sldMkLst>
          <pc:docMk/>
          <pc:sldMk cId="2062145625" sldId="273"/>
        </pc:sldMkLst>
        <pc:spChg chg="mod">
          <ac:chgData name="Elisa Tremolada" userId="9a400aa333ba2186" providerId="LiveId" clId="{C0CA3B02-4D00-47A5-A41C-5E7F74CA2789}" dt="2022-01-10T16:18:28.402" v="14383" actId="403"/>
          <ac:spMkLst>
            <pc:docMk/>
            <pc:sldMk cId="2062145625" sldId="273"/>
            <ac:spMk id="47" creationId="{00000000-0000-0000-0000-000000000000}"/>
          </ac:spMkLst>
        </pc:spChg>
        <pc:spChg chg="mod">
          <ac:chgData name="Elisa Tremolada" userId="9a400aa333ba2186" providerId="LiveId" clId="{C0CA3B02-4D00-47A5-A41C-5E7F74CA2789}" dt="2022-01-10T16:18:18.811" v="14379" actId="113"/>
          <ac:spMkLst>
            <pc:docMk/>
            <pc:sldMk cId="2062145625" sldId="273"/>
            <ac:spMk id="48" creationId="{00000000-0000-0000-0000-000000000000}"/>
          </ac:spMkLst>
        </pc:spChg>
      </pc:sldChg>
      <pc:sldChg chg="modSp add mod setBg">
        <pc:chgData name="Elisa Tremolada" userId="9a400aa333ba2186" providerId="LiveId" clId="{C0CA3B02-4D00-47A5-A41C-5E7F74CA2789}" dt="2022-01-10T16:26:26.989" v="14656" actId="1076"/>
        <pc:sldMkLst>
          <pc:docMk/>
          <pc:sldMk cId="2024232929" sldId="274"/>
        </pc:sldMkLst>
        <pc:spChg chg="mod">
          <ac:chgData name="Elisa Tremolada" userId="9a400aa333ba2186" providerId="LiveId" clId="{C0CA3B02-4D00-47A5-A41C-5E7F74CA2789}" dt="2022-01-10T16:26:02.927" v="14640" actId="403"/>
          <ac:spMkLst>
            <pc:docMk/>
            <pc:sldMk cId="2024232929" sldId="274"/>
            <ac:spMk id="50" creationId="{00000000-0000-0000-0000-000000000000}"/>
          </ac:spMkLst>
        </pc:spChg>
        <pc:spChg chg="mod">
          <ac:chgData name="Elisa Tremolada" userId="9a400aa333ba2186" providerId="LiveId" clId="{C0CA3B02-4D00-47A5-A41C-5E7F74CA2789}" dt="2022-01-10T16:26:26.989" v="14656" actId="1076"/>
          <ac:spMkLst>
            <pc:docMk/>
            <pc:sldMk cId="2024232929" sldId="274"/>
            <ac:spMk id="51" creationId="{00000000-0000-0000-0000-000000000000}"/>
          </ac:spMkLst>
        </pc:spChg>
      </pc:sldChg>
      <pc:sldChg chg="modSp add mod setBg">
        <pc:chgData name="Elisa Tremolada" userId="9a400aa333ba2186" providerId="LiveId" clId="{C0CA3B02-4D00-47A5-A41C-5E7F74CA2789}" dt="2022-01-10T16:28:57.930" v="14882" actId="113"/>
        <pc:sldMkLst>
          <pc:docMk/>
          <pc:sldMk cId="3691458468" sldId="275"/>
        </pc:sldMkLst>
        <pc:spChg chg="mod">
          <ac:chgData name="Elisa Tremolada" userId="9a400aa333ba2186" providerId="LiveId" clId="{C0CA3B02-4D00-47A5-A41C-5E7F74CA2789}" dt="2022-01-10T16:26:43.159" v="14659" actId="113"/>
          <ac:spMkLst>
            <pc:docMk/>
            <pc:sldMk cId="3691458468" sldId="275"/>
            <ac:spMk id="52" creationId="{00000000-0000-0000-0000-000000000000}"/>
          </ac:spMkLst>
        </pc:spChg>
        <pc:spChg chg="mod">
          <ac:chgData name="Elisa Tremolada" userId="9a400aa333ba2186" providerId="LiveId" clId="{C0CA3B02-4D00-47A5-A41C-5E7F74CA2789}" dt="2022-01-10T16:28:57.930" v="14882" actId="113"/>
          <ac:spMkLst>
            <pc:docMk/>
            <pc:sldMk cId="3691458468" sldId="275"/>
            <ac:spMk id="53" creationId="{00000000-0000-0000-0000-000000000000}"/>
          </ac:spMkLst>
        </pc:spChg>
      </pc:sldChg>
      <pc:sldChg chg="addSp delSp modSp add mod setBg">
        <pc:chgData name="Elisa Tremolada" userId="9a400aa333ba2186" providerId="LiveId" clId="{C0CA3B02-4D00-47A5-A41C-5E7F74CA2789}" dt="2022-01-10T10:59:05.054" v="10903" actId="1076"/>
        <pc:sldMkLst>
          <pc:docMk/>
          <pc:sldMk cId="2013486761" sldId="276"/>
        </pc:sldMkLst>
        <pc:spChg chg="mod">
          <ac:chgData name="Elisa Tremolada" userId="9a400aa333ba2186" providerId="LiveId" clId="{C0CA3B02-4D00-47A5-A41C-5E7F74CA2789}" dt="2022-01-10T10:50:57.030" v="10585"/>
          <ac:spMkLst>
            <pc:docMk/>
            <pc:sldMk cId="2013486761" sldId="276"/>
            <ac:spMk id="56" creationId="{00000000-0000-0000-0000-000000000000}"/>
          </ac:spMkLst>
        </pc:spChg>
        <pc:spChg chg="mod">
          <ac:chgData name="Elisa Tremolada" userId="9a400aa333ba2186" providerId="LiveId" clId="{C0CA3B02-4D00-47A5-A41C-5E7F74CA2789}" dt="2022-01-10T10:53:33.587" v="10801" actId="1076"/>
          <ac:spMkLst>
            <pc:docMk/>
            <pc:sldMk cId="2013486761" sldId="276"/>
            <ac:spMk id="57" creationId="{00000000-0000-0000-0000-000000000000}"/>
          </ac:spMkLst>
        </pc:spChg>
        <pc:spChg chg="del mod">
          <ac:chgData name="Elisa Tremolada" userId="9a400aa333ba2186" providerId="LiveId" clId="{C0CA3B02-4D00-47A5-A41C-5E7F74CA2789}" dt="2022-01-10T10:45:15.466" v="10517" actId="478"/>
          <ac:spMkLst>
            <pc:docMk/>
            <pc:sldMk cId="2013486761" sldId="276"/>
            <ac:spMk id="59" creationId="{00000000-0000-0000-0000-000000000000}"/>
          </ac:spMkLst>
        </pc:spChg>
        <pc:picChg chg="add mod">
          <ac:chgData name="Elisa Tremolada" userId="9a400aa333ba2186" providerId="LiveId" clId="{C0CA3B02-4D00-47A5-A41C-5E7F74CA2789}" dt="2022-01-10T10:59:05.054" v="10903" actId="1076"/>
          <ac:picMkLst>
            <pc:docMk/>
            <pc:sldMk cId="2013486761" sldId="276"/>
            <ac:picMk id="2" creationId="{96D5A393-3D08-40BE-94A4-1BC5F877E886}"/>
          </ac:picMkLst>
        </pc:picChg>
        <pc:picChg chg="del mod">
          <ac:chgData name="Elisa Tremolada" userId="9a400aa333ba2186" providerId="LiveId" clId="{C0CA3B02-4D00-47A5-A41C-5E7F74CA2789}" dt="2022-01-10T10:58:55.073" v="10901" actId="478"/>
          <ac:picMkLst>
            <pc:docMk/>
            <pc:sldMk cId="2013486761" sldId="276"/>
            <ac:picMk id="58" creationId="{00000000-0000-0000-0000-000000000000}"/>
          </ac:picMkLst>
        </pc:picChg>
      </pc:sldChg>
      <pc:sldChg chg="delSp modSp add del mod">
        <pc:chgData name="Elisa Tremolada" userId="9a400aa333ba2186" providerId="LiveId" clId="{C0CA3B02-4D00-47A5-A41C-5E7F74CA2789}" dt="2022-01-10T10:59:23.700" v="10905" actId="2696"/>
        <pc:sldMkLst>
          <pc:docMk/>
          <pc:sldMk cId="3735599138" sldId="277"/>
        </pc:sldMkLst>
        <pc:spChg chg="mod">
          <ac:chgData name="Elisa Tremolada" userId="9a400aa333ba2186" providerId="LiveId" clId="{C0CA3B02-4D00-47A5-A41C-5E7F74CA2789}" dt="2022-01-10T10:58:00.204" v="10892" actId="21"/>
          <ac:spMkLst>
            <pc:docMk/>
            <pc:sldMk cId="3735599138" sldId="277"/>
            <ac:spMk id="61" creationId="{00000000-0000-0000-0000-000000000000}"/>
          </ac:spMkLst>
        </pc:spChg>
        <pc:spChg chg="del mod">
          <ac:chgData name="Elisa Tremolada" userId="9a400aa333ba2186" providerId="LiveId" clId="{C0CA3B02-4D00-47A5-A41C-5E7F74CA2789}" dt="2022-01-10T10:54:17.596" v="10827" actId="478"/>
          <ac:spMkLst>
            <pc:docMk/>
            <pc:sldMk cId="3735599138" sldId="277"/>
            <ac:spMk id="63" creationId="{00000000-0000-0000-0000-000000000000}"/>
          </ac:spMkLst>
        </pc:spChg>
        <pc:picChg chg="mod">
          <ac:chgData name="Elisa Tremolada" userId="9a400aa333ba2186" providerId="LiveId" clId="{C0CA3B02-4D00-47A5-A41C-5E7F74CA2789}" dt="2022-01-10T10:54:22.818" v="10829" actId="1076"/>
          <ac:picMkLst>
            <pc:docMk/>
            <pc:sldMk cId="3735599138" sldId="277"/>
            <ac:picMk id="62" creationId="{00000000-0000-0000-0000-000000000000}"/>
          </ac:picMkLst>
        </pc:picChg>
      </pc:sldChg>
      <pc:sldChg chg="modSp add mod setBg">
        <pc:chgData name="Elisa Tremolada" userId="9a400aa333ba2186" providerId="LiveId" clId="{C0CA3B02-4D00-47A5-A41C-5E7F74CA2789}" dt="2022-01-10T11:02:21.318" v="10996" actId="27636"/>
        <pc:sldMkLst>
          <pc:docMk/>
          <pc:sldMk cId="1870665410" sldId="278"/>
        </pc:sldMkLst>
        <pc:spChg chg="mod">
          <ac:chgData name="Elisa Tremolada" userId="9a400aa333ba2186" providerId="LiveId" clId="{C0CA3B02-4D00-47A5-A41C-5E7F74CA2789}" dt="2022-01-10T11:02:08.689" v="10991" actId="113"/>
          <ac:spMkLst>
            <pc:docMk/>
            <pc:sldMk cId="1870665410" sldId="278"/>
            <ac:spMk id="64" creationId="{00000000-0000-0000-0000-000000000000}"/>
          </ac:spMkLst>
        </pc:spChg>
        <pc:spChg chg="mod">
          <ac:chgData name="Elisa Tremolada" userId="9a400aa333ba2186" providerId="LiveId" clId="{C0CA3B02-4D00-47A5-A41C-5E7F74CA2789}" dt="2022-01-10T11:02:21.318" v="10996" actId="27636"/>
          <ac:spMkLst>
            <pc:docMk/>
            <pc:sldMk cId="1870665410" sldId="278"/>
            <ac:spMk id="65" creationId="{00000000-0000-0000-0000-000000000000}"/>
          </ac:spMkLst>
        </pc:spChg>
      </pc:sldChg>
      <pc:sldChg chg="addSp delSp modSp new mod setBg">
        <pc:chgData name="Elisa Tremolada" userId="9a400aa333ba2186" providerId="LiveId" clId="{C0CA3B02-4D00-47A5-A41C-5E7F74CA2789}" dt="2022-01-10T10:43:06.429" v="10512" actId="403"/>
        <pc:sldMkLst>
          <pc:docMk/>
          <pc:sldMk cId="3350338065" sldId="279"/>
        </pc:sldMkLst>
        <pc:spChg chg="mod">
          <ac:chgData name="Elisa Tremolada" userId="9a400aa333ba2186" providerId="LiveId" clId="{C0CA3B02-4D00-47A5-A41C-5E7F74CA2789}" dt="2022-01-10T10:42:58.328" v="10511" actId="20577"/>
          <ac:spMkLst>
            <pc:docMk/>
            <pc:sldMk cId="3350338065" sldId="279"/>
            <ac:spMk id="2" creationId="{8EE28183-EADA-4DAC-A32D-3DEB89C8D420}"/>
          </ac:spMkLst>
        </pc:spChg>
        <pc:spChg chg="mod">
          <ac:chgData name="Elisa Tremolada" userId="9a400aa333ba2186" providerId="LiveId" clId="{C0CA3B02-4D00-47A5-A41C-5E7F74CA2789}" dt="2022-01-10T10:43:06.429" v="10512" actId="403"/>
          <ac:spMkLst>
            <pc:docMk/>
            <pc:sldMk cId="3350338065" sldId="279"/>
            <ac:spMk id="3" creationId="{37CAAD29-20EA-4B44-ACBF-EBB19C5D49B6}"/>
          </ac:spMkLst>
        </pc:spChg>
        <pc:spChg chg="del">
          <ac:chgData name="Elisa Tremolada" userId="9a400aa333ba2186" providerId="LiveId" clId="{C0CA3B02-4D00-47A5-A41C-5E7F74CA2789}" dt="2022-01-08T18:23:37.507" v="5307" actId="478"/>
          <ac:spMkLst>
            <pc:docMk/>
            <pc:sldMk cId="3350338065" sldId="279"/>
            <ac:spMk id="4" creationId="{F24C374D-85A2-4D4C-AA3B-8AC4EAA38038}"/>
          </ac:spMkLst>
        </pc:spChg>
        <pc:spChg chg="add del">
          <ac:chgData name="Elisa Tremolada" userId="9a400aa333ba2186" providerId="LiveId" clId="{C0CA3B02-4D00-47A5-A41C-5E7F74CA2789}" dt="2022-01-08T18:18:25.633" v="5285" actId="22"/>
          <ac:spMkLst>
            <pc:docMk/>
            <pc:sldMk cId="3350338065" sldId="279"/>
            <ac:spMk id="6" creationId="{B43F9ECD-F53D-4733-B82C-1DEE963FF7DC}"/>
          </ac:spMkLst>
        </pc:spChg>
        <pc:picChg chg="add del mod">
          <ac:chgData name="Elisa Tremolada" userId="9a400aa333ba2186" providerId="LiveId" clId="{C0CA3B02-4D00-47A5-A41C-5E7F74CA2789}" dt="2022-01-08T18:23:54.056" v="5314" actId="21"/>
          <ac:picMkLst>
            <pc:docMk/>
            <pc:sldMk cId="3350338065" sldId="279"/>
            <ac:picMk id="8" creationId="{800587B9-26A7-40DA-8A67-41E649C377F7}"/>
          </ac:picMkLst>
        </pc:picChg>
        <pc:picChg chg="add mod">
          <ac:chgData name="Elisa Tremolada" userId="9a400aa333ba2186" providerId="LiveId" clId="{C0CA3B02-4D00-47A5-A41C-5E7F74CA2789}" dt="2022-01-08T18:46:36.718" v="6857" actId="1076"/>
          <ac:picMkLst>
            <pc:docMk/>
            <pc:sldMk cId="3350338065" sldId="279"/>
            <ac:picMk id="10" creationId="{830AD238-2967-4D90-9AFB-F9FEA589B4DB}"/>
          </ac:picMkLst>
        </pc:picChg>
      </pc:sldChg>
      <pc:sldChg chg="addSp delSp modSp new mod">
        <pc:chgData name="Elisa Tremolada" userId="9a400aa333ba2186" providerId="LiveId" clId="{C0CA3B02-4D00-47A5-A41C-5E7F74CA2789}" dt="2022-01-10T16:33:23.369" v="14981" actId="113"/>
        <pc:sldMkLst>
          <pc:docMk/>
          <pc:sldMk cId="4042311054" sldId="280"/>
        </pc:sldMkLst>
        <pc:spChg chg="mod">
          <ac:chgData name="Elisa Tremolada" userId="9a400aa333ba2186" providerId="LiveId" clId="{C0CA3B02-4D00-47A5-A41C-5E7F74CA2789}" dt="2022-01-08T19:02:45.160" v="8093" actId="20577"/>
          <ac:spMkLst>
            <pc:docMk/>
            <pc:sldMk cId="4042311054" sldId="280"/>
            <ac:spMk id="2" creationId="{90F25856-C649-4ED3-AF71-ECE5DDEBA707}"/>
          </ac:spMkLst>
        </pc:spChg>
        <pc:spChg chg="mod">
          <ac:chgData name="Elisa Tremolada" userId="9a400aa333ba2186" providerId="LiveId" clId="{C0CA3B02-4D00-47A5-A41C-5E7F74CA2789}" dt="2022-01-10T16:33:23.369" v="14981" actId="113"/>
          <ac:spMkLst>
            <pc:docMk/>
            <pc:sldMk cId="4042311054" sldId="280"/>
            <ac:spMk id="3" creationId="{60A1AB33-7B7E-4C84-B6B6-48447D431EAD}"/>
          </ac:spMkLst>
        </pc:spChg>
        <pc:spChg chg="del">
          <ac:chgData name="Elisa Tremolada" userId="9a400aa333ba2186" providerId="LiveId" clId="{C0CA3B02-4D00-47A5-A41C-5E7F74CA2789}" dt="2022-01-08T18:23:57.824" v="5315" actId="478"/>
          <ac:spMkLst>
            <pc:docMk/>
            <pc:sldMk cId="4042311054" sldId="280"/>
            <ac:spMk id="4" creationId="{CB0FB94C-4945-4D98-B9D3-71A94AB3834D}"/>
          </ac:spMkLst>
        </pc:spChg>
        <pc:graphicFrameChg chg="add mod modGraphic">
          <ac:chgData name="Elisa Tremolada" userId="9a400aa333ba2186" providerId="LiveId" clId="{C0CA3B02-4D00-47A5-A41C-5E7F74CA2789}" dt="2022-01-08T19:07:56.266" v="8134" actId="1076"/>
          <ac:graphicFrameMkLst>
            <pc:docMk/>
            <pc:sldMk cId="4042311054" sldId="280"/>
            <ac:graphicFrameMk id="8" creationId="{5F444BBF-CED9-4C3C-B54D-5F7F561BBE0A}"/>
          </ac:graphicFrameMkLst>
        </pc:graphicFrameChg>
        <pc:picChg chg="add del mod">
          <ac:chgData name="Elisa Tremolada" userId="9a400aa333ba2186" providerId="LiveId" clId="{C0CA3B02-4D00-47A5-A41C-5E7F74CA2789}" dt="2022-01-08T18:31:44.176" v="5885" actId="478"/>
          <ac:picMkLst>
            <pc:docMk/>
            <pc:sldMk cId="4042311054" sldId="280"/>
            <ac:picMk id="5" creationId="{AF62ED11-C557-4E65-A5DE-EECFB283031D}"/>
          </ac:picMkLst>
        </pc:picChg>
        <pc:picChg chg="add mod">
          <ac:chgData name="Elisa Tremolada" userId="9a400aa333ba2186" providerId="LiveId" clId="{C0CA3B02-4D00-47A5-A41C-5E7F74CA2789}" dt="2022-01-08T18:55:50.875" v="7850" actId="1076"/>
          <ac:picMkLst>
            <pc:docMk/>
            <pc:sldMk cId="4042311054" sldId="280"/>
            <ac:picMk id="7" creationId="{B3FDE5AA-1FDD-4B78-8D1A-1475FB12F1B8}"/>
          </ac:picMkLst>
        </pc:picChg>
        <pc:picChg chg="add mod">
          <ac:chgData name="Elisa Tremolada" userId="9a400aa333ba2186" providerId="LiveId" clId="{C0CA3B02-4D00-47A5-A41C-5E7F74CA2789}" dt="2022-01-10T11:02:45.187" v="10997" actId="14100"/>
          <ac:picMkLst>
            <pc:docMk/>
            <pc:sldMk cId="4042311054" sldId="280"/>
            <ac:picMk id="10" creationId="{F455D881-8F2B-4C4C-B28E-49BBD046448E}"/>
          </ac:picMkLst>
        </pc:picChg>
      </pc:sldChg>
      <pc:sldChg chg="delSp modSp new del mod ord">
        <pc:chgData name="Elisa Tremolada" userId="9a400aa333ba2186" providerId="LiveId" clId="{C0CA3B02-4D00-47A5-A41C-5E7F74CA2789}" dt="2022-01-08T18:34:47.230" v="5891" actId="2696"/>
        <pc:sldMkLst>
          <pc:docMk/>
          <pc:sldMk cId="3583710412" sldId="281"/>
        </pc:sldMkLst>
        <pc:spChg chg="mod">
          <ac:chgData name="Elisa Tremolada" userId="9a400aa333ba2186" providerId="LiveId" clId="{C0CA3B02-4D00-47A5-A41C-5E7F74CA2789}" dt="2022-01-08T18:34:24.194" v="5889" actId="20577"/>
          <ac:spMkLst>
            <pc:docMk/>
            <pc:sldMk cId="3583710412" sldId="281"/>
            <ac:spMk id="2" creationId="{249BB141-297F-4FD9-A617-FD2E8FE8F9B6}"/>
          </ac:spMkLst>
        </pc:spChg>
        <pc:spChg chg="del">
          <ac:chgData name="Elisa Tremolada" userId="9a400aa333ba2186" providerId="LiveId" clId="{C0CA3B02-4D00-47A5-A41C-5E7F74CA2789}" dt="2022-01-08T18:30:24.185" v="5883" actId="478"/>
          <ac:spMkLst>
            <pc:docMk/>
            <pc:sldMk cId="3583710412" sldId="281"/>
            <ac:spMk id="3" creationId="{EB7C9704-2E68-4387-B70D-D4608012B682}"/>
          </ac:spMkLst>
        </pc:spChg>
        <pc:spChg chg="del">
          <ac:chgData name="Elisa Tremolada" userId="9a400aa333ba2186" providerId="LiveId" clId="{C0CA3B02-4D00-47A5-A41C-5E7F74CA2789}" dt="2022-01-08T18:30:25.754" v="5884" actId="478"/>
          <ac:spMkLst>
            <pc:docMk/>
            <pc:sldMk cId="3583710412" sldId="281"/>
            <ac:spMk id="4" creationId="{F1D0AA14-B9C7-4BD2-8F14-4B6A0D86D3C7}"/>
          </ac:spMkLst>
        </pc:spChg>
      </pc:sldChg>
      <pc:sldChg chg="addSp delSp modSp new mod setBg">
        <pc:chgData name="Elisa Tremolada" userId="9a400aa333ba2186" providerId="LiveId" clId="{C0CA3B02-4D00-47A5-A41C-5E7F74CA2789}" dt="2022-01-10T17:22:15.219" v="17167" actId="14100"/>
        <pc:sldMkLst>
          <pc:docMk/>
          <pc:sldMk cId="1795775500" sldId="282"/>
        </pc:sldMkLst>
        <pc:spChg chg="mod">
          <ac:chgData name="Elisa Tremolada" userId="9a400aa333ba2186" providerId="LiveId" clId="{C0CA3B02-4D00-47A5-A41C-5E7F74CA2789}" dt="2022-01-10T17:22:15.219" v="17167" actId="14100"/>
          <ac:spMkLst>
            <pc:docMk/>
            <pc:sldMk cId="1795775500" sldId="282"/>
            <ac:spMk id="2" creationId="{771D9B9E-8F25-46BF-A358-59AB03459583}"/>
          </ac:spMkLst>
        </pc:spChg>
        <pc:spChg chg="add del mod">
          <ac:chgData name="Elisa Tremolada" userId="9a400aa333ba2186" providerId="LiveId" clId="{C0CA3B02-4D00-47A5-A41C-5E7F74CA2789}" dt="2022-01-10T16:34:17.881" v="14996" actId="113"/>
          <ac:spMkLst>
            <pc:docMk/>
            <pc:sldMk cId="1795775500" sldId="282"/>
            <ac:spMk id="3" creationId="{B9B062C7-9A2D-4C19-872D-98AE3CA326F1}"/>
          </ac:spMkLst>
        </pc:spChg>
        <pc:spChg chg="del mod">
          <ac:chgData name="Elisa Tremolada" userId="9a400aa333ba2186" providerId="LiveId" clId="{C0CA3B02-4D00-47A5-A41C-5E7F74CA2789}" dt="2022-01-10T09:50:21.125" v="8700" actId="478"/>
          <ac:spMkLst>
            <pc:docMk/>
            <pc:sldMk cId="1795775500" sldId="282"/>
            <ac:spMk id="4" creationId="{EF42B698-C785-4F0C-817D-6049C3466D0D}"/>
          </ac:spMkLst>
        </pc:spChg>
        <pc:spChg chg="add del mod">
          <ac:chgData name="Elisa Tremolada" userId="9a400aa333ba2186" providerId="LiveId" clId="{C0CA3B02-4D00-47A5-A41C-5E7F74CA2789}" dt="2022-01-10T11:03:26.235" v="11002" actId="478"/>
          <ac:spMkLst>
            <pc:docMk/>
            <pc:sldMk cId="1795775500" sldId="282"/>
            <ac:spMk id="6" creationId="{0755B6E5-DD91-40E3-B3D8-F68FEC1A00F2}"/>
          </ac:spMkLst>
        </pc:spChg>
        <pc:picChg chg="add del mod">
          <ac:chgData name="Elisa Tremolada" userId="9a400aa333ba2186" providerId="LiveId" clId="{C0CA3B02-4D00-47A5-A41C-5E7F74CA2789}" dt="2022-01-10T11:06:26.552" v="11074" actId="478"/>
          <ac:picMkLst>
            <pc:docMk/>
            <pc:sldMk cId="1795775500" sldId="282"/>
            <ac:picMk id="8" creationId="{3DFC142E-49A8-4BF4-8A53-EBA417FA0885}"/>
          </ac:picMkLst>
        </pc:picChg>
        <pc:picChg chg="add mod">
          <ac:chgData name="Elisa Tremolada" userId="9a400aa333ba2186" providerId="LiveId" clId="{C0CA3B02-4D00-47A5-A41C-5E7F74CA2789}" dt="2022-01-10T11:07:23.749" v="11141" actId="29295"/>
          <ac:picMkLst>
            <pc:docMk/>
            <pc:sldMk cId="1795775500" sldId="282"/>
            <ac:picMk id="10" creationId="{B44794E4-5D57-44AE-A2EE-D91720A12ED2}"/>
          </ac:picMkLst>
        </pc:picChg>
      </pc:sldChg>
      <pc:sldChg chg="addSp delSp modSp new mod setBg modNotesTx">
        <pc:chgData name="Elisa Tremolada" userId="9a400aa333ba2186" providerId="LiveId" clId="{C0CA3B02-4D00-47A5-A41C-5E7F74CA2789}" dt="2022-01-11T17:55:43.791" v="20752"/>
        <pc:sldMkLst>
          <pc:docMk/>
          <pc:sldMk cId="2988373777" sldId="283"/>
        </pc:sldMkLst>
        <pc:spChg chg="mod">
          <ac:chgData name="Elisa Tremolada" userId="9a400aa333ba2186" providerId="LiveId" clId="{C0CA3B02-4D00-47A5-A41C-5E7F74CA2789}" dt="2022-01-10T16:49:55.307" v="15848" actId="113"/>
          <ac:spMkLst>
            <pc:docMk/>
            <pc:sldMk cId="2988373777" sldId="283"/>
            <ac:spMk id="2" creationId="{BFF2CDEA-4CE6-473E-BEB5-798C08385DEA}"/>
          </ac:spMkLst>
        </pc:spChg>
        <pc:spChg chg="add mod">
          <ac:chgData name="Elisa Tremolada" userId="9a400aa333ba2186" providerId="LiveId" clId="{C0CA3B02-4D00-47A5-A41C-5E7F74CA2789}" dt="2022-01-10T17:01:34.279" v="16180" actId="404"/>
          <ac:spMkLst>
            <pc:docMk/>
            <pc:sldMk cId="2988373777" sldId="283"/>
            <ac:spMk id="3" creationId="{DA8D6653-244D-40B2-ACBC-0491E0272022}"/>
          </ac:spMkLst>
        </pc:spChg>
        <pc:spChg chg="del">
          <ac:chgData name="Elisa Tremolada" userId="9a400aa333ba2186" providerId="LiveId" clId="{C0CA3B02-4D00-47A5-A41C-5E7F74CA2789}" dt="2022-01-10T11:21:13.588" v="11322" actId="478"/>
          <ac:spMkLst>
            <pc:docMk/>
            <pc:sldMk cId="2988373777" sldId="283"/>
            <ac:spMk id="3" creationId="{E9B15C49-6BD4-4D49-8EC9-B9AEACB3E14F}"/>
          </ac:spMkLst>
        </pc:spChg>
        <pc:spChg chg="del">
          <ac:chgData name="Elisa Tremolada" userId="9a400aa333ba2186" providerId="LiveId" clId="{C0CA3B02-4D00-47A5-A41C-5E7F74CA2789}" dt="2022-01-10T11:21:10.667" v="11321" actId="478"/>
          <ac:spMkLst>
            <pc:docMk/>
            <pc:sldMk cId="2988373777" sldId="283"/>
            <ac:spMk id="4" creationId="{AE42D6B7-0967-4A6A-84A0-F66FC325E762}"/>
          </ac:spMkLst>
        </pc:spChg>
        <pc:spChg chg="add mod">
          <ac:chgData name="Elisa Tremolada" userId="9a400aa333ba2186" providerId="LiveId" clId="{C0CA3B02-4D00-47A5-A41C-5E7F74CA2789}" dt="2022-01-10T17:15:16.915" v="16912" actId="14100"/>
          <ac:spMkLst>
            <pc:docMk/>
            <pc:sldMk cId="2988373777" sldId="283"/>
            <ac:spMk id="7" creationId="{246BABF7-78B6-4F2D-B27A-1CADCA90A2CE}"/>
          </ac:spMkLst>
        </pc:spChg>
        <pc:graphicFrameChg chg="add mod modGraphic">
          <ac:chgData name="Elisa Tremolada" userId="9a400aa333ba2186" providerId="LiveId" clId="{C0CA3B02-4D00-47A5-A41C-5E7F74CA2789}" dt="2022-01-10T17:14:38.942" v="16817" actId="1076"/>
          <ac:graphicFrameMkLst>
            <pc:docMk/>
            <pc:sldMk cId="2988373777" sldId="283"/>
            <ac:graphicFrameMk id="6" creationId="{0C69A8D0-FCA9-4CAB-A6F9-271A075581F7}"/>
          </ac:graphicFrameMkLst>
        </pc:graphicFrameChg>
        <pc:picChg chg="add mod">
          <ac:chgData name="Elisa Tremolada" userId="9a400aa333ba2186" providerId="LiveId" clId="{C0CA3B02-4D00-47A5-A41C-5E7F74CA2789}" dt="2022-01-10T16:52:43.550" v="15935" actId="1076"/>
          <ac:picMkLst>
            <pc:docMk/>
            <pc:sldMk cId="2988373777" sldId="283"/>
            <ac:picMk id="4" creationId="{8CF08203-4BB2-4A8B-AD3B-6E9C1C80BA9F}"/>
          </ac:picMkLst>
        </pc:picChg>
        <pc:picChg chg="add mod">
          <ac:chgData name="Elisa Tremolada" userId="9a400aa333ba2186" providerId="LiveId" clId="{C0CA3B02-4D00-47A5-A41C-5E7F74CA2789}" dt="2022-01-10T16:52:39.976" v="15934" actId="1076"/>
          <ac:picMkLst>
            <pc:docMk/>
            <pc:sldMk cId="2988373777" sldId="283"/>
            <ac:picMk id="5" creationId="{86CD4BBF-EF3E-43A9-AD44-147B5B5ACB90}"/>
          </ac:picMkLst>
        </pc:picChg>
      </pc:sldChg>
      <pc:sldChg chg="addSp delSp modSp new mod modNotesTx">
        <pc:chgData name="Elisa Tremolada" userId="9a400aa333ba2186" providerId="LiveId" clId="{C0CA3B02-4D00-47A5-A41C-5E7F74CA2789}" dt="2022-01-11T17:56:10.468" v="20758"/>
        <pc:sldMkLst>
          <pc:docMk/>
          <pc:sldMk cId="2953135155" sldId="284"/>
        </pc:sldMkLst>
        <pc:spChg chg="mod">
          <ac:chgData name="Elisa Tremolada" userId="9a400aa333ba2186" providerId="LiveId" clId="{C0CA3B02-4D00-47A5-A41C-5E7F74CA2789}" dt="2022-01-10T17:14:15.981" v="16816" actId="403"/>
          <ac:spMkLst>
            <pc:docMk/>
            <pc:sldMk cId="2953135155" sldId="284"/>
            <ac:spMk id="2" creationId="{36D9B921-E6D8-4E25-B775-000279A9BF87}"/>
          </ac:spMkLst>
        </pc:spChg>
        <pc:spChg chg="add mod">
          <ac:chgData name="Elisa Tremolada" userId="9a400aa333ba2186" providerId="LiveId" clId="{C0CA3B02-4D00-47A5-A41C-5E7F74CA2789}" dt="2022-01-10T18:08:25.358" v="19738" actId="20577"/>
          <ac:spMkLst>
            <pc:docMk/>
            <pc:sldMk cId="2953135155" sldId="284"/>
            <ac:spMk id="3" creationId="{58033BD5-3449-45BD-8A70-C399FC2CBF4D}"/>
          </ac:spMkLst>
        </pc:spChg>
        <pc:spChg chg="del">
          <ac:chgData name="Elisa Tremolada" userId="9a400aa333ba2186" providerId="LiveId" clId="{C0CA3B02-4D00-47A5-A41C-5E7F74CA2789}" dt="2022-01-10T11:21:20.549" v="11324" actId="478"/>
          <ac:spMkLst>
            <pc:docMk/>
            <pc:sldMk cId="2953135155" sldId="284"/>
            <ac:spMk id="3" creationId="{E0B6B60B-8195-4B31-B416-D736CF78602D}"/>
          </ac:spMkLst>
        </pc:spChg>
        <pc:spChg chg="del">
          <ac:chgData name="Elisa Tremolada" userId="9a400aa333ba2186" providerId="LiveId" clId="{C0CA3B02-4D00-47A5-A41C-5E7F74CA2789}" dt="2022-01-10T11:21:18.434" v="11323" actId="478"/>
          <ac:spMkLst>
            <pc:docMk/>
            <pc:sldMk cId="2953135155" sldId="284"/>
            <ac:spMk id="4" creationId="{2B9A2964-4E93-48C6-B79E-76EAB6703B5B}"/>
          </ac:spMkLst>
        </pc:spChg>
        <pc:spChg chg="add mod">
          <ac:chgData name="Elisa Tremolada" userId="9a400aa333ba2186" providerId="LiveId" clId="{C0CA3B02-4D00-47A5-A41C-5E7F74CA2789}" dt="2022-01-11T16:08:56.620" v="20592" actId="1076"/>
          <ac:spMkLst>
            <pc:docMk/>
            <pc:sldMk cId="2953135155" sldId="284"/>
            <ac:spMk id="10" creationId="{1BDF9460-7B7A-4B0A-A8D1-93E03B18E0BE}"/>
          </ac:spMkLst>
        </pc:spChg>
        <pc:graphicFrameChg chg="add mod modGraphic">
          <ac:chgData name="Elisa Tremolada" userId="9a400aa333ba2186" providerId="LiveId" clId="{C0CA3B02-4D00-47A5-A41C-5E7F74CA2789}" dt="2022-01-11T16:12:15.129" v="20694" actId="20577"/>
          <ac:graphicFrameMkLst>
            <pc:docMk/>
            <pc:sldMk cId="2953135155" sldId="284"/>
            <ac:graphicFrameMk id="4" creationId="{0C276BE7-0F98-4035-98FB-6C674F61CBC9}"/>
          </ac:graphicFrameMkLst>
        </pc:graphicFrameChg>
        <pc:graphicFrameChg chg="add del mod modGraphic">
          <ac:chgData name="Elisa Tremolada" userId="9a400aa333ba2186" providerId="LiveId" clId="{C0CA3B02-4D00-47A5-A41C-5E7F74CA2789}" dt="2022-01-10T18:02:57.558" v="19431" actId="478"/>
          <ac:graphicFrameMkLst>
            <pc:docMk/>
            <pc:sldMk cId="2953135155" sldId="284"/>
            <ac:graphicFrameMk id="8" creationId="{1EEE2FA5-2B72-4B48-9606-23E6C2AD1A74}"/>
          </ac:graphicFrameMkLst>
        </pc:graphicFrameChg>
        <pc:graphicFrameChg chg="add mod modGraphic">
          <ac:chgData name="Elisa Tremolada" userId="9a400aa333ba2186" providerId="LiveId" clId="{C0CA3B02-4D00-47A5-A41C-5E7F74CA2789}" dt="2022-01-10T18:07:58.977" v="19731" actId="20577"/>
          <ac:graphicFrameMkLst>
            <pc:docMk/>
            <pc:sldMk cId="2953135155" sldId="284"/>
            <ac:graphicFrameMk id="9" creationId="{B0D27DEE-4BBC-46BA-943F-7C4C2E46D287}"/>
          </ac:graphicFrameMkLst>
        </pc:graphicFrameChg>
        <pc:picChg chg="add mod modCrop">
          <ac:chgData name="Elisa Tremolada" userId="9a400aa333ba2186" providerId="LiveId" clId="{C0CA3B02-4D00-47A5-A41C-5E7F74CA2789}" dt="2022-01-11T16:09:00.176" v="20593" actId="1076"/>
          <ac:picMkLst>
            <pc:docMk/>
            <pc:sldMk cId="2953135155" sldId="284"/>
            <ac:picMk id="5" creationId="{B7BE0F44-D98F-4FFC-8787-244CE41885A0}"/>
          </ac:picMkLst>
        </pc:picChg>
        <pc:picChg chg="add mod">
          <ac:chgData name="Elisa Tremolada" userId="9a400aa333ba2186" providerId="LiveId" clId="{C0CA3B02-4D00-47A5-A41C-5E7F74CA2789}" dt="2022-01-10T18:01:10.337" v="19418" actId="1076"/>
          <ac:picMkLst>
            <pc:docMk/>
            <pc:sldMk cId="2953135155" sldId="284"/>
            <ac:picMk id="7" creationId="{4E19FFB7-BE74-43A7-A9FE-ADF624BF0CA9}"/>
          </ac:picMkLst>
        </pc:picChg>
      </pc:sldChg>
      <pc:sldChg chg="addSp delSp modSp new mod setBg">
        <pc:chgData name="Elisa Tremolada" userId="9a400aa333ba2186" providerId="LiveId" clId="{C0CA3B02-4D00-47A5-A41C-5E7F74CA2789}" dt="2022-01-10T16:33:04.001" v="14979" actId="113"/>
        <pc:sldMkLst>
          <pc:docMk/>
          <pc:sldMk cId="1143984526" sldId="285"/>
        </pc:sldMkLst>
        <pc:spChg chg="del">
          <ac:chgData name="Elisa Tremolada" userId="9a400aa333ba2186" providerId="LiveId" clId="{C0CA3B02-4D00-47A5-A41C-5E7F74CA2789}" dt="2022-01-08T18:34:51.434" v="5892" actId="478"/>
          <ac:spMkLst>
            <pc:docMk/>
            <pc:sldMk cId="1143984526" sldId="285"/>
            <ac:spMk id="2" creationId="{3E6F5782-8AE5-4F93-87DA-3FD64ADF6C7B}"/>
          </ac:spMkLst>
        </pc:spChg>
        <pc:spChg chg="del">
          <ac:chgData name="Elisa Tremolada" userId="9a400aa333ba2186" providerId="LiveId" clId="{C0CA3B02-4D00-47A5-A41C-5E7F74CA2789}" dt="2022-01-08T18:34:53.176" v="5893" actId="478"/>
          <ac:spMkLst>
            <pc:docMk/>
            <pc:sldMk cId="1143984526" sldId="285"/>
            <ac:spMk id="3" creationId="{D2C635A6-44ED-4781-B950-9A503B8295BD}"/>
          </ac:spMkLst>
        </pc:spChg>
        <pc:spChg chg="add mod">
          <ac:chgData name="Elisa Tremolada" userId="9a400aa333ba2186" providerId="LiveId" clId="{C0CA3B02-4D00-47A5-A41C-5E7F74CA2789}" dt="2022-01-08T18:50:06.349" v="7148" actId="14100"/>
          <ac:spMkLst>
            <pc:docMk/>
            <pc:sldMk cId="1143984526" sldId="285"/>
            <ac:spMk id="4" creationId="{096D8EF7-6010-4631-B352-10949E5BC685}"/>
          </ac:spMkLst>
        </pc:spChg>
        <pc:spChg chg="add mod">
          <ac:chgData name="Elisa Tremolada" userId="9a400aa333ba2186" providerId="LiveId" clId="{C0CA3B02-4D00-47A5-A41C-5E7F74CA2789}" dt="2022-01-10T16:33:04.001" v="14979" actId="113"/>
          <ac:spMkLst>
            <pc:docMk/>
            <pc:sldMk cId="1143984526" sldId="285"/>
            <ac:spMk id="5" creationId="{7DA8ADE4-54B3-46E3-8636-7D8FA4B25192}"/>
          </ac:spMkLst>
        </pc:spChg>
        <pc:graphicFrameChg chg="add mod modGraphic">
          <ac:chgData name="Elisa Tremolada" userId="9a400aa333ba2186" providerId="LiveId" clId="{C0CA3B02-4D00-47A5-A41C-5E7F74CA2789}" dt="2022-01-08T18:47:30.022" v="6867" actId="1076"/>
          <ac:graphicFrameMkLst>
            <pc:docMk/>
            <pc:sldMk cId="1143984526" sldId="285"/>
            <ac:graphicFrameMk id="8" creationId="{7D5B90A9-7883-4AA3-AAF4-73708E8164B5}"/>
          </ac:graphicFrameMkLst>
        </pc:graphicFrameChg>
        <pc:picChg chg="add mod">
          <ac:chgData name="Elisa Tremolada" userId="9a400aa333ba2186" providerId="LiveId" clId="{C0CA3B02-4D00-47A5-A41C-5E7F74CA2789}" dt="2022-01-08T18:47:35.919" v="6868" actId="1076"/>
          <ac:picMkLst>
            <pc:docMk/>
            <pc:sldMk cId="1143984526" sldId="285"/>
            <ac:picMk id="7" creationId="{EE5BAD8A-A0BF-4B5B-ADDC-16F1812C8B3A}"/>
          </ac:picMkLst>
        </pc:picChg>
      </pc:sldChg>
      <pc:sldChg chg="addSp delSp modSp add mod ord">
        <pc:chgData name="Elisa Tremolada" userId="9a400aa333ba2186" providerId="LiveId" clId="{C0CA3B02-4D00-47A5-A41C-5E7F74CA2789}" dt="2022-01-10T16:33:42.524" v="14994" actId="1076"/>
        <pc:sldMkLst>
          <pc:docMk/>
          <pc:sldMk cId="338379668" sldId="286"/>
        </pc:sldMkLst>
        <pc:spChg chg="mod">
          <ac:chgData name="Elisa Tremolada" userId="9a400aa333ba2186" providerId="LiveId" clId="{C0CA3B02-4D00-47A5-A41C-5E7F74CA2789}" dt="2022-01-10T16:33:40.152" v="14993" actId="1076"/>
          <ac:spMkLst>
            <pc:docMk/>
            <pc:sldMk cId="338379668" sldId="286"/>
            <ac:spMk id="4" creationId="{096D8EF7-6010-4631-B352-10949E5BC685}"/>
          </ac:spMkLst>
        </pc:spChg>
        <pc:spChg chg="mod">
          <ac:chgData name="Elisa Tremolada" userId="9a400aa333ba2186" providerId="LiveId" clId="{C0CA3B02-4D00-47A5-A41C-5E7F74CA2789}" dt="2022-01-10T16:33:42.524" v="14994" actId="1076"/>
          <ac:spMkLst>
            <pc:docMk/>
            <pc:sldMk cId="338379668" sldId="286"/>
            <ac:spMk id="5" creationId="{7DA8ADE4-54B3-46E3-8636-7D8FA4B25192}"/>
          </ac:spMkLst>
        </pc:spChg>
        <pc:graphicFrameChg chg="mod modGraphic">
          <ac:chgData name="Elisa Tremolada" userId="9a400aa333ba2186" providerId="LiveId" clId="{C0CA3B02-4D00-47A5-A41C-5E7F74CA2789}" dt="2022-01-08T19:16:22.104" v="8398" actId="1076"/>
          <ac:graphicFrameMkLst>
            <pc:docMk/>
            <pc:sldMk cId="338379668" sldId="286"/>
            <ac:graphicFrameMk id="8" creationId="{7D5B90A9-7883-4AA3-AAF4-73708E8164B5}"/>
          </ac:graphicFrameMkLst>
        </pc:graphicFrameChg>
        <pc:picChg chg="add del mod">
          <ac:chgData name="Elisa Tremolada" userId="9a400aa333ba2186" providerId="LiveId" clId="{C0CA3B02-4D00-47A5-A41C-5E7F74CA2789}" dt="2022-01-08T19:07:35.004" v="8125" actId="478"/>
          <ac:picMkLst>
            <pc:docMk/>
            <pc:sldMk cId="338379668" sldId="286"/>
            <ac:picMk id="3" creationId="{BE408287-8581-439B-B2D4-CED8B79A1204}"/>
          </ac:picMkLst>
        </pc:picChg>
        <pc:picChg chg="del">
          <ac:chgData name="Elisa Tremolada" userId="9a400aa333ba2186" providerId="LiveId" clId="{C0CA3B02-4D00-47A5-A41C-5E7F74CA2789}" dt="2022-01-08T19:04:50.077" v="8114" actId="478"/>
          <ac:picMkLst>
            <pc:docMk/>
            <pc:sldMk cId="338379668" sldId="286"/>
            <ac:picMk id="7" creationId="{EE5BAD8A-A0BF-4B5B-ADDC-16F1812C8B3A}"/>
          </ac:picMkLst>
        </pc:picChg>
        <pc:picChg chg="add mod">
          <ac:chgData name="Elisa Tremolada" userId="9a400aa333ba2186" providerId="LiveId" clId="{C0CA3B02-4D00-47A5-A41C-5E7F74CA2789}" dt="2022-01-08T19:16:13.099" v="8395" actId="1076"/>
          <ac:picMkLst>
            <pc:docMk/>
            <pc:sldMk cId="338379668" sldId="286"/>
            <ac:picMk id="9" creationId="{60D6CCEC-D66B-4912-841D-C6EB5196A29B}"/>
          </ac:picMkLst>
        </pc:picChg>
        <pc:picChg chg="add mod">
          <ac:chgData name="Elisa Tremolada" userId="9a400aa333ba2186" providerId="LiveId" clId="{C0CA3B02-4D00-47A5-A41C-5E7F74CA2789}" dt="2022-01-08T19:16:30.379" v="8400" actId="14100"/>
          <ac:picMkLst>
            <pc:docMk/>
            <pc:sldMk cId="338379668" sldId="286"/>
            <ac:picMk id="11" creationId="{CBF18631-9941-4345-9E90-4112E456344D}"/>
          </ac:picMkLst>
        </pc:picChg>
      </pc:sldChg>
      <pc:sldChg chg="delSp modSp add del mod">
        <pc:chgData name="Elisa Tremolada" userId="9a400aa333ba2186" providerId="LiveId" clId="{C0CA3B02-4D00-47A5-A41C-5E7F74CA2789}" dt="2022-01-10T10:15:54.139" v="9447" actId="2696"/>
        <pc:sldMkLst>
          <pc:docMk/>
          <pc:sldMk cId="2391002983" sldId="287"/>
        </pc:sldMkLst>
        <pc:spChg chg="mod">
          <ac:chgData name="Elisa Tremolada" userId="9a400aa333ba2186" providerId="LiveId" clId="{C0CA3B02-4D00-47A5-A41C-5E7F74CA2789}" dt="2022-01-10T09:51:47.807" v="8782" actId="20577"/>
          <ac:spMkLst>
            <pc:docMk/>
            <pc:sldMk cId="2391002983" sldId="287"/>
            <ac:spMk id="7" creationId="{12376D0C-8FA5-497E-8116-DA675DC06346}"/>
          </ac:spMkLst>
        </pc:spChg>
        <pc:graphicFrameChg chg="del">
          <ac:chgData name="Elisa Tremolada" userId="9a400aa333ba2186" providerId="LiveId" clId="{C0CA3B02-4D00-47A5-A41C-5E7F74CA2789}" dt="2022-01-10T09:51:50.480" v="8784" actId="478"/>
          <ac:graphicFrameMkLst>
            <pc:docMk/>
            <pc:sldMk cId="2391002983" sldId="287"/>
            <ac:graphicFrameMk id="8" creationId="{928D7011-8C18-45D2-BDB6-AC19AE703E9F}"/>
          </ac:graphicFrameMkLst>
        </pc:graphicFrameChg>
        <pc:picChg chg="del mod">
          <ac:chgData name="Elisa Tremolada" userId="9a400aa333ba2186" providerId="LiveId" clId="{C0CA3B02-4D00-47A5-A41C-5E7F74CA2789}" dt="2022-01-10T09:51:48.915" v="8783" actId="478"/>
          <ac:picMkLst>
            <pc:docMk/>
            <pc:sldMk cId="2391002983" sldId="287"/>
            <ac:picMk id="3" creationId="{EFB7A4CD-142A-4813-92A5-F013800C9260}"/>
          </ac:picMkLst>
        </pc:picChg>
      </pc:sldChg>
      <pc:sldChg chg="addSp delSp modSp add mod ord modNotesTx">
        <pc:chgData name="Elisa Tremolada" userId="9a400aa333ba2186" providerId="LiveId" clId="{C0CA3B02-4D00-47A5-A41C-5E7F74CA2789}" dt="2022-01-10T16:17:02.366" v="14333" actId="20577"/>
        <pc:sldMkLst>
          <pc:docMk/>
          <pc:sldMk cId="3833388440" sldId="288"/>
        </pc:sldMkLst>
        <pc:spChg chg="mod">
          <ac:chgData name="Elisa Tremolada" userId="9a400aa333ba2186" providerId="LiveId" clId="{C0CA3B02-4D00-47A5-A41C-5E7F74CA2789}" dt="2022-01-10T09:59:30.243" v="9213" actId="1076"/>
          <ac:spMkLst>
            <pc:docMk/>
            <pc:sldMk cId="3833388440" sldId="288"/>
            <ac:spMk id="4" creationId="{4EC6D649-C0BD-4E59-AB2F-27BD4E9E1B28}"/>
          </ac:spMkLst>
        </pc:spChg>
        <pc:spChg chg="mod">
          <ac:chgData name="Elisa Tremolada" userId="9a400aa333ba2186" providerId="LiveId" clId="{C0CA3B02-4D00-47A5-A41C-5E7F74CA2789}" dt="2022-01-10T09:59:56.626" v="9217" actId="113"/>
          <ac:spMkLst>
            <pc:docMk/>
            <pc:sldMk cId="3833388440" sldId="288"/>
            <ac:spMk id="5" creationId="{E5FBD4C7-82FC-443C-B8AC-3F566AC9803C}"/>
          </ac:spMkLst>
        </pc:spChg>
        <pc:graphicFrameChg chg="del">
          <ac:chgData name="Elisa Tremolada" userId="9a400aa333ba2186" providerId="LiveId" clId="{C0CA3B02-4D00-47A5-A41C-5E7F74CA2789}" dt="2022-01-10T09:52:59.858" v="8811" actId="478"/>
          <ac:graphicFrameMkLst>
            <pc:docMk/>
            <pc:sldMk cId="3833388440" sldId="288"/>
            <ac:graphicFrameMk id="9" creationId="{D9FE84A6-628F-4607-9C4C-D772070DDF3C}"/>
          </ac:graphicFrameMkLst>
        </pc:graphicFrameChg>
        <pc:picChg chg="add mod">
          <ac:chgData name="Elisa Tremolada" userId="9a400aa333ba2186" providerId="LiveId" clId="{C0CA3B02-4D00-47A5-A41C-5E7F74CA2789}" dt="2022-01-10T09:59:02.993" v="9205" actId="1076"/>
          <ac:picMkLst>
            <pc:docMk/>
            <pc:sldMk cId="3833388440" sldId="288"/>
            <ac:picMk id="2" creationId="{02E61486-C48E-490A-8EB3-2C636F54A519}"/>
          </ac:picMkLst>
        </pc:picChg>
      </pc:sldChg>
      <pc:sldChg chg="addSp delSp modSp add mod">
        <pc:chgData name="Elisa Tremolada" userId="9a400aa333ba2186" providerId="LiveId" clId="{C0CA3B02-4D00-47A5-A41C-5E7F74CA2789}" dt="2022-01-10T10:48:50.704" v="10551"/>
        <pc:sldMkLst>
          <pc:docMk/>
          <pc:sldMk cId="4006336769" sldId="289"/>
        </pc:sldMkLst>
        <pc:spChg chg="add mod">
          <ac:chgData name="Elisa Tremolada" userId="9a400aa333ba2186" providerId="LiveId" clId="{C0CA3B02-4D00-47A5-A41C-5E7F74CA2789}" dt="2022-01-10T10:38:03.422" v="10420" actId="2711"/>
          <ac:spMkLst>
            <pc:docMk/>
            <pc:sldMk cId="4006336769" sldId="289"/>
            <ac:spMk id="2" creationId="{42D5CD13-741B-45E3-A2C4-DD39414DECEF}"/>
          </ac:spMkLst>
        </pc:spChg>
        <pc:spChg chg="mod">
          <ac:chgData name="Elisa Tremolada" userId="9a400aa333ba2186" providerId="LiveId" clId="{C0CA3B02-4D00-47A5-A41C-5E7F74CA2789}" dt="2022-01-10T10:35:22.467" v="10270" actId="1076"/>
          <ac:spMkLst>
            <pc:docMk/>
            <pc:sldMk cId="4006336769" sldId="289"/>
            <ac:spMk id="46" creationId="{00000000-0000-0000-0000-000000000000}"/>
          </ac:spMkLst>
        </pc:spChg>
        <pc:graphicFrameChg chg="mod modGraphic">
          <ac:chgData name="Elisa Tremolada" userId="9a400aa333ba2186" providerId="LiveId" clId="{C0CA3B02-4D00-47A5-A41C-5E7F74CA2789}" dt="2022-01-10T10:48:50.704" v="10551"/>
          <ac:graphicFrameMkLst>
            <pc:docMk/>
            <pc:sldMk cId="4006336769" sldId="289"/>
            <ac:graphicFrameMk id="4" creationId="{AEAA3386-6E2A-4710-B5F4-BFFAF1D3D082}"/>
          </ac:graphicFrameMkLst>
        </pc:graphicFrameChg>
        <pc:picChg chg="del">
          <ac:chgData name="Elisa Tremolada" userId="9a400aa333ba2186" providerId="LiveId" clId="{C0CA3B02-4D00-47A5-A41C-5E7F74CA2789}" dt="2022-01-10T10:34:56.982" v="10266" actId="478"/>
          <ac:picMkLst>
            <pc:docMk/>
            <pc:sldMk cId="4006336769" sldId="289"/>
            <ac:picMk id="3" creationId="{D68FEE42-F69A-4FD8-BCCD-49C2E1839640}"/>
          </ac:picMkLst>
        </pc:picChg>
      </pc:sldChg>
      <pc:sldChg chg="addSp delSp modSp add mod ord modNotesTx">
        <pc:chgData name="Elisa Tremolada" userId="9a400aa333ba2186" providerId="LiveId" clId="{C0CA3B02-4D00-47A5-A41C-5E7F74CA2789}" dt="2022-01-10T10:59:16.443" v="10904"/>
        <pc:sldMkLst>
          <pc:docMk/>
          <pc:sldMk cId="3395299954" sldId="290"/>
        </pc:sldMkLst>
        <pc:spChg chg="mod">
          <ac:chgData name="Elisa Tremolada" userId="9a400aa333ba2186" providerId="LiveId" clId="{C0CA3B02-4D00-47A5-A41C-5E7F74CA2789}" dt="2022-01-10T10:50:45.301" v="10584" actId="1076"/>
          <ac:spMkLst>
            <pc:docMk/>
            <pc:sldMk cId="3395299954" sldId="290"/>
            <ac:spMk id="44" creationId="{00000000-0000-0000-0000-000000000000}"/>
          </ac:spMkLst>
        </pc:spChg>
        <pc:graphicFrameChg chg="mod modGraphic">
          <ac:chgData name="Elisa Tremolada" userId="9a400aa333ba2186" providerId="LiveId" clId="{C0CA3B02-4D00-47A5-A41C-5E7F74CA2789}" dt="2022-01-10T10:49:07.056" v="10553"/>
          <ac:graphicFrameMkLst>
            <pc:docMk/>
            <pc:sldMk cId="3395299954" sldId="290"/>
            <ac:graphicFrameMk id="4" creationId="{AEAA3386-6E2A-4710-B5F4-BFFAF1D3D082}"/>
          </ac:graphicFrameMkLst>
        </pc:graphicFrameChg>
        <pc:picChg chg="add mod">
          <ac:chgData name="Elisa Tremolada" userId="9a400aa333ba2186" providerId="LiveId" clId="{C0CA3B02-4D00-47A5-A41C-5E7F74CA2789}" dt="2022-01-10T10:45:50.175" v="10527" actId="1076"/>
          <ac:picMkLst>
            <pc:docMk/>
            <pc:sldMk cId="3395299954" sldId="290"/>
            <ac:picMk id="2" creationId="{FB9CCF29-35B0-4AA2-9359-0FB9B6C7D083}"/>
          </ac:picMkLst>
        </pc:picChg>
        <pc:picChg chg="del">
          <ac:chgData name="Elisa Tremolada" userId="9a400aa333ba2186" providerId="LiveId" clId="{C0CA3B02-4D00-47A5-A41C-5E7F74CA2789}" dt="2022-01-10T10:45:32.190" v="10522" actId="478"/>
          <ac:picMkLst>
            <pc:docMk/>
            <pc:sldMk cId="3395299954" sldId="290"/>
            <ac:picMk id="3" creationId="{D68FEE42-F69A-4FD8-BCCD-49C2E1839640}"/>
          </ac:picMkLst>
        </pc:picChg>
      </pc:sldChg>
      <pc:sldChg chg="modSp add del">
        <pc:chgData name="Elisa Tremolada" userId="9a400aa333ba2186" providerId="LiveId" clId="{C0CA3B02-4D00-47A5-A41C-5E7F74CA2789}" dt="2022-01-10T10:47:16.696" v="10536" actId="2696"/>
        <pc:sldMkLst>
          <pc:docMk/>
          <pc:sldMk cId="30457316" sldId="291"/>
        </pc:sldMkLst>
        <pc:graphicFrameChg chg="mod">
          <ac:chgData name="Elisa Tremolada" userId="9a400aa333ba2186" providerId="LiveId" clId="{C0CA3B02-4D00-47A5-A41C-5E7F74CA2789}" dt="2022-01-10T10:46:08.886" v="10529"/>
          <ac:graphicFrameMkLst>
            <pc:docMk/>
            <pc:sldMk cId="30457316" sldId="291"/>
            <ac:graphicFrameMk id="43" creationId="{00000000-0000-0000-0000-000000000000}"/>
          </ac:graphicFrameMkLst>
        </pc:graphicFrameChg>
      </pc:sldChg>
      <pc:sldChg chg="addSp delSp modSp add mod ord modNotesTx">
        <pc:chgData name="Elisa Tremolada" userId="9a400aa333ba2186" providerId="LiveId" clId="{C0CA3B02-4D00-47A5-A41C-5E7F74CA2789}" dt="2022-01-10T10:58:47.787" v="10900"/>
        <pc:sldMkLst>
          <pc:docMk/>
          <pc:sldMk cId="2933913807" sldId="291"/>
        </pc:sldMkLst>
        <pc:spChg chg="mod">
          <ac:chgData name="Elisa Tremolada" userId="9a400aa333ba2186" providerId="LiveId" clId="{C0CA3B02-4D00-47A5-A41C-5E7F74CA2789}" dt="2022-01-10T10:55:35.319" v="10867" actId="404"/>
          <ac:spMkLst>
            <pc:docMk/>
            <pc:sldMk cId="2933913807" sldId="291"/>
            <ac:spMk id="44" creationId="{00000000-0000-0000-0000-000000000000}"/>
          </ac:spMkLst>
        </pc:spChg>
        <pc:graphicFrameChg chg="mod modGraphic">
          <ac:chgData name="Elisa Tremolada" userId="9a400aa333ba2186" providerId="LiveId" clId="{C0CA3B02-4D00-47A5-A41C-5E7F74CA2789}" dt="2022-01-10T10:56:41.095" v="10875" actId="14100"/>
          <ac:graphicFrameMkLst>
            <pc:docMk/>
            <pc:sldMk cId="2933913807" sldId="291"/>
            <ac:graphicFrameMk id="4" creationId="{AEAA3386-6E2A-4710-B5F4-BFFAF1D3D082}"/>
          </ac:graphicFrameMkLst>
        </pc:graphicFrameChg>
        <pc:picChg chg="del">
          <ac:chgData name="Elisa Tremolada" userId="9a400aa333ba2186" providerId="LiveId" clId="{C0CA3B02-4D00-47A5-A41C-5E7F74CA2789}" dt="2022-01-10T10:56:28.614" v="10872" actId="478"/>
          <ac:picMkLst>
            <pc:docMk/>
            <pc:sldMk cId="2933913807" sldId="291"/>
            <ac:picMk id="2" creationId="{FB9CCF29-35B0-4AA2-9359-0FB9B6C7D083}"/>
          </ac:picMkLst>
        </pc:picChg>
        <pc:picChg chg="add mod">
          <ac:chgData name="Elisa Tremolada" userId="9a400aa333ba2186" providerId="LiveId" clId="{C0CA3B02-4D00-47A5-A41C-5E7F74CA2789}" dt="2022-01-10T10:56:47.023" v="10877" actId="1076"/>
          <ac:picMkLst>
            <pc:docMk/>
            <pc:sldMk cId="2933913807" sldId="291"/>
            <ac:picMk id="3" creationId="{98E18BF1-055C-42CC-B8D1-BFB97864120F}"/>
          </ac:picMkLst>
        </pc:picChg>
      </pc:sldChg>
      <pc:sldChg chg="addSp delSp modSp add mod ord">
        <pc:chgData name="Elisa Tremolada" userId="9a400aa333ba2186" providerId="LiveId" clId="{C0CA3B02-4D00-47A5-A41C-5E7F74CA2789}" dt="2022-01-10T11:00:54.606" v="10952" actId="1076"/>
        <pc:sldMkLst>
          <pc:docMk/>
          <pc:sldMk cId="2499749123" sldId="292"/>
        </pc:sldMkLst>
        <pc:spChg chg="mod">
          <ac:chgData name="Elisa Tremolada" userId="9a400aa333ba2186" providerId="LiveId" clId="{C0CA3B02-4D00-47A5-A41C-5E7F74CA2789}" dt="2022-01-10T11:00:54.606" v="10952" actId="1076"/>
          <ac:spMkLst>
            <pc:docMk/>
            <pc:sldMk cId="2499749123" sldId="292"/>
            <ac:spMk id="56" creationId="{00000000-0000-0000-0000-000000000000}"/>
          </ac:spMkLst>
        </pc:spChg>
        <pc:spChg chg="mod">
          <ac:chgData name="Elisa Tremolada" userId="9a400aa333ba2186" providerId="LiveId" clId="{C0CA3B02-4D00-47A5-A41C-5E7F74CA2789}" dt="2022-01-10T11:00:49.749" v="10951" actId="403"/>
          <ac:spMkLst>
            <pc:docMk/>
            <pc:sldMk cId="2499749123" sldId="292"/>
            <ac:spMk id="57" creationId="{00000000-0000-0000-0000-000000000000}"/>
          </ac:spMkLst>
        </pc:spChg>
        <pc:graphicFrameChg chg="add del mod">
          <ac:chgData name="Elisa Tremolada" userId="9a400aa333ba2186" providerId="LiveId" clId="{C0CA3B02-4D00-47A5-A41C-5E7F74CA2789}" dt="2022-01-10T10:57:57.874" v="10890"/>
          <ac:graphicFrameMkLst>
            <pc:docMk/>
            <pc:sldMk cId="2499749123" sldId="292"/>
            <ac:graphicFrameMk id="6" creationId="{72C8DBFD-1E4E-44FB-89FF-C9585C5652D7}"/>
          </ac:graphicFrameMkLst>
        </pc:graphicFrameChg>
        <pc:graphicFrameChg chg="add mod">
          <ac:chgData name="Elisa Tremolada" userId="9a400aa333ba2186" providerId="LiveId" clId="{C0CA3B02-4D00-47A5-A41C-5E7F74CA2789}" dt="2022-01-10T10:58:20.324" v="10896" actId="1076"/>
          <ac:graphicFrameMkLst>
            <pc:docMk/>
            <pc:sldMk cId="2499749123" sldId="292"/>
            <ac:graphicFrameMk id="7" creationId="{B9D51721-930D-4BD8-8355-3E8BEA58780E}"/>
          </ac:graphicFrameMkLst>
        </pc:graphicFrameChg>
        <pc:picChg chg="add del mod">
          <ac:chgData name="Elisa Tremolada" userId="9a400aa333ba2186" providerId="LiveId" clId="{C0CA3B02-4D00-47A5-A41C-5E7F74CA2789}" dt="2022-01-10T10:58:10.493" v="10894" actId="478"/>
          <ac:picMkLst>
            <pc:docMk/>
            <pc:sldMk cId="2499749123" sldId="292"/>
            <ac:picMk id="2" creationId="{EFE19AE7-56AB-465C-B6CF-47CF789BE9E3}"/>
          </ac:picMkLst>
        </pc:picChg>
        <pc:picChg chg="del">
          <ac:chgData name="Elisa Tremolada" userId="9a400aa333ba2186" providerId="LiveId" clId="{C0CA3B02-4D00-47A5-A41C-5E7F74CA2789}" dt="2022-01-10T10:56:51.217" v="10878" actId="478"/>
          <ac:picMkLst>
            <pc:docMk/>
            <pc:sldMk cId="2499749123" sldId="292"/>
            <ac:picMk id="58" creationId="{00000000-0000-0000-0000-000000000000}"/>
          </ac:picMkLst>
        </pc:picChg>
      </pc:sldChg>
      <pc:sldChg chg="addSp delSp modSp new del mod ord">
        <pc:chgData name="Elisa Tremolada" userId="9a400aa333ba2186" providerId="LiveId" clId="{C0CA3B02-4D00-47A5-A41C-5E7F74CA2789}" dt="2022-01-10T16:59:30.618" v="16098" actId="2696"/>
        <pc:sldMkLst>
          <pc:docMk/>
          <pc:sldMk cId="882991609" sldId="293"/>
        </pc:sldMkLst>
        <pc:spChg chg="del">
          <ac:chgData name="Elisa Tremolada" userId="9a400aa333ba2186" providerId="LiveId" clId="{C0CA3B02-4D00-47A5-A41C-5E7F74CA2789}" dt="2022-01-10T11:15:59.926" v="11240" actId="478"/>
          <ac:spMkLst>
            <pc:docMk/>
            <pc:sldMk cId="882991609" sldId="293"/>
            <ac:spMk id="2" creationId="{DA8E751F-FE0F-4B65-86CF-E4F7FEABE1E7}"/>
          </ac:spMkLst>
        </pc:spChg>
        <pc:spChg chg="del">
          <ac:chgData name="Elisa Tremolada" userId="9a400aa333ba2186" providerId="LiveId" clId="{C0CA3B02-4D00-47A5-A41C-5E7F74CA2789}" dt="2022-01-10T11:16:00.556" v="11241" actId="478"/>
          <ac:spMkLst>
            <pc:docMk/>
            <pc:sldMk cId="882991609" sldId="293"/>
            <ac:spMk id="3" creationId="{BA80E81A-02C7-4C8C-A445-402FB5C27EED}"/>
          </ac:spMkLst>
        </pc:spChg>
        <pc:picChg chg="add mod">
          <ac:chgData name="Elisa Tremolada" userId="9a400aa333ba2186" providerId="LiveId" clId="{C0CA3B02-4D00-47A5-A41C-5E7F74CA2789}" dt="2022-01-10T16:51:20.653" v="15922" actId="1076"/>
          <ac:picMkLst>
            <pc:docMk/>
            <pc:sldMk cId="882991609" sldId="293"/>
            <ac:picMk id="5" creationId="{027D7FAF-1FD7-4F46-94BA-62706B8D7CA6}"/>
          </ac:picMkLst>
        </pc:picChg>
        <pc:picChg chg="add mod">
          <ac:chgData name="Elisa Tremolada" userId="9a400aa333ba2186" providerId="LiveId" clId="{C0CA3B02-4D00-47A5-A41C-5E7F74CA2789}" dt="2022-01-10T11:16:46.754" v="11256" actId="1076"/>
          <ac:picMkLst>
            <pc:docMk/>
            <pc:sldMk cId="882991609" sldId="293"/>
            <ac:picMk id="7" creationId="{522FF659-C1B1-487A-A3EC-38C925F2B491}"/>
          </ac:picMkLst>
        </pc:picChg>
      </pc:sldChg>
      <pc:sldChg chg="delSp add del mod">
        <pc:chgData name="Elisa Tremolada" userId="9a400aa333ba2186" providerId="LiveId" clId="{C0CA3B02-4D00-47A5-A41C-5E7F74CA2789}" dt="2022-01-10T17:28:59.007" v="17277" actId="2696"/>
        <pc:sldMkLst>
          <pc:docMk/>
          <pc:sldMk cId="2546537753" sldId="294"/>
        </pc:sldMkLst>
        <pc:picChg chg="del">
          <ac:chgData name="Elisa Tremolada" userId="9a400aa333ba2186" providerId="LiveId" clId="{C0CA3B02-4D00-47A5-A41C-5E7F74CA2789}" dt="2022-01-10T11:17:09.217" v="11258" actId="478"/>
          <ac:picMkLst>
            <pc:docMk/>
            <pc:sldMk cId="2546537753" sldId="294"/>
            <ac:picMk id="5" creationId="{027D7FAF-1FD7-4F46-94BA-62706B8D7CA6}"/>
          </ac:picMkLst>
        </pc:picChg>
        <pc:picChg chg="del">
          <ac:chgData name="Elisa Tremolada" userId="9a400aa333ba2186" providerId="LiveId" clId="{C0CA3B02-4D00-47A5-A41C-5E7F74CA2789}" dt="2022-01-10T11:17:10.615" v="11259" actId="478"/>
          <ac:picMkLst>
            <pc:docMk/>
            <pc:sldMk cId="2546537753" sldId="294"/>
            <ac:picMk id="7" creationId="{522FF659-C1B1-487A-A3EC-38C925F2B491}"/>
          </ac:picMkLst>
        </pc:picChg>
      </pc:sldChg>
      <pc:sldChg chg="addSp delSp modSp add mod ord setBg modNotesTx">
        <pc:chgData name="Elisa Tremolada" userId="9a400aa333ba2186" providerId="LiveId" clId="{C0CA3B02-4D00-47A5-A41C-5E7F74CA2789}" dt="2022-01-11T17:55:24.573" v="20750"/>
        <pc:sldMkLst>
          <pc:docMk/>
          <pc:sldMk cId="1237090572" sldId="295"/>
        </pc:sldMkLst>
        <pc:spChg chg="mod">
          <ac:chgData name="Elisa Tremolada" userId="9a400aa333ba2186" providerId="LiveId" clId="{C0CA3B02-4D00-47A5-A41C-5E7F74CA2789}" dt="2022-01-10T11:27:01.411" v="12010" actId="1076"/>
          <ac:spMkLst>
            <pc:docMk/>
            <pc:sldMk cId="1237090572" sldId="295"/>
            <ac:spMk id="2" creationId="{1D2146AC-5273-465A-885F-D5C305B8D50F}"/>
          </ac:spMkLst>
        </pc:spChg>
        <pc:spChg chg="add mod">
          <ac:chgData name="Elisa Tremolada" userId="9a400aa333ba2186" providerId="LiveId" clId="{C0CA3B02-4D00-47A5-A41C-5E7F74CA2789}" dt="2022-01-10T16:34:31.670" v="14997" actId="113"/>
          <ac:spMkLst>
            <pc:docMk/>
            <pc:sldMk cId="1237090572" sldId="295"/>
            <ac:spMk id="4" creationId="{F7A0B064-5A6B-49BF-BA11-B4964621455C}"/>
          </ac:spMkLst>
        </pc:spChg>
        <pc:spChg chg="del mod">
          <ac:chgData name="Elisa Tremolada" userId="9a400aa333ba2186" providerId="LiveId" clId="{C0CA3B02-4D00-47A5-A41C-5E7F74CA2789}" dt="2022-01-10T11:22:15.846" v="11383" actId="478"/>
          <ac:spMkLst>
            <pc:docMk/>
            <pc:sldMk cId="1237090572" sldId="295"/>
            <ac:spMk id="5" creationId="{F079C082-4218-4A30-9617-919A67E11C99}"/>
          </ac:spMkLst>
        </pc:spChg>
        <pc:spChg chg="add mod">
          <ac:chgData name="Elisa Tremolada" userId="9a400aa333ba2186" providerId="LiveId" clId="{C0CA3B02-4D00-47A5-A41C-5E7F74CA2789}" dt="2022-01-10T17:25:19.864" v="17267" actId="255"/>
          <ac:spMkLst>
            <pc:docMk/>
            <pc:sldMk cId="1237090572" sldId="295"/>
            <ac:spMk id="6" creationId="{010A4FD5-87E4-4569-A184-337DFB1E271C}"/>
          </ac:spMkLst>
        </pc:spChg>
        <pc:graphicFrameChg chg="add del mod modGraphic">
          <ac:chgData name="Elisa Tremolada" userId="9a400aa333ba2186" providerId="LiveId" clId="{C0CA3B02-4D00-47A5-A41C-5E7F74CA2789}" dt="2022-01-10T11:30:16.670" v="12024" actId="478"/>
          <ac:graphicFrameMkLst>
            <pc:docMk/>
            <pc:sldMk cId="1237090572" sldId="295"/>
            <ac:graphicFrameMk id="8" creationId="{63A8040C-A103-41FF-8332-1F3BE02467D1}"/>
          </ac:graphicFrameMkLst>
        </pc:graphicFrameChg>
        <pc:picChg chg="del">
          <ac:chgData name="Elisa Tremolada" userId="9a400aa333ba2186" providerId="LiveId" clId="{C0CA3B02-4D00-47A5-A41C-5E7F74CA2789}" dt="2022-01-10T11:21:01.552" v="11320" actId="478"/>
          <ac:picMkLst>
            <pc:docMk/>
            <pc:sldMk cId="1237090572" sldId="295"/>
            <ac:picMk id="7" creationId="{3C6DB63F-293C-4653-85FF-071F667310D5}"/>
          </ac:picMkLst>
        </pc:picChg>
      </pc:sldChg>
      <pc:sldChg chg="addSp delSp modSp add mod setBg modNotesTx">
        <pc:chgData name="Elisa Tremolada" userId="9a400aa333ba2186" providerId="LiveId" clId="{C0CA3B02-4D00-47A5-A41C-5E7F74CA2789}" dt="2022-01-11T17:55:34.659" v="20751"/>
        <pc:sldMkLst>
          <pc:docMk/>
          <pc:sldMk cId="4200637112" sldId="296"/>
        </pc:sldMkLst>
        <pc:spChg chg="mod">
          <ac:chgData name="Elisa Tremolada" userId="9a400aa333ba2186" providerId="LiveId" clId="{C0CA3B02-4D00-47A5-A41C-5E7F74CA2789}" dt="2022-01-10T16:36:30.709" v="15152" actId="403"/>
          <ac:spMkLst>
            <pc:docMk/>
            <pc:sldMk cId="4200637112" sldId="296"/>
            <ac:spMk id="2" creationId="{1D2146AC-5273-465A-885F-D5C305B8D50F}"/>
          </ac:spMkLst>
        </pc:spChg>
        <pc:spChg chg="add mod">
          <ac:chgData name="Elisa Tremolada" userId="9a400aa333ba2186" providerId="LiveId" clId="{C0CA3B02-4D00-47A5-A41C-5E7F74CA2789}" dt="2022-01-10T16:36:22.528" v="15147" actId="113"/>
          <ac:spMkLst>
            <pc:docMk/>
            <pc:sldMk cId="4200637112" sldId="296"/>
            <ac:spMk id="3" creationId="{E27355B9-B46B-4F13-969C-254744538258}"/>
          </ac:spMkLst>
        </pc:spChg>
        <pc:spChg chg="add del mod">
          <ac:chgData name="Elisa Tremolada" userId="9a400aa333ba2186" providerId="LiveId" clId="{C0CA3B02-4D00-47A5-A41C-5E7F74CA2789}" dt="2022-01-10T11:43:06.683" v="12626" actId="478"/>
          <ac:spMkLst>
            <pc:docMk/>
            <pc:sldMk cId="4200637112" sldId="296"/>
            <ac:spMk id="4" creationId="{03E0F7C1-8E49-4F3A-AC92-5652D8660FA4}"/>
          </ac:spMkLst>
        </pc:spChg>
        <pc:spChg chg="add mod">
          <ac:chgData name="Elisa Tremolada" userId="9a400aa333ba2186" providerId="LiveId" clId="{C0CA3B02-4D00-47A5-A41C-5E7F74CA2789}" dt="2022-01-10T16:36:18.757" v="15146" actId="113"/>
          <ac:spMkLst>
            <pc:docMk/>
            <pc:sldMk cId="4200637112" sldId="296"/>
            <ac:spMk id="4" creationId="{35C65018-6B26-4837-B740-A77B7FCFBD0A}"/>
          </ac:spMkLst>
        </pc:spChg>
        <pc:spChg chg="del">
          <ac:chgData name="Elisa Tremolada" userId="9a400aa333ba2186" providerId="LiveId" clId="{C0CA3B02-4D00-47A5-A41C-5E7F74CA2789}" dt="2022-01-10T11:23:51.432" v="11756" actId="478"/>
          <ac:spMkLst>
            <pc:docMk/>
            <pc:sldMk cId="4200637112" sldId="296"/>
            <ac:spMk id="5" creationId="{F079C082-4218-4A30-9617-919A67E11C99}"/>
          </ac:spMkLst>
        </pc:spChg>
        <pc:spChg chg="add mod">
          <ac:chgData name="Elisa Tremolada" userId="9a400aa333ba2186" providerId="LiveId" clId="{C0CA3B02-4D00-47A5-A41C-5E7F74CA2789}" dt="2022-01-10T16:37:37.662" v="15354" actId="20577"/>
          <ac:spMkLst>
            <pc:docMk/>
            <pc:sldMk cId="4200637112" sldId="296"/>
            <ac:spMk id="10" creationId="{F479E123-F0E5-4550-8170-E66755CFD46F}"/>
          </ac:spMkLst>
        </pc:spChg>
        <pc:picChg chg="add mod">
          <ac:chgData name="Elisa Tremolada" userId="9a400aa333ba2186" providerId="LiveId" clId="{C0CA3B02-4D00-47A5-A41C-5E7F74CA2789}" dt="2022-01-10T16:35:25.682" v="15081" actId="1076"/>
          <ac:picMkLst>
            <pc:docMk/>
            <pc:sldMk cId="4200637112" sldId="296"/>
            <ac:picMk id="7" creationId="{F33B6435-CAC9-4429-82AC-75865F09A649}"/>
          </ac:picMkLst>
        </pc:picChg>
        <pc:picChg chg="add mod">
          <ac:chgData name="Elisa Tremolada" userId="9a400aa333ba2186" providerId="LiveId" clId="{C0CA3B02-4D00-47A5-A41C-5E7F74CA2789}" dt="2022-01-10T16:35:21.747" v="15079" actId="1076"/>
          <ac:picMkLst>
            <pc:docMk/>
            <pc:sldMk cId="4200637112" sldId="296"/>
            <ac:picMk id="9" creationId="{654903A2-F5FA-44FA-A7A2-2EE883BE0A4B}"/>
          </ac:picMkLst>
        </pc:picChg>
      </pc:sldChg>
      <pc:sldChg chg="addSp delSp modSp new mod ord modNotesTx">
        <pc:chgData name="Elisa Tremolada" userId="9a400aa333ba2186" providerId="LiveId" clId="{C0CA3B02-4D00-47A5-A41C-5E7F74CA2789}" dt="2022-01-11T17:55:55.392" v="20755"/>
        <pc:sldMkLst>
          <pc:docMk/>
          <pc:sldMk cId="2813790230" sldId="297"/>
        </pc:sldMkLst>
        <pc:spChg chg="mod">
          <ac:chgData name="Elisa Tremolada" userId="9a400aa333ba2186" providerId="LiveId" clId="{C0CA3B02-4D00-47A5-A41C-5E7F74CA2789}" dt="2022-01-10T17:11:23.695" v="16549" actId="14100"/>
          <ac:spMkLst>
            <pc:docMk/>
            <pc:sldMk cId="2813790230" sldId="297"/>
            <ac:spMk id="2" creationId="{C9F80A28-A198-4439-BA3A-CAA6F97CD2C1}"/>
          </ac:spMkLst>
        </pc:spChg>
        <pc:spChg chg="del">
          <ac:chgData name="Elisa Tremolada" userId="9a400aa333ba2186" providerId="LiveId" clId="{C0CA3B02-4D00-47A5-A41C-5E7F74CA2789}" dt="2022-01-10T16:39:43.496" v="15355" actId="478"/>
          <ac:spMkLst>
            <pc:docMk/>
            <pc:sldMk cId="2813790230" sldId="297"/>
            <ac:spMk id="3" creationId="{0086692C-0A11-4ED8-8E8F-887AC0B38914}"/>
          </ac:spMkLst>
        </pc:spChg>
        <pc:spChg chg="add mod">
          <ac:chgData name="Elisa Tremolada" userId="9a400aa333ba2186" providerId="LiveId" clId="{C0CA3B02-4D00-47A5-A41C-5E7F74CA2789}" dt="2022-01-10T16:44:50.437" v="15448" actId="1076"/>
          <ac:spMkLst>
            <pc:docMk/>
            <pc:sldMk cId="2813790230" sldId="297"/>
            <ac:spMk id="6" creationId="{BEF8070B-D980-481C-B14E-C927DE0D45DC}"/>
          </ac:spMkLst>
        </pc:spChg>
        <pc:spChg chg="add mod">
          <ac:chgData name="Elisa Tremolada" userId="9a400aa333ba2186" providerId="LiveId" clId="{C0CA3B02-4D00-47A5-A41C-5E7F74CA2789}" dt="2022-01-10T16:44:54.016" v="15449" actId="1076"/>
          <ac:spMkLst>
            <pc:docMk/>
            <pc:sldMk cId="2813790230" sldId="297"/>
            <ac:spMk id="7" creationId="{A5777941-076D-4AA4-9E05-719DBF7AA0A0}"/>
          </ac:spMkLst>
        </pc:spChg>
        <pc:spChg chg="add mod">
          <ac:chgData name="Elisa Tremolada" userId="9a400aa333ba2186" providerId="LiveId" clId="{C0CA3B02-4D00-47A5-A41C-5E7F74CA2789}" dt="2022-01-10T16:42:55.133" v="15409" actId="1076"/>
          <ac:spMkLst>
            <pc:docMk/>
            <pc:sldMk cId="2813790230" sldId="297"/>
            <ac:spMk id="8" creationId="{AD2A69A2-2E1B-4F26-82D1-9164395F8BC3}"/>
          </ac:spMkLst>
        </pc:spChg>
        <pc:spChg chg="add mod">
          <ac:chgData name="Elisa Tremolada" userId="9a400aa333ba2186" providerId="LiveId" clId="{C0CA3B02-4D00-47A5-A41C-5E7F74CA2789}" dt="2022-01-10T16:43:23.768" v="15425" actId="1076"/>
          <ac:spMkLst>
            <pc:docMk/>
            <pc:sldMk cId="2813790230" sldId="297"/>
            <ac:spMk id="9" creationId="{2ADF1DD1-43FC-492F-87E9-F64124B5ADE3}"/>
          </ac:spMkLst>
        </pc:spChg>
        <pc:spChg chg="add mod">
          <ac:chgData name="Elisa Tremolada" userId="9a400aa333ba2186" providerId="LiveId" clId="{C0CA3B02-4D00-47A5-A41C-5E7F74CA2789}" dt="2022-01-10T16:44:39.502" v="15445" actId="1076"/>
          <ac:spMkLst>
            <pc:docMk/>
            <pc:sldMk cId="2813790230" sldId="297"/>
            <ac:spMk id="16" creationId="{A97C6B49-FC8D-4196-9B65-0C41ED412110}"/>
          </ac:spMkLst>
        </pc:spChg>
        <pc:spChg chg="add mod">
          <ac:chgData name="Elisa Tremolada" userId="9a400aa333ba2186" providerId="LiveId" clId="{C0CA3B02-4D00-47A5-A41C-5E7F74CA2789}" dt="2022-01-10T16:45:16.819" v="15467" actId="20577"/>
          <ac:spMkLst>
            <pc:docMk/>
            <pc:sldMk cId="2813790230" sldId="297"/>
            <ac:spMk id="17" creationId="{D5ED06C4-4724-4E51-88C0-0C79E44ADBF1}"/>
          </ac:spMkLst>
        </pc:spChg>
        <pc:spChg chg="add mod">
          <ac:chgData name="Elisa Tremolada" userId="9a400aa333ba2186" providerId="LiveId" clId="{C0CA3B02-4D00-47A5-A41C-5E7F74CA2789}" dt="2022-01-10T16:45:29.171" v="15481" actId="20577"/>
          <ac:spMkLst>
            <pc:docMk/>
            <pc:sldMk cId="2813790230" sldId="297"/>
            <ac:spMk id="18" creationId="{D5218109-465B-498A-B524-BB520A2614EC}"/>
          </ac:spMkLst>
        </pc:spChg>
        <pc:spChg chg="add mod">
          <ac:chgData name="Elisa Tremolada" userId="9a400aa333ba2186" providerId="LiveId" clId="{C0CA3B02-4D00-47A5-A41C-5E7F74CA2789}" dt="2022-01-10T16:45:42.867" v="15495" actId="20577"/>
          <ac:spMkLst>
            <pc:docMk/>
            <pc:sldMk cId="2813790230" sldId="297"/>
            <ac:spMk id="19" creationId="{9C6F30F5-8B07-4E2E-979A-BAF48898C354}"/>
          </ac:spMkLst>
        </pc:spChg>
        <pc:spChg chg="add mod">
          <ac:chgData name="Elisa Tremolada" userId="9a400aa333ba2186" providerId="LiveId" clId="{C0CA3B02-4D00-47A5-A41C-5E7F74CA2789}" dt="2022-01-10T16:45:54.556" v="15509" actId="20577"/>
          <ac:spMkLst>
            <pc:docMk/>
            <pc:sldMk cId="2813790230" sldId="297"/>
            <ac:spMk id="20" creationId="{751BE2A7-3E3B-410B-9453-8730D10C7917}"/>
          </ac:spMkLst>
        </pc:spChg>
        <pc:spChg chg="add mod">
          <ac:chgData name="Elisa Tremolada" userId="9a400aa333ba2186" providerId="LiveId" clId="{C0CA3B02-4D00-47A5-A41C-5E7F74CA2789}" dt="2022-01-10T16:46:09.249" v="15522" actId="1076"/>
          <ac:spMkLst>
            <pc:docMk/>
            <pc:sldMk cId="2813790230" sldId="297"/>
            <ac:spMk id="21" creationId="{EE446566-2EE5-4806-85F1-D6ADE533902A}"/>
          </ac:spMkLst>
        </pc:spChg>
        <pc:spChg chg="add mod">
          <ac:chgData name="Elisa Tremolada" userId="9a400aa333ba2186" providerId="LiveId" clId="{C0CA3B02-4D00-47A5-A41C-5E7F74CA2789}" dt="2022-01-10T16:46:41.967" v="15551" actId="1076"/>
          <ac:spMkLst>
            <pc:docMk/>
            <pc:sldMk cId="2813790230" sldId="297"/>
            <ac:spMk id="22" creationId="{29303837-6D6E-4D76-B216-1E91A34D8324}"/>
          </ac:spMkLst>
        </pc:spChg>
        <pc:spChg chg="add mod">
          <ac:chgData name="Elisa Tremolada" userId="9a400aa333ba2186" providerId="LiveId" clId="{C0CA3B02-4D00-47A5-A41C-5E7F74CA2789}" dt="2022-01-10T16:46:45.506" v="15552" actId="1076"/>
          <ac:spMkLst>
            <pc:docMk/>
            <pc:sldMk cId="2813790230" sldId="297"/>
            <ac:spMk id="23" creationId="{57EE4B78-10C0-4ED8-AB61-E82B1878B74B}"/>
          </ac:spMkLst>
        </pc:spChg>
        <pc:spChg chg="add del mod ord">
          <ac:chgData name="Elisa Tremolada" userId="9a400aa333ba2186" providerId="LiveId" clId="{C0CA3B02-4D00-47A5-A41C-5E7F74CA2789}" dt="2022-01-10T17:09:37.438" v="16347" actId="478"/>
          <ac:spMkLst>
            <pc:docMk/>
            <pc:sldMk cId="2813790230" sldId="297"/>
            <ac:spMk id="24" creationId="{BC7DC0E7-B22C-4EB1-9C51-85E24FCE9806}"/>
          </ac:spMkLst>
        </pc:spChg>
        <pc:grpChg chg="del mod">
          <ac:chgData name="Elisa Tremolada" userId="9a400aa333ba2186" providerId="LiveId" clId="{C0CA3B02-4D00-47A5-A41C-5E7F74CA2789}" dt="2022-01-10T16:44:14.613" v="15431"/>
          <ac:grpSpMkLst>
            <pc:docMk/>
            <pc:sldMk cId="2813790230" sldId="297"/>
            <ac:grpSpMk id="12" creationId="{C2832B9F-AEAA-4E00-9F3B-4FEE6C63DF85}"/>
          </ac:grpSpMkLst>
        </pc:grpChg>
        <pc:grpChg chg="add del mod">
          <ac:chgData name="Elisa Tremolada" userId="9a400aa333ba2186" providerId="LiveId" clId="{C0CA3B02-4D00-47A5-A41C-5E7F74CA2789}" dt="2022-01-10T16:45:04.648" v="15451" actId="478"/>
          <ac:grpSpMkLst>
            <pc:docMk/>
            <pc:sldMk cId="2813790230" sldId="297"/>
            <ac:grpSpMk id="15" creationId="{5402537A-AAF9-4435-AA20-39430C46EAE9}"/>
          </ac:grpSpMkLst>
        </pc:grpChg>
        <pc:picChg chg="add mod">
          <ac:chgData name="Elisa Tremolada" userId="9a400aa333ba2186" providerId="LiveId" clId="{C0CA3B02-4D00-47A5-A41C-5E7F74CA2789}" dt="2022-01-10T17:08:19.577" v="16325" actId="1076"/>
          <ac:picMkLst>
            <pc:docMk/>
            <pc:sldMk cId="2813790230" sldId="297"/>
            <ac:picMk id="5" creationId="{6BDFFE3D-AAF0-4A50-828D-73BE9267F52A}"/>
          </ac:picMkLst>
        </pc:picChg>
        <pc:inkChg chg="add mod">
          <ac:chgData name="Elisa Tremolada" userId="9a400aa333ba2186" providerId="LiveId" clId="{C0CA3B02-4D00-47A5-A41C-5E7F74CA2789}" dt="2022-01-10T16:44:14.613" v="15431"/>
          <ac:inkMkLst>
            <pc:docMk/>
            <pc:sldMk cId="2813790230" sldId="297"/>
            <ac:inkMk id="10" creationId="{508A0E3F-02BA-4C8E-827C-B08B0F798393}"/>
          </ac:inkMkLst>
        </pc:inkChg>
        <pc:inkChg chg="add mod">
          <ac:chgData name="Elisa Tremolada" userId="9a400aa333ba2186" providerId="LiveId" clId="{C0CA3B02-4D00-47A5-A41C-5E7F74CA2789}" dt="2022-01-10T16:44:14.613" v="15431"/>
          <ac:inkMkLst>
            <pc:docMk/>
            <pc:sldMk cId="2813790230" sldId="297"/>
            <ac:inkMk id="11" creationId="{19F57986-4D38-4B6E-AB89-564815696F59}"/>
          </ac:inkMkLst>
        </pc:inkChg>
        <pc:inkChg chg="add mod">
          <ac:chgData name="Elisa Tremolada" userId="9a400aa333ba2186" providerId="LiveId" clId="{C0CA3B02-4D00-47A5-A41C-5E7F74CA2789}" dt="2022-01-10T16:44:14.613" v="15431"/>
          <ac:inkMkLst>
            <pc:docMk/>
            <pc:sldMk cId="2813790230" sldId="297"/>
            <ac:inkMk id="13" creationId="{D5E09AEC-BE5B-47E4-84DB-BE4C77D596D4}"/>
          </ac:inkMkLst>
        </pc:inkChg>
        <pc:inkChg chg="add mod">
          <ac:chgData name="Elisa Tremolada" userId="9a400aa333ba2186" providerId="LiveId" clId="{C0CA3B02-4D00-47A5-A41C-5E7F74CA2789}" dt="2022-01-10T16:44:14.613" v="15431"/>
          <ac:inkMkLst>
            <pc:docMk/>
            <pc:sldMk cId="2813790230" sldId="297"/>
            <ac:inkMk id="14" creationId="{B04FBB5A-CAB0-4A0A-A71B-77C9320060F0}"/>
          </ac:inkMkLst>
        </pc:inkChg>
      </pc:sldChg>
      <pc:sldChg chg="add del">
        <pc:chgData name="Elisa Tremolada" userId="9a400aa333ba2186" providerId="LiveId" clId="{C0CA3B02-4D00-47A5-A41C-5E7F74CA2789}" dt="2022-01-10T16:48:12.257" v="15554" actId="2696"/>
        <pc:sldMkLst>
          <pc:docMk/>
          <pc:sldMk cId="2167557198" sldId="298"/>
        </pc:sldMkLst>
      </pc:sldChg>
      <pc:sldChg chg="modSp add del mod">
        <pc:chgData name="Elisa Tremolada" userId="9a400aa333ba2186" providerId="LiveId" clId="{C0CA3B02-4D00-47A5-A41C-5E7F74CA2789}" dt="2022-01-10T17:29:21.118" v="17294" actId="2696"/>
        <pc:sldMkLst>
          <pc:docMk/>
          <pc:sldMk cId="857128156" sldId="299"/>
        </pc:sldMkLst>
        <pc:spChg chg="mod">
          <ac:chgData name="Elisa Tremolada" userId="9a400aa333ba2186" providerId="LiveId" clId="{C0CA3B02-4D00-47A5-A41C-5E7F74CA2789}" dt="2022-01-10T17:29:14.961" v="17293" actId="5793"/>
          <ac:spMkLst>
            <pc:docMk/>
            <pc:sldMk cId="857128156" sldId="299"/>
            <ac:spMk id="2" creationId="{36D9B921-E6D8-4E25-B775-000279A9BF87}"/>
          </ac:spMkLst>
        </pc:spChg>
      </pc:sldChg>
      <pc:sldChg chg="new del">
        <pc:chgData name="Elisa Tremolada" userId="9a400aa333ba2186" providerId="LiveId" clId="{C0CA3B02-4D00-47A5-A41C-5E7F74CA2789}" dt="2022-01-10T17:50:26.181" v="18329" actId="2696"/>
        <pc:sldMkLst>
          <pc:docMk/>
          <pc:sldMk cId="2207605966" sldId="300"/>
        </pc:sldMkLst>
      </pc:sldChg>
      <pc:sldChg chg="modSp new del mod">
        <pc:chgData name="Elisa Tremolada" userId="9a400aa333ba2186" providerId="LiveId" clId="{C0CA3B02-4D00-47A5-A41C-5E7F74CA2789}" dt="2022-01-10T17:29:04.539" v="17278" actId="2696"/>
        <pc:sldMkLst>
          <pc:docMk/>
          <pc:sldMk cId="574291706" sldId="301"/>
        </pc:sldMkLst>
        <pc:spChg chg="mod">
          <ac:chgData name="Elisa Tremolada" userId="9a400aa333ba2186" providerId="LiveId" clId="{C0CA3B02-4D00-47A5-A41C-5E7F74CA2789}" dt="2022-01-10T11:48:35.636" v="12848" actId="20577"/>
          <ac:spMkLst>
            <pc:docMk/>
            <pc:sldMk cId="574291706" sldId="301"/>
            <ac:spMk id="2" creationId="{7F8F9DFB-B592-4C86-9380-9CF3950C3BB2}"/>
          </ac:spMkLst>
        </pc:spChg>
      </pc:sldChg>
      <pc:sldChg chg="new del">
        <pc:chgData name="Elisa Tremolada" userId="9a400aa333ba2186" providerId="LiveId" clId="{C0CA3B02-4D00-47A5-A41C-5E7F74CA2789}" dt="2022-01-10T16:30:04.146" v="14885" actId="2696"/>
        <pc:sldMkLst>
          <pc:docMk/>
          <pc:sldMk cId="3827990299" sldId="302"/>
        </pc:sldMkLst>
      </pc:sldChg>
      <pc:sldChg chg="new del">
        <pc:chgData name="Elisa Tremolada" userId="9a400aa333ba2186" providerId="LiveId" clId="{C0CA3B02-4D00-47A5-A41C-5E7F74CA2789}" dt="2022-01-10T16:30:49.304" v="14889" actId="2696"/>
        <pc:sldMkLst>
          <pc:docMk/>
          <pc:sldMk cId="2233652531" sldId="303"/>
        </pc:sldMkLst>
      </pc:sldChg>
      <pc:sldChg chg="addSp delSp modSp add mod ord modNotesTx">
        <pc:chgData name="Elisa Tremolada" userId="9a400aa333ba2186" providerId="LiveId" clId="{C0CA3B02-4D00-47A5-A41C-5E7F74CA2789}" dt="2022-01-10T16:59:03.013" v="16097" actId="20577"/>
        <pc:sldMkLst>
          <pc:docMk/>
          <pc:sldMk cId="501755038" sldId="304"/>
        </pc:sldMkLst>
        <pc:spChg chg="mod">
          <ac:chgData name="Elisa Tremolada" userId="9a400aa333ba2186" providerId="LiveId" clId="{C0CA3B02-4D00-47A5-A41C-5E7F74CA2789}" dt="2022-01-10T16:31:07.295" v="14938" actId="20577"/>
          <ac:spMkLst>
            <pc:docMk/>
            <pc:sldMk cId="501755038" sldId="304"/>
            <ac:spMk id="7" creationId="{12376D0C-8FA5-497E-8116-DA675DC06346}"/>
          </ac:spMkLst>
        </pc:spChg>
        <pc:graphicFrameChg chg="mod modGraphic">
          <ac:chgData name="Elisa Tremolada" userId="9a400aa333ba2186" providerId="LiveId" clId="{C0CA3B02-4D00-47A5-A41C-5E7F74CA2789}" dt="2022-01-10T16:59:03.013" v="16097" actId="20577"/>
          <ac:graphicFrameMkLst>
            <pc:docMk/>
            <pc:sldMk cId="501755038" sldId="304"/>
            <ac:graphicFrameMk id="8" creationId="{928D7011-8C18-45D2-BDB6-AC19AE703E9F}"/>
          </ac:graphicFrameMkLst>
        </pc:graphicFrameChg>
        <pc:picChg chg="del">
          <ac:chgData name="Elisa Tremolada" userId="9a400aa333ba2186" providerId="LiveId" clId="{C0CA3B02-4D00-47A5-A41C-5E7F74CA2789}" dt="2022-01-10T16:32:01.065" v="14966" actId="478"/>
          <ac:picMkLst>
            <pc:docMk/>
            <pc:sldMk cId="501755038" sldId="304"/>
            <ac:picMk id="3" creationId="{6542D43F-DEAF-4D75-8128-E04C483DD923}"/>
          </ac:picMkLst>
        </pc:picChg>
        <pc:picChg chg="add mod">
          <ac:chgData name="Elisa Tremolada" userId="9a400aa333ba2186" providerId="LiveId" clId="{C0CA3B02-4D00-47A5-A41C-5E7F74CA2789}" dt="2022-01-10T16:57:22.720" v="15942" actId="1076"/>
          <ac:picMkLst>
            <pc:docMk/>
            <pc:sldMk cId="501755038" sldId="304"/>
            <ac:picMk id="4" creationId="{EFB05AD3-DF18-4181-B67E-F8502428431D}"/>
          </ac:picMkLst>
        </pc:picChg>
      </pc:sldChg>
      <pc:sldChg chg="modSp add mod ord">
        <pc:chgData name="Elisa Tremolada" userId="9a400aa333ba2186" providerId="LiveId" clId="{C0CA3B02-4D00-47A5-A41C-5E7F74CA2789}" dt="2022-01-10T18:11:32.997" v="19940" actId="20577"/>
        <pc:sldMkLst>
          <pc:docMk/>
          <pc:sldMk cId="3503154978" sldId="305"/>
        </pc:sldMkLst>
        <pc:spChg chg="mod">
          <ac:chgData name="Elisa Tremolada" userId="9a400aa333ba2186" providerId="LiveId" clId="{C0CA3B02-4D00-47A5-A41C-5E7F74CA2789}" dt="2022-01-10T17:23:01.788" v="17177" actId="404"/>
          <ac:spMkLst>
            <pc:docMk/>
            <pc:sldMk cId="3503154978" sldId="305"/>
            <ac:spMk id="2" creationId="{771D9B9E-8F25-46BF-A358-59AB03459583}"/>
          </ac:spMkLst>
        </pc:spChg>
        <pc:spChg chg="mod">
          <ac:chgData name="Elisa Tremolada" userId="9a400aa333ba2186" providerId="LiveId" clId="{C0CA3B02-4D00-47A5-A41C-5E7F74CA2789}" dt="2022-01-10T18:11:32.997" v="19940" actId="20577"/>
          <ac:spMkLst>
            <pc:docMk/>
            <pc:sldMk cId="3503154978" sldId="305"/>
            <ac:spMk id="3" creationId="{B9B062C7-9A2D-4C19-872D-98AE3CA326F1}"/>
          </ac:spMkLst>
        </pc:spChg>
      </pc:sldChg>
      <pc:sldChg chg="addSp delSp modSp add mod ord modNotesTx">
        <pc:chgData name="Elisa Tremolada" userId="9a400aa333ba2186" providerId="LiveId" clId="{C0CA3B02-4D00-47A5-A41C-5E7F74CA2789}" dt="2022-01-10T17:59:14.642" v="19293" actId="113"/>
        <pc:sldMkLst>
          <pc:docMk/>
          <pc:sldMk cId="2381153682" sldId="306"/>
        </pc:sldMkLst>
        <pc:spChg chg="add del mod">
          <ac:chgData name="Elisa Tremolada" userId="9a400aa333ba2186" providerId="LiveId" clId="{C0CA3B02-4D00-47A5-A41C-5E7F74CA2789}" dt="2022-01-10T17:58:36.984" v="19286" actId="122"/>
          <ac:spMkLst>
            <pc:docMk/>
            <pc:sldMk cId="2381153682" sldId="306"/>
            <ac:spMk id="2" creationId="{C9F80A28-A198-4439-BA3A-CAA6F97CD2C1}"/>
          </ac:spMkLst>
        </pc:spChg>
        <pc:spChg chg="del">
          <ac:chgData name="Elisa Tremolada" userId="9a400aa333ba2186" providerId="LiveId" clId="{C0CA3B02-4D00-47A5-A41C-5E7F74CA2789}" dt="2022-01-10T17:29:35.506" v="17300" actId="478"/>
          <ac:spMkLst>
            <pc:docMk/>
            <pc:sldMk cId="2381153682" sldId="306"/>
            <ac:spMk id="6" creationId="{BEF8070B-D980-481C-B14E-C927DE0D45DC}"/>
          </ac:spMkLst>
        </pc:spChg>
        <pc:spChg chg="del">
          <ac:chgData name="Elisa Tremolada" userId="9a400aa333ba2186" providerId="LiveId" clId="{C0CA3B02-4D00-47A5-A41C-5E7F74CA2789}" dt="2022-01-10T17:29:35.506" v="17300" actId="478"/>
          <ac:spMkLst>
            <pc:docMk/>
            <pc:sldMk cId="2381153682" sldId="306"/>
            <ac:spMk id="7" creationId="{A5777941-076D-4AA4-9E05-719DBF7AA0A0}"/>
          </ac:spMkLst>
        </pc:spChg>
        <pc:spChg chg="del">
          <ac:chgData name="Elisa Tremolada" userId="9a400aa333ba2186" providerId="LiveId" clId="{C0CA3B02-4D00-47A5-A41C-5E7F74CA2789}" dt="2022-01-10T17:29:39.816" v="17304" actId="478"/>
          <ac:spMkLst>
            <pc:docMk/>
            <pc:sldMk cId="2381153682" sldId="306"/>
            <ac:spMk id="8" creationId="{AD2A69A2-2E1B-4F26-82D1-9164395F8BC3}"/>
          </ac:spMkLst>
        </pc:spChg>
        <pc:spChg chg="del">
          <ac:chgData name="Elisa Tremolada" userId="9a400aa333ba2186" providerId="LiveId" clId="{C0CA3B02-4D00-47A5-A41C-5E7F74CA2789}" dt="2022-01-10T17:29:33.684" v="17299" actId="478"/>
          <ac:spMkLst>
            <pc:docMk/>
            <pc:sldMk cId="2381153682" sldId="306"/>
            <ac:spMk id="9" creationId="{2ADF1DD1-43FC-492F-87E9-F64124B5ADE3}"/>
          </ac:spMkLst>
        </pc:spChg>
        <pc:spChg chg="del">
          <ac:chgData name="Elisa Tremolada" userId="9a400aa333ba2186" providerId="LiveId" clId="{C0CA3B02-4D00-47A5-A41C-5E7F74CA2789}" dt="2022-01-10T17:29:35.506" v="17300" actId="478"/>
          <ac:spMkLst>
            <pc:docMk/>
            <pc:sldMk cId="2381153682" sldId="306"/>
            <ac:spMk id="16" creationId="{A97C6B49-FC8D-4196-9B65-0C41ED412110}"/>
          </ac:spMkLst>
        </pc:spChg>
        <pc:spChg chg="del mod">
          <ac:chgData name="Elisa Tremolada" userId="9a400aa333ba2186" providerId="LiveId" clId="{C0CA3B02-4D00-47A5-A41C-5E7F74CA2789}" dt="2022-01-10T17:29:44.678" v="17306" actId="478"/>
          <ac:spMkLst>
            <pc:docMk/>
            <pc:sldMk cId="2381153682" sldId="306"/>
            <ac:spMk id="17" creationId="{D5ED06C4-4724-4E51-88C0-0C79E44ADBF1}"/>
          </ac:spMkLst>
        </pc:spChg>
        <pc:spChg chg="del">
          <ac:chgData name="Elisa Tremolada" userId="9a400aa333ba2186" providerId="LiveId" clId="{C0CA3B02-4D00-47A5-A41C-5E7F74CA2789}" dt="2022-01-10T17:29:35.506" v="17300" actId="478"/>
          <ac:spMkLst>
            <pc:docMk/>
            <pc:sldMk cId="2381153682" sldId="306"/>
            <ac:spMk id="18" creationId="{D5218109-465B-498A-B524-BB520A2614EC}"/>
          </ac:spMkLst>
        </pc:spChg>
        <pc:spChg chg="del">
          <ac:chgData name="Elisa Tremolada" userId="9a400aa333ba2186" providerId="LiveId" clId="{C0CA3B02-4D00-47A5-A41C-5E7F74CA2789}" dt="2022-01-10T17:29:35.506" v="17300" actId="478"/>
          <ac:spMkLst>
            <pc:docMk/>
            <pc:sldMk cId="2381153682" sldId="306"/>
            <ac:spMk id="19" creationId="{9C6F30F5-8B07-4E2E-979A-BAF48898C354}"/>
          </ac:spMkLst>
        </pc:spChg>
        <pc:spChg chg="del">
          <ac:chgData name="Elisa Tremolada" userId="9a400aa333ba2186" providerId="LiveId" clId="{C0CA3B02-4D00-47A5-A41C-5E7F74CA2789}" dt="2022-01-10T17:29:35.506" v="17300" actId="478"/>
          <ac:spMkLst>
            <pc:docMk/>
            <pc:sldMk cId="2381153682" sldId="306"/>
            <ac:spMk id="20" creationId="{751BE2A7-3E3B-410B-9453-8730D10C7917}"/>
          </ac:spMkLst>
        </pc:spChg>
        <pc:spChg chg="del">
          <ac:chgData name="Elisa Tremolada" userId="9a400aa333ba2186" providerId="LiveId" clId="{C0CA3B02-4D00-47A5-A41C-5E7F74CA2789}" dt="2022-01-10T17:29:35.506" v="17300" actId="478"/>
          <ac:spMkLst>
            <pc:docMk/>
            <pc:sldMk cId="2381153682" sldId="306"/>
            <ac:spMk id="21" creationId="{EE446566-2EE5-4806-85F1-D6ADE533902A}"/>
          </ac:spMkLst>
        </pc:spChg>
        <pc:spChg chg="del">
          <ac:chgData name="Elisa Tremolada" userId="9a400aa333ba2186" providerId="LiveId" clId="{C0CA3B02-4D00-47A5-A41C-5E7F74CA2789}" dt="2022-01-10T17:29:35.506" v="17300" actId="478"/>
          <ac:spMkLst>
            <pc:docMk/>
            <pc:sldMk cId="2381153682" sldId="306"/>
            <ac:spMk id="22" creationId="{29303837-6D6E-4D76-B216-1E91A34D8324}"/>
          </ac:spMkLst>
        </pc:spChg>
        <pc:spChg chg="del">
          <ac:chgData name="Elisa Tremolada" userId="9a400aa333ba2186" providerId="LiveId" clId="{C0CA3B02-4D00-47A5-A41C-5E7F74CA2789}" dt="2022-01-10T17:29:35.506" v="17300" actId="478"/>
          <ac:spMkLst>
            <pc:docMk/>
            <pc:sldMk cId="2381153682" sldId="306"/>
            <ac:spMk id="23" creationId="{57EE4B78-10C0-4ED8-AB61-E82B1878B74B}"/>
          </ac:spMkLst>
        </pc:spChg>
        <pc:spChg chg="add del mod">
          <ac:chgData name="Elisa Tremolada" userId="9a400aa333ba2186" providerId="LiveId" clId="{C0CA3B02-4D00-47A5-A41C-5E7F74CA2789}" dt="2022-01-10T17:51:54.891" v="18365"/>
          <ac:spMkLst>
            <pc:docMk/>
            <pc:sldMk cId="2381153682" sldId="306"/>
            <ac:spMk id="49" creationId="{14EAE0A6-1666-42E1-9907-FD6615C109FC}"/>
          </ac:spMkLst>
        </pc:spChg>
        <pc:spChg chg="add mod">
          <ac:chgData name="Elisa Tremolada" userId="9a400aa333ba2186" providerId="LiveId" clId="{C0CA3B02-4D00-47A5-A41C-5E7F74CA2789}" dt="2022-01-10T17:59:14.642" v="19293" actId="113"/>
          <ac:spMkLst>
            <pc:docMk/>
            <pc:sldMk cId="2381153682" sldId="306"/>
            <ac:spMk id="50" creationId="{6CECBDBC-C1F6-4CDF-B49F-FFA1E941D713}"/>
          </ac:spMkLst>
        </pc:spChg>
        <pc:spChg chg="add del mod">
          <ac:chgData name="Elisa Tremolada" userId="9a400aa333ba2186" providerId="LiveId" clId="{C0CA3B02-4D00-47A5-A41C-5E7F74CA2789}" dt="2022-01-10T17:58:21.127" v="19276" actId="478"/>
          <ac:spMkLst>
            <pc:docMk/>
            <pc:sldMk cId="2381153682" sldId="306"/>
            <ac:spMk id="52" creationId="{1FC12344-75E1-44C4-A960-7D497410AD93}"/>
          </ac:spMkLst>
        </pc:spChg>
        <pc:grpChg chg="del mod">
          <ac:chgData name="Elisa Tremolada" userId="9a400aa333ba2186" providerId="LiveId" clId="{C0CA3B02-4D00-47A5-A41C-5E7F74CA2789}" dt="2022-01-10T17:29:37.662" v="17302" actId="478"/>
          <ac:grpSpMkLst>
            <pc:docMk/>
            <pc:sldMk cId="2381153682" sldId="306"/>
            <ac:grpSpMk id="15" creationId="{5402537A-AAF9-4435-AA20-39430C46EAE9}"/>
          </ac:grpSpMkLst>
        </pc:grpChg>
        <pc:picChg chg="add del mod">
          <ac:chgData name="Elisa Tremolada" userId="9a400aa333ba2186" providerId="LiveId" clId="{C0CA3B02-4D00-47A5-A41C-5E7F74CA2789}" dt="2022-01-10T17:44:58.330" v="18053" actId="478"/>
          <ac:picMkLst>
            <pc:docMk/>
            <pc:sldMk cId="2381153682" sldId="306"/>
            <ac:picMk id="4" creationId="{60CC5977-E57E-43B8-A088-902EBAEE9795}"/>
          </ac:picMkLst>
        </pc:picChg>
        <pc:picChg chg="del">
          <ac:chgData name="Elisa Tremolada" userId="9a400aa333ba2186" providerId="LiveId" clId="{C0CA3B02-4D00-47A5-A41C-5E7F74CA2789}" dt="2022-01-10T17:29:32.917" v="17298" actId="478"/>
          <ac:picMkLst>
            <pc:docMk/>
            <pc:sldMk cId="2381153682" sldId="306"/>
            <ac:picMk id="5" creationId="{6BDFFE3D-AAF0-4A50-828D-73BE9267F52A}"/>
          </ac:picMkLst>
        </pc:picChg>
        <pc:picChg chg="add del mod">
          <ac:chgData name="Elisa Tremolada" userId="9a400aa333ba2186" providerId="LiveId" clId="{C0CA3B02-4D00-47A5-A41C-5E7F74CA2789}" dt="2022-01-10T17:44:58.330" v="18053" actId="478"/>
          <ac:picMkLst>
            <pc:docMk/>
            <pc:sldMk cId="2381153682" sldId="306"/>
            <ac:picMk id="24" creationId="{1BE4AAC6-63CB-4629-843F-70A864EFF318}"/>
          </ac:picMkLst>
        </pc:picChg>
        <pc:picChg chg="add del mod">
          <ac:chgData name="Elisa Tremolada" userId="9a400aa333ba2186" providerId="LiveId" clId="{C0CA3B02-4D00-47A5-A41C-5E7F74CA2789}" dt="2022-01-10T17:44:58.330" v="18053" actId="478"/>
          <ac:picMkLst>
            <pc:docMk/>
            <pc:sldMk cId="2381153682" sldId="306"/>
            <ac:picMk id="26" creationId="{EC75CB96-DA2D-4C48-8EF4-B8850CF66432}"/>
          </ac:picMkLst>
        </pc:picChg>
        <pc:picChg chg="add del mod">
          <ac:chgData name="Elisa Tremolada" userId="9a400aa333ba2186" providerId="LiveId" clId="{C0CA3B02-4D00-47A5-A41C-5E7F74CA2789}" dt="2022-01-10T17:44:58.330" v="18053" actId="478"/>
          <ac:picMkLst>
            <pc:docMk/>
            <pc:sldMk cId="2381153682" sldId="306"/>
            <ac:picMk id="28" creationId="{0CEBA310-6D3B-4005-8CDB-CFEEA96B08A1}"/>
          </ac:picMkLst>
        </pc:picChg>
        <pc:picChg chg="add del mod">
          <ac:chgData name="Elisa Tremolada" userId="9a400aa333ba2186" providerId="LiveId" clId="{C0CA3B02-4D00-47A5-A41C-5E7F74CA2789}" dt="2022-01-10T17:44:58.330" v="18053" actId="478"/>
          <ac:picMkLst>
            <pc:docMk/>
            <pc:sldMk cId="2381153682" sldId="306"/>
            <ac:picMk id="30" creationId="{6948C9F0-2A74-4F2F-8B2F-110DCF1989B0}"/>
          </ac:picMkLst>
        </pc:picChg>
        <pc:picChg chg="add mod">
          <ac:chgData name="Elisa Tremolada" userId="9a400aa333ba2186" providerId="LiveId" clId="{C0CA3B02-4D00-47A5-A41C-5E7F74CA2789}" dt="2022-01-10T17:46:36.455" v="18093" actId="1076"/>
          <ac:picMkLst>
            <pc:docMk/>
            <pc:sldMk cId="2381153682" sldId="306"/>
            <ac:picMk id="32" creationId="{82E3A27E-0C45-4A69-8070-955B32030DB5}"/>
          </ac:picMkLst>
        </pc:picChg>
        <pc:picChg chg="add mod">
          <ac:chgData name="Elisa Tremolada" userId="9a400aa333ba2186" providerId="LiveId" clId="{C0CA3B02-4D00-47A5-A41C-5E7F74CA2789}" dt="2022-01-10T17:46:34.886" v="18092" actId="1076"/>
          <ac:picMkLst>
            <pc:docMk/>
            <pc:sldMk cId="2381153682" sldId="306"/>
            <ac:picMk id="34" creationId="{980E7776-D511-4BB5-BE5F-1B216DE5ACBA}"/>
          </ac:picMkLst>
        </pc:picChg>
        <pc:picChg chg="add del mod">
          <ac:chgData name="Elisa Tremolada" userId="9a400aa333ba2186" providerId="LiveId" clId="{C0CA3B02-4D00-47A5-A41C-5E7F74CA2789}" dt="2022-01-10T17:46:06.468" v="18077" actId="478"/>
          <ac:picMkLst>
            <pc:docMk/>
            <pc:sldMk cId="2381153682" sldId="306"/>
            <ac:picMk id="36" creationId="{DE026144-0DFD-4D14-A100-1B84C2E2AC91}"/>
          </ac:picMkLst>
        </pc:picChg>
        <pc:picChg chg="add del mod">
          <ac:chgData name="Elisa Tremolada" userId="9a400aa333ba2186" providerId="LiveId" clId="{C0CA3B02-4D00-47A5-A41C-5E7F74CA2789}" dt="2022-01-10T17:46:14.894" v="18081" actId="478"/>
          <ac:picMkLst>
            <pc:docMk/>
            <pc:sldMk cId="2381153682" sldId="306"/>
            <ac:picMk id="38" creationId="{91AD77E0-6346-4065-B949-E55A0EA8899D}"/>
          </ac:picMkLst>
        </pc:picChg>
        <pc:picChg chg="add mod ord">
          <ac:chgData name="Elisa Tremolada" userId="9a400aa333ba2186" providerId="LiveId" clId="{C0CA3B02-4D00-47A5-A41C-5E7F74CA2789}" dt="2022-01-10T17:55:48.998" v="18898" actId="166"/>
          <ac:picMkLst>
            <pc:docMk/>
            <pc:sldMk cId="2381153682" sldId="306"/>
            <ac:picMk id="40" creationId="{9C831E63-6474-447D-A93C-BDB7622ED1E4}"/>
          </ac:picMkLst>
        </pc:picChg>
        <pc:picChg chg="add mod ord">
          <ac:chgData name="Elisa Tremolada" userId="9a400aa333ba2186" providerId="LiveId" clId="{C0CA3B02-4D00-47A5-A41C-5E7F74CA2789}" dt="2022-01-10T17:55:53.194" v="18899" actId="166"/>
          <ac:picMkLst>
            <pc:docMk/>
            <pc:sldMk cId="2381153682" sldId="306"/>
            <ac:picMk id="42" creationId="{E78FE9DB-E2AA-4BE5-A2C1-0AB05927D4CE}"/>
          </ac:picMkLst>
        </pc:picChg>
        <pc:picChg chg="add mod">
          <ac:chgData name="Elisa Tremolada" userId="9a400aa333ba2186" providerId="LiveId" clId="{C0CA3B02-4D00-47A5-A41C-5E7F74CA2789}" dt="2022-01-10T17:48:27.408" v="18109" actId="14100"/>
          <ac:picMkLst>
            <pc:docMk/>
            <pc:sldMk cId="2381153682" sldId="306"/>
            <ac:picMk id="44" creationId="{A2DD63C5-F73D-468F-84BB-B2D6912F4377}"/>
          </ac:picMkLst>
        </pc:picChg>
        <pc:picChg chg="add mod">
          <ac:chgData name="Elisa Tremolada" userId="9a400aa333ba2186" providerId="LiveId" clId="{C0CA3B02-4D00-47A5-A41C-5E7F74CA2789}" dt="2022-01-10T17:48:42.980" v="18116" actId="1076"/>
          <ac:picMkLst>
            <pc:docMk/>
            <pc:sldMk cId="2381153682" sldId="306"/>
            <ac:picMk id="46" creationId="{2F0BDFD1-40B3-465E-A571-615226505F6E}"/>
          </ac:picMkLst>
        </pc:picChg>
        <pc:picChg chg="add mod">
          <ac:chgData name="Elisa Tremolada" userId="9a400aa333ba2186" providerId="LiveId" clId="{C0CA3B02-4D00-47A5-A41C-5E7F74CA2789}" dt="2022-01-10T17:51:29.287" v="18361" actId="1076"/>
          <ac:picMkLst>
            <pc:docMk/>
            <pc:sldMk cId="2381153682" sldId="306"/>
            <ac:picMk id="48" creationId="{975C1A08-B9CE-465B-A08B-F3A07B4851D5}"/>
          </ac:picMkLst>
        </pc:picChg>
      </pc:sldChg>
      <pc:sldChg chg="delSp modSp add mod ord modNotesTx">
        <pc:chgData name="Elisa Tremolada" userId="9a400aa333ba2186" providerId="LiveId" clId="{C0CA3B02-4D00-47A5-A41C-5E7F74CA2789}" dt="2022-01-10T18:17:18.357" v="20589" actId="20577"/>
        <pc:sldMkLst>
          <pc:docMk/>
          <pc:sldMk cId="126374528" sldId="307"/>
        </pc:sldMkLst>
        <pc:spChg chg="mod">
          <ac:chgData name="Elisa Tremolada" userId="9a400aa333ba2186" providerId="LiveId" clId="{C0CA3B02-4D00-47A5-A41C-5E7F74CA2789}" dt="2022-01-10T17:50:33.254" v="18351" actId="20577"/>
          <ac:spMkLst>
            <pc:docMk/>
            <pc:sldMk cId="126374528" sldId="307"/>
            <ac:spMk id="2" creationId="{1D2146AC-5273-465A-885F-D5C305B8D50F}"/>
          </ac:spMkLst>
        </pc:spChg>
        <pc:spChg chg="mod">
          <ac:chgData name="Elisa Tremolada" userId="9a400aa333ba2186" providerId="LiveId" clId="{C0CA3B02-4D00-47A5-A41C-5E7F74CA2789}" dt="2022-01-10T18:17:09.307" v="20588" actId="27636"/>
          <ac:spMkLst>
            <pc:docMk/>
            <pc:sldMk cId="126374528" sldId="307"/>
            <ac:spMk id="3" creationId="{F8C4A243-736D-461B-A296-FB2B8A5FA259}"/>
          </ac:spMkLst>
        </pc:spChg>
        <pc:picChg chg="del mod">
          <ac:chgData name="Elisa Tremolada" userId="9a400aa333ba2186" providerId="LiveId" clId="{C0CA3B02-4D00-47A5-A41C-5E7F74CA2789}" dt="2022-01-10T18:12:48.384" v="19942" actId="478"/>
          <ac:picMkLst>
            <pc:docMk/>
            <pc:sldMk cId="126374528" sldId="307"/>
            <ac:picMk id="5" creationId="{9A51161F-C857-4DCB-8700-9F8FBF932039}"/>
          </ac:picMkLst>
        </pc:picChg>
      </pc:sldChg>
      <pc:sldMasterChg chg="add addSldLayout">
        <pc:chgData name="Elisa Tremolada" userId="9a400aa333ba2186" providerId="LiveId" clId="{C0CA3B02-4D00-47A5-A41C-5E7F74CA2789}" dt="2022-01-08T18:16:22.954" v="5259" actId="27028"/>
        <pc:sldMasterMkLst>
          <pc:docMk/>
          <pc:sldMasterMk cId="0" sldId="2147483648"/>
        </pc:sldMasterMkLst>
        <pc:sldLayoutChg chg="add">
          <pc:chgData name="Elisa Tremolada" userId="9a400aa333ba2186" providerId="LiveId" clId="{C0CA3B02-4D00-47A5-A41C-5E7F74CA2789}" dt="2022-01-08T18:16:12.729" v="5248" actId="27028"/>
          <pc:sldLayoutMkLst>
            <pc:docMk/>
            <pc:sldMasterMk cId="0" sldId="2147483648"/>
            <pc:sldLayoutMk cId="0" sldId="2147483650"/>
          </pc:sldLayoutMkLst>
        </pc:sldLayoutChg>
        <pc:sldLayoutChg chg="add">
          <pc:chgData name="Elisa Tremolada" userId="9a400aa333ba2186" providerId="LiveId" clId="{C0CA3B02-4D00-47A5-A41C-5E7F74CA2789}" dt="2022-01-08T18:16:14.894" v="5250" actId="27028"/>
          <pc:sldLayoutMkLst>
            <pc:docMk/>
            <pc:sldMasterMk cId="0" sldId="2147483648"/>
            <pc:sldLayoutMk cId="0" sldId="2147483652"/>
          </pc:sldLayoutMkLst>
        </pc:sldLayoutChg>
        <pc:sldLayoutChg chg="add">
          <pc:chgData name="Elisa Tremolada" userId="9a400aa333ba2186" providerId="LiveId" clId="{C0CA3B02-4D00-47A5-A41C-5E7F74CA2789}" dt="2022-01-08T18:16:22.954" v="5259" actId="27028"/>
          <pc:sldLayoutMkLst>
            <pc:docMk/>
            <pc:sldMasterMk cId="0" sldId="2147483648"/>
            <pc:sldLayoutMk cId="0" sldId="2147483659"/>
          </pc:sldLayoutMkLst>
        </pc:sldLayoutChg>
      </pc:sldMasterChg>
      <pc:sldMasterChg chg="replId modSldLayout">
        <pc:chgData name="Elisa Tremolada" userId="9a400aa333ba2186" providerId="LiveId" clId="{C0CA3B02-4D00-47A5-A41C-5E7F74CA2789}" dt="2022-01-10T10:46:08.878" v="10528" actId="27028"/>
        <pc:sldMasterMkLst>
          <pc:docMk/>
          <pc:sldMasterMk cId="893533463" sldId="2147483660"/>
        </pc:sldMasterMkLst>
        <pc:sldLayoutChg chg="replId">
          <pc:chgData name="Elisa Tremolada" userId="9a400aa333ba2186" providerId="LiveId" clId="{C0CA3B02-4D00-47A5-A41C-5E7F74CA2789}" dt="2022-01-08T18:16:12.729" v="5248" actId="27028"/>
          <pc:sldLayoutMkLst>
            <pc:docMk/>
            <pc:sldMasterMk cId="893533463" sldId="2147483660"/>
            <pc:sldLayoutMk cId="2605509300" sldId="2147483661"/>
          </pc:sldLayoutMkLst>
        </pc:sldLayoutChg>
        <pc:sldLayoutChg chg="replId">
          <pc:chgData name="Elisa Tremolada" userId="9a400aa333ba2186" providerId="LiveId" clId="{C0CA3B02-4D00-47A5-A41C-5E7F74CA2789}" dt="2022-01-08T18:16:14.894" v="5250" actId="27028"/>
          <pc:sldLayoutMkLst>
            <pc:docMk/>
            <pc:sldMasterMk cId="893533463" sldId="2147483660"/>
            <pc:sldLayoutMk cId="2741614358" sldId="2147483662"/>
          </pc:sldLayoutMkLst>
        </pc:sldLayoutChg>
        <pc:sldLayoutChg chg="replId">
          <pc:chgData name="Elisa Tremolada" userId="9a400aa333ba2186" providerId="LiveId" clId="{C0CA3B02-4D00-47A5-A41C-5E7F74CA2789}" dt="2022-01-08T18:16:22.954" v="5259" actId="27028"/>
          <pc:sldLayoutMkLst>
            <pc:docMk/>
            <pc:sldMasterMk cId="893533463" sldId="2147483660"/>
            <pc:sldLayoutMk cId="1354832401" sldId="2147483663"/>
          </pc:sldLayoutMkLst>
        </pc:sldLayoutChg>
        <pc:sldLayoutChg chg="replId">
          <pc:chgData name="Elisa Tremolada" userId="9a400aa333ba2186" providerId="LiveId" clId="{C0CA3B02-4D00-47A5-A41C-5E7F74CA2789}" dt="2022-01-10T10:46:08.878" v="10528" actId="27028"/>
          <pc:sldLayoutMkLst>
            <pc:docMk/>
            <pc:sldMasterMk cId="893533463" sldId="2147483660"/>
            <pc:sldLayoutMk cId="2612031491" sldId="2147483665"/>
          </pc:sldLayoutMkLst>
        </pc:sldLayoutChg>
      </pc:sldMasterChg>
      <pc:sldMasterChg chg="add del addSldLayout delSldLayout">
        <pc:chgData name="Elisa Tremolada" userId="9a400aa333ba2186" providerId="LiveId" clId="{C0CA3B02-4D00-47A5-A41C-5E7F74CA2789}" dt="2022-01-10T10:47:16.696" v="10536" actId="2696"/>
        <pc:sldMasterMkLst>
          <pc:docMk/>
          <pc:sldMasterMk cId="0" sldId="2147483664"/>
        </pc:sldMasterMkLst>
        <pc:sldLayoutChg chg="add del">
          <pc:chgData name="Elisa Tremolada" userId="9a400aa333ba2186" providerId="LiveId" clId="{C0CA3B02-4D00-47A5-A41C-5E7F74CA2789}" dt="2022-01-10T10:47:16.696" v="10536" actId="2696"/>
          <pc:sldLayoutMkLst>
            <pc:docMk/>
            <pc:sldMasterMk cId="0" sldId="2147483664"/>
            <pc:sldLayoutMk cId="0" sldId="2147483651"/>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0T16:44:02.365"/>
    </inkml:context>
    <inkml:brush xml:id="br0">
      <inkml:brushProperty name="width" value="0.05" units="cm"/>
      <inkml:brushProperty name="height" value="0.05" units="cm"/>
      <inkml:brushProperty name="color" value="#FFFFFF"/>
    </inkml:brush>
  </inkml:definitions>
  <inkml:trace contextRef="#ctx0" brushRef="#br0">1277 96 24575,'-15'0'0,"-10"0"0,-21 0 0,-22 0 0,-26 0 0,-16 0 0,-19-5 0,-14-1 0,-12-11 0,10-1 0,15 1 0,9 0 0,25 2-8191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0T16:44:04.232"/>
    </inkml:context>
    <inkml:brush xml:id="br0">
      <inkml:brushProperty name="width" value="0.05" units="cm"/>
      <inkml:brushProperty name="height" value="0.05" units="cm"/>
      <inkml:brushProperty name="color" value="#FFFFFF"/>
    </inkml:brush>
  </inkml:definitions>
  <inkml:trace contextRef="#ctx0" brushRef="#br0">0 1 24575,'808'0'0,"-723"2"0,132 20 0,-203-20 0,1 1 0,-1 1 0,0 0 0,-1 1 0,1 1 0,-1 0 0,0 1 0,-1 0 0,1 1 0,-1 0 0,20 20 0,-31-28 0,0 1 0,-1-1 0,1 1 0,0 0 0,-1-1 0,1 1 0,-1 0 0,1 0 0,-1 0 0,1-1 0,-1 1 0,1 0 0,-1 0 0,0 0 0,0 0 0,1 0 0,-1 0 0,0-1 0,0 1 0,0 0 0,0 0 0,0 0 0,0 2 0,-1-2 0,1 0 0,-1-1 0,0 1 0,1 0 0,-1 0 0,0 0 0,0-1 0,1 1 0,-1 0 0,0-1 0,0 1 0,0-1 0,0 1 0,0-1 0,0 1 0,0-1 0,-2 1 0,-6 1 0,0-1 0,0 1 0,-16-1 0,22-1 0,-123 1 0,-188-24 0,174 12 0,-190 9 0,279 7 0,51-5 0,-1 0 0,1 0 0,-1 0 0,1 0 0,-1 0 0,0 1 0,1-1 0,-1 0 0,1 0 0,-1 0 0,1 0 0,-1 1 0,1-1 0,-1 0 0,1 1 0,-1-1 0,1 0 0,-1 1 0,1-1 0,0 0 0,-1 1 0,1-1 0,0 1 0,-1-1 0,1 1 0,-1 0 0,1 0 0,0 0 0,1-1 0,-1 1 0,0 0 0,0 0 0,1-1 0,-1 1 0,0 0 0,1-1 0,-1 1 0,1 0 0,-1-1 0,1 1 0,-1-1 0,1 1 0,-1-1 0,2 1 0,35 24 0,-31-22 0,17 10 0,1-2 0,0-1 0,0-1 0,27 7 0,107 18 0,-101-23 0,6 2 0,433 80 0,-418-80 0,77 9 0,-138-21 0,-20 0 0,-32-2 0,19 1 0,-249-12 0,137 4 0,64 5 0,-75-13 0,130 14 0,0 0 0,0-1 0,-17-6 0,25 9 0,1-1 0,-1 1 0,1 0 0,-1 0 0,0 0 0,1-1 0,-1 1 0,1 0 0,-1-1 0,0 1 0,1 0 0,-1-1 0,1 1 0,-1-1 0,1 1 0,0-1 0,-1 1 0,1-1 0,-1 1 0,1-1 0,0 0 0,0 1 0,-1-1 0,1 1 0,0-1 0,0 0 0,0 1 0,-1-1 0,1 0 0,0 1 0,0-1 0,0 0 0,0 1 0,0-1 0,0 0 0,1 1 0,-1-2 0,1 0 0,1 1 0,-1-1 0,1 1 0,-1 0 0,1-1 0,0 1 0,-1 0 0,1 0 0,0 0 0,0 0 0,0 0 0,2 0 0,31-12 0,1 3 0,58-10 0,45-13 0,-128 30 0,-1-1 0,0-1 0,11-6 0,-19 10 0,1-1 0,0 1 0,-1-1 0,0 0 0,1 0 0,-1 0 0,0 0 0,0 0 0,0 0 0,0-1 0,0 1 0,-1-1 0,1 1 0,1-6 0,-2 7 0,-1-1 0,0 1 0,0 0 0,0-1 0,0 1 0,0 0 0,-1 0 0,1-1 0,0 1 0,-1 0 0,1 0 0,0-1 0,-1 1 0,0 0 0,1 0 0,-1 0 0,0 0 0,1 0 0,-1 0 0,0 0 0,0 0 0,0 0 0,0 0 0,0 0 0,0 1 0,0-1 0,0 0 0,0 1 0,-2-2 0,-4-1 0,0-1 0,0 2 0,-1-1 0,-8-2 0,-29-3 0,0 1 0,-78-1 0,66 5 0,-63-10 0,106 9 342,14 3-389,0 1 1,0 0 0,0 0 0,0-1 0,1 1 0,-1 0 0,0 0 0,0 0-1,0-1 1,0 1 0,0 0 0,1 0 0,-1 0 0,0-1 0,0 1 0,0 0-1,1 0 1,-1 0 0,0 0 0,0 0 0,1 0 0,-1 0 0,0-1 0,0 1-1,1 0 1,-1 0 0,0 0 0,0 0 0,1 0 0,-1 0 0,0 0 0,0 0-1,1 0 1,-1 0 0,0 0 0,1 1 0,17-4-6780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0T16:44:12.075"/>
    </inkml:context>
    <inkml:brush xml:id="br0">
      <inkml:brushProperty name="width" value="0.35" units="cm"/>
      <inkml:brushProperty name="height" value="0.35" units="cm"/>
      <inkml:brushProperty name="color" value="#FFFFFF"/>
    </inkml:brush>
  </inkml:definitions>
  <inkml:trace contextRef="#ctx0" brushRef="#br0">1366 297 24575,'-16'-6'0,"-1"1"0,1 0 0,-1 1 0,0 1 0,-28-2 0,1 0 0,-152-32 0,8 1 0,114 20 0,2-2 0,-137-56 0,204 72 0,-50-17 0,-1 3 0,0 2 0,0 3 0,-1 2 0,-94-2 0,139 11 0,6-1 0,13 1 0,7 1 0,2396 2 0,-1353-5 0,-1022 2 0,24 0 0,95 11 0,73 29 0,-11-1 0,183 10 0,-123-18 0,-228-22 0,84 26 0,-83-20 0,-49-15 0,1 0 0,0 0 0,-1 0 0,1 1 0,0-1 0,0 0 0,-1 0 0,1 0 0,0 1 0,-1-1 0,1 0 0,0 1 0,-1-1 0,1 1 0,-1-1 0,1 1 0,-1-1 0,1 1 0,-1-1 0,1 1 0,-1-1 0,1 2 0,-1-1 0,0-1 0,-1 1 0,1-1 0,0 1 0,-1-1 0,1 1 0,0-1 0,-1 1 0,1-1 0,-1 1 0,1-1 0,0 0 0,-1 1 0,1-1 0,-1 0 0,0 1 0,1-1 0,-1 0 0,1 0 0,-2 1 0,-37 9 0,-33-1 0,0-5 0,-107-5 0,62-1 0,-1440 2 0,1527-2 0,-53-9 0,5 0 0,21 8 0,36 3 0,-1-1 0,1-1 0,-32-7 0,50 8 0,0 0 0,0 0 0,0 0 0,0-1 0,0 1 0,0-1 0,1 1 0,-1-1 0,0 0 0,1 0 0,0 0 0,-1-1 0,1 1 0,0 0 0,0-1 0,0 1 0,1-1 0,-1 0 0,1 0 0,-3-5 0,4 6 0,-1 0 0,1 0 0,0-1 0,0 1 0,0 0 0,0 0 0,0 0 0,0-1 0,1 1 0,-1 0 0,1 0 0,-1 0 0,1 0 0,0 0 0,0 0 0,0 0 0,0 0 0,0 0 0,0 0 0,1 0 0,-1 0 0,0 1 0,1-1 0,0 1 0,-1-1 0,1 1 0,0 0 0,0-1 0,3 0 0,6-4 0,0 1 0,0 0 0,0 1 0,0 1 0,1 0 0,0 0 0,16-1 0,88-2 0,-91 6 0,457 2 0,-165 1 0,3591-3 0,-2855 0 0,-766-14 0,-53 1 0,927 8 0,-639 7 0,-435-2 0,62 1 0,150-19 0,-165 7 0,176 8 0,-168 5 0,4835 0 0,-2542-4 0,-1969 22 0,-294-10 0,1 3 0,104 4 0,-104-18 0,-44-1 0,133 15 0,-209-7 0,521 38 0,-260-46 0,-289 3-227,0 1-1,0 1 1,-1 1-1,1 1 1,38 15-1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0T16:44:13.739"/>
    </inkml:context>
    <inkml:brush xml:id="br0">
      <inkml:brushProperty name="width" value="0.35" units="cm"/>
      <inkml:brushProperty name="height" value="0.35" units="cm"/>
      <inkml:brushProperty name="color" value="#FFFFFF"/>
    </inkml:brush>
  </inkml:definitions>
  <inkml:trace contextRef="#ctx0" brushRef="#br0">1 33 24575,'1469'0'0,"-1417"-3"0,59-9 0,34-3 0,371 13 0,-265 3 0,4983-1-1365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5AB02-A391-46CD-B2AA-BD78B8553FEB}" type="datetimeFigureOut">
              <a:rPr lang="en-GB" smtClean="0"/>
              <a:t>11/01/2022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6CCDBB-0E39-4D94-A958-5F0CB0F5CF80}" type="slidenum">
              <a:rPr lang="en-GB" smtClean="0"/>
              <a:t>‹#›</a:t>
            </a:fld>
            <a:endParaRPr lang="en-GB"/>
          </a:p>
        </p:txBody>
      </p:sp>
    </p:spTree>
    <p:extLst>
      <p:ext uri="{BB962C8B-B14F-4D97-AF65-F5344CB8AC3E}">
        <p14:creationId xmlns:p14="http://schemas.microsoft.com/office/powerpoint/2010/main" val="45024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6CCDBB-0E39-4D94-A958-5F0CB0F5CF80}" type="slidenum">
              <a:rPr lang="en-GB" smtClean="0"/>
              <a:t>1</a:t>
            </a:fld>
            <a:endParaRPr lang="en-GB"/>
          </a:p>
        </p:txBody>
      </p:sp>
    </p:spTree>
    <p:extLst>
      <p:ext uri="{BB962C8B-B14F-4D97-AF65-F5344CB8AC3E}">
        <p14:creationId xmlns:p14="http://schemas.microsoft.com/office/powerpoint/2010/main" val="909299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is worth nothing that streaming services are the format for which p and q have the highest difference – meaning that very few consumers bought streaming services according to personal beliefs (p=0.0004), while a considerable amount bought streaming services as “imitators” (q=0.3452). </a:t>
            </a:r>
          </a:p>
          <a:p>
            <a:endParaRPr lang="en-GB" dirty="0"/>
          </a:p>
          <a:p>
            <a:r>
              <a:rPr lang="en-GB" dirty="0"/>
              <a:t>A proof of this interpretation is the fact that Spotify was actually launched in 2010, but only became popular around 2015-2016.  </a:t>
            </a:r>
          </a:p>
        </p:txBody>
      </p:sp>
      <p:sp>
        <p:nvSpPr>
          <p:cNvPr id="4" name="Slide Number Placeholder 3"/>
          <p:cNvSpPr>
            <a:spLocks noGrp="1"/>
          </p:cNvSpPr>
          <p:nvPr>
            <p:ph type="sldNum" sz="quarter" idx="5"/>
          </p:nvPr>
        </p:nvSpPr>
        <p:spPr/>
        <p:txBody>
          <a:bodyPr/>
          <a:lstStyle/>
          <a:p>
            <a:fld id="{7C6CCDBB-0E39-4D94-A958-5F0CB0F5CF80}" type="slidenum">
              <a:rPr lang="en-GB" smtClean="0"/>
              <a:t>12</a:t>
            </a:fld>
            <a:endParaRPr lang="en-GB"/>
          </a:p>
        </p:txBody>
      </p:sp>
    </p:spTree>
    <p:extLst>
      <p:ext uri="{BB962C8B-B14F-4D97-AF65-F5344CB8AC3E}">
        <p14:creationId xmlns:p14="http://schemas.microsoft.com/office/powerpoint/2010/main" val="2082283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decided to analyse competition dynamics between formats, in order to better predict whether streaming services would actually go on to dominate the market in the coming years. However, since UCRCD models only allow us to compare 2 products at a time, we decided to create pairs in chronological order. Thus, we developed 3 models: </a:t>
            </a:r>
          </a:p>
          <a:p>
            <a:pPr marL="171450" indent="-171450">
              <a:buFontTx/>
              <a:buChar char="-"/>
            </a:pPr>
            <a:r>
              <a:rPr lang="en-GB" dirty="0"/>
              <a:t>Cassette vs CD</a:t>
            </a:r>
          </a:p>
          <a:p>
            <a:pPr marL="171450" indent="-171450">
              <a:buFontTx/>
              <a:buChar char="-"/>
            </a:pPr>
            <a:r>
              <a:rPr lang="en-GB" dirty="0"/>
              <a:t>CD vs Downloadable formats </a:t>
            </a:r>
          </a:p>
          <a:p>
            <a:pPr marL="171450" indent="-171450">
              <a:buFontTx/>
              <a:buChar char="-"/>
            </a:pPr>
            <a:r>
              <a:rPr lang="en-GB" dirty="0"/>
              <a:t>Downloadable formats vs streaming services </a:t>
            </a:r>
          </a:p>
          <a:p>
            <a:pPr marL="0" indent="0">
              <a:buFontTx/>
              <a:buNone/>
            </a:pPr>
            <a:r>
              <a:rPr lang="en-GB" dirty="0"/>
              <a:t>While the market, as clear from the plot, is not duopolistic, we impose this assumption in order to be able to use UCRCD models. </a:t>
            </a:r>
          </a:p>
        </p:txBody>
      </p:sp>
      <p:sp>
        <p:nvSpPr>
          <p:cNvPr id="4" name="Slide Number Placeholder 3"/>
          <p:cNvSpPr>
            <a:spLocks noGrp="1"/>
          </p:cNvSpPr>
          <p:nvPr>
            <p:ph type="sldNum" sz="quarter" idx="5"/>
          </p:nvPr>
        </p:nvSpPr>
        <p:spPr/>
        <p:txBody>
          <a:bodyPr/>
          <a:lstStyle/>
          <a:p>
            <a:fld id="{7C6CCDBB-0E39-4D94-A958-5F0CB0F5CF80}" type="slidenum">
              <a:rPr lang="en-GB" smtClean="0"/>
              <a:t>13</a:t>
            </a:fld>
            <a:endParaRPr lang="en-GB"/>
          </a:p>
        </p:txBody>
      </p:sp>
    </p:spTree>
    <p:extLst>
      <p:ext uri="{BB962C8B-B14F-4D97-AF65-F5344CB8AC3E}">
        <p14:creationId xmlns:p14="http://schemas.microsoft.com/office/powerpoint/2010/main" val="204031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22461" indent="-391846">
              <a:spcAft>
                <a:spcPts val="1388"/>
              </a:spcAft>
              <a:buClr>
                <a:srgbClr val="000000"/>
              </a:buClr>
              <a:buSzPct val="45000"/>
              <a:buFont typeface="Wingdings" charset="2"/>
              <a:buChar char=""/>
            </a:pPr>
            <a:r>
              <a:rPr lang="en-US" sz="1200" b="0" strike="noStrike" spc="-1" dirty="0">
                <a:latin typeface="Arial"/>
              </a:rPr>
              <a:t>Example of (almost) complete duopolistic cycle</a:t>
            </a:r>
          </a:p>
          <a:p>
            <a:pPr marL="522461" indent="-391846">
              <a:spcAft>
                <a:spcPts val="1388"/>
              </a:spcAft>
              <a:buClr>
                <a:srgbClr val="000000"/>
              </a:buClr>
              <a:buSzPct val="45000"/>
              <a:buFont typeface="Wingdings" charset="2"/>
              <a:buChar char=""/>
            </a:pPr>
            <a:r>
              <a:rPr lang="en-US" sz="1200" b="0" strike="noStrike" spc="-1" dirty="0">
                <a:latin typeface="Arial"/>
              </a:rPr>
              <a:t>Parameters </a:t>
            </a:r>
            <a:r>
              <a:rPr lang="en-US" sz="1200" b="0" strike="noStrike" spc="-1" dirty="0">
                <a:latin typeface="Arial"/>
                <a:ea typeface="Arial"/>
              </a:rPr>
              <a:t>δ</a:t>
            </a:r>
            <a:r>
              <a:rPr lang="en-US" sz="1200" b="0" strike="noStrike" spc="-1" dirty="0">
                <a:latin typeface="Arial"/>
              </a:rPr>
              <a:t> and </a:t>
            </a:r>
            <a:r>
              <a:rPr lang="en-US" sz="1200" b="0" strike="noStrike" spc="-1" dirty="0">
                <a:latin typeface="Arial"/>
                <a:ea typeface="Arial"/>
              </a:rPr>
              <a:t>ɣ</a:t>
            </a:r>
            <a:r>
              <a:rPr lang="en-US" sz="1200" b="0" strike="noStrike" spc="-1" dirty="0">
                <a:latin typeface="Arial"/>
              </a:rPr>
              <a:t> are assumed equal in this case</a:t>
            </a:r>
          </a:p>
          <a:p>
            <a:pPr marL="522461" indent="-391846">
              <a:spcAft>
                <a:spcPts val="1388"/>
              </a:spcAft>
              <a:buClr>
                <a:srgbClr val="000000"/>
              </a:buClr>
              <a:buSzPct val="45000"/>
              <a:buFont typeface="Wingdings" charset="2"/>
              <a:buChar char=""/>
            </a:pPr>
            <a:r>
              <a:rPr lang="en-US" sz="1200" b="0" strike="noStrike" spc="-1" dirty="0">
                <a:latin typeface="Arial"/>
              </a:rPr>
              <a:t>Parameter p2c non significant, may indicate initial resistance to adoption</a:t>
            </a:r>
          </a:p>
          <a:p>
            <a:pPr marL="522461" indent="-391846">
              <a:spcAft>
                <a:spcPts val="1388"/>
              </a:spcAft>
              <a:buClr>
                <a:srgbClr val="000000"/>
              </a:buClr>
              <a:buSzPct val="45000"/>
              <a:buFont typeface="Wingdings" charset="2"/>
              <a:buChar char=""/>
            </a:pPr>
            <a:r>
              <a:rPr lang="en-US" sz="1200" b="0" strike="noStrike" spc="-1" dirty="0">
                <a:latin typeface="Arial"/>
              </a:rPr>
              <a:t>Parameters p1a, q1a and q2c coherent to those observed for standard BM</a:t>
            </a:r>
          </a:p>
          <a:p>
            <a:pPr marL="522461" indent="-391846">
              <a:spcAft>
                <a:spcPts val="1388"/>
              </a:spcAft>
              <a:buClr>
                <a:srgbClr val="000000"/>
              </a:buClr>
              <a:buSzPct val="45000"/>
              <a:buFont typeface="Wingdings" charset="2"/>
              <a:buChar char=""/>
            </a:pPr>
            <a:r>
              <a:rPr lang="en-US" sz="1200" b="0" strike="noStrike" spc="-1" dirty="0">
                <a:latin typeface="Arial"/>
              </a:rPr>
              <a:t>Cross-imitation parameters indicate two different contributions between formats: competition for CDs </a:t>
            </a:r>
            <a:r>
              <a:rPr lang="en-US" sz="1200" b="0" strike="noStrike" spc="-1" dirty="0" err="1">
                <a:latin typeface="Arial"/>
              </a:rPr>
              <a:t>w.r.t.</a:t>
            </a:r>
            <a:r>
              <a:rPr lang="en-US" sz="1200" b="0" strike="noStrike" spc="-1" dirty="0">
                <a:latin typeface="Arial"/>
              </a:rPr>
              <a:t> cassettes, while a positive effect is suggested for cassettes </a:t>
            </a:r>
            <a:r>
              <a:rPr lang="en-US" sz="1200" b="0" strike="noStrike" spc="-1" dirty="0" err="1">
                <a:latin typeface="Arial"/>
              </a:rPr>
              <a:t>w.r.t.</a:t>
            </a:r>
            <a:r>
              <a:rPr lang="en-US" sz="1200" b="0" strike="noStrike" spc="-1" dirty="0">
                <a:latin typeface="Arial"/>
              </a:rPr>
              <a:t> CDs.</a:t>
            </a:r>
          </a:p>
          <a:p>
            <a:endParaRPr lang="en-GB" dirty="0"/>
          </a:p>
        </p:txBody>
      </p:sp>
      <p:sp>
        <p:nvSpPr>
          <p:cNvPr id="4" name="Slide Number Placeholder 3"/>
          <p:cNvSpPr>
            <a:spLocks noGrp="1"/>
          </p:cNvSpPr>
          <p:nvPr>
            <p:ph type="sldNum" sz="quarter" idx="5"/>
          </p:nvPr>
        </p:nvSpPr>
        <p:spPr/>
        <p:txBody>
          <a:bodyPr/>
          <a:lstStyle/>
          <a:p>
            <a:fld id="{7C6CCDBB-0E39-4D94-A958-5F0CB0F5CF80}" type="slidenum">
              <a:rPr lang="en-GB" smtClean="0"/>
              <a:t>14</a:t>
            </a:fld>
            <a:endParaRPr lang="en-GB"/>
          </a:p>
        </p:txBody>
      </p:sp>
    </p:spTree>
    <p:extLst>
      <p:ext uri="{BB962C8B-B14F-4D97-AF65-F5344CB8AC3E}">
        <p14:creationId xmlns:p14="http://schemas.microsoft.com/office/powerpoint/2010/main" val="3802378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6CCDBB-0E39-4D94-A958-5F0CB0F5CF80}" type="slidenum">
              <a:rPr lang="en-GB" smtClean="0"/>
              <a:t>15</a:t>
            </a:fld>
            <a:endParaRPr lang="en-GB"/>
          </a:p>
        </p:txBody>
      </p:sp>
    </p:spTree>
    <p:extLst>
      <p:ext uri="{BB962C8B-B14F-4D97-AF65-F5344CB8AC3E}">
        <p14:creationId xmlns:p14="http://schemas.microsoft.com/office/powerpoint/2010/main" val="3362400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 p coefficients result much higher than the previously estimated BM for downloadable formats. </a:t>
            </a:r>
          </a:p>
        </p:txBody>
      </p:sp>
      <p:sp>
        <p:nvSpPr>
          <p:cNvPr id="4" name="Slide Number Placeholder 3"/>
          <p:cNvSpPr>
            <a:spLocks noGrp="1"/>
          </p:cNvSpPr>
          <p:nvPr>
            <p:ph type="sldNum" sz="quarter" idx="5"/>
          </p:nvPr>
        </p:nvSpPr>
        <p:spPr/>
        <p:txBody>
          <a:bodyPr/>
          <a:lstStyle/>
          <a:p>
            <a:fld id="{7C6CCDBB-0E39-4D94-A958-5F0CB0F5CF80}" type="slidenum">
              <a:rPr lang="en-GB" smtClean="0"/>
              <a:t>19</a:t>
            </a:fld>
            <a:endParaRPr lang="en-GB"/>
          </a:p>
        </p:txBody>
      </p:sp>
    </p:spTree>
    <p:extLst>
      <p:ext uri="{BB962C8B-B14F-4D97-AF65-F5344CB8AC3E}">
        <p14:creationId xmlns:p14="http://schemas.microsoft.com/office/powerpoint/2010/main" val="1985204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22461" indent="-391846">
              <a:spcAft>
                <a:spcPts val="1388"/>
              </a:spcAft>
              <a:buClr>
                <a:srgbClr val="000000"/>
              </a:buClr>
              <a:buSzPct val="45000"/>
              <a:buFont typeface="Wingdings" charset="2"/>
              <a:buChar char=""/>
            </a:pPr>
            <a:r>
              <a:rPr lang="en-US" sz="1200" b="0" strike="noStrike" spc="-1" dirty="0">
                <a:latin typeface="Lato" panose="020F0502020204030203" pitchFamily="34" charset="0"/>
                <a:ea typeface="Lato" panose="020F0502020204030203" pitchFamily="34" charset="0"/>
                <a:cs typeface="Lato" panose="020F0502020204030203" pitchFamily="34" charset="0"/>
              </a:rPr>
              <a:t>All parameters are significant</a:t>
            </a:r>
          </a:p>
          <a:p>
            <a:pPr marL="522461" indent="-391846">
              <a:spcAft>
                <a:spcPts val="1388"/>
              </a:spcAft>
              <a:buClr>
                <a:srgbClr val="000000"/>
              </a:buClr>
              <a:buSzPct val="45000"/>
              <a:buFont typeface="Wingdings" charset="2"/>
              <a:buChar char=""/>
            </a:pPr>
            <a:r>
              <a:rPr lang="en-US" sz="1200" b="1" strike="noStrike" spc="-1" dirty="0">
                <a:latin typeface="Lato" panose="020F0502020204030203" pitchFamily="34" charset="0"/>
                <a:ea typeface="Lato" panose="020F0502020204030203" pitchFamily="34" charset="0"/>
                <a:cs typeface="Lato" panose="020F0502020204030203" pitchFamily="34" charset="0"/>
              </a:rPr>
              <a:t>p2c significant and larger than usual </a:t>
            </a:r>
          </a:p>
          <a:p>
            <a:pPr marL="522461" indent="-391846">
              <a:spcAft>
                <a:spcPts val="1388"/>
              </a:spcAft>
              <a:buClr>
                <a:srgbClr val="000000"/>
              </a:buClr>
              <a:buSzPct val="45000"/>
              <a:buFont typeface="Wingdings" charset="2"/>
              <a:buChar char=""/>
            </a:pPr>
            <a:r>
              <a:rPr lang="en-US" sz="1200" b="1" strike="noStrike" spc="-1" dirty="0">
                <a:latin typeface="Lato" panose="020F0502020204030203" pitchFamily="34" charset="0"/>
                <a:ea typeface="Lato" panose="020F0502020204030203" pitchFamily="34" charset="0"/>
                <a:cs typeface="Lato" panose="020F0502020204030203" pitchFamily="34" charset="0"/>
              </a:rPr>
              <a:t>Cross-imitation coefficients both negative</a:t>
            </a:r>
            <a:r>
              <a:rPr lang="en-US" sz="1200" b="0" strike="noStrike" spc="-1" dirty="0">
                <a:latin typeface="Lato" panose="020F0502020204030203" pitchFamily="34" charset="0"/>
                <a:ea typeface="Lato" panose="020F0502020204030203" pitchFamily="34" charset="0"/>
                <a:cs typeface="Lato" panose="020F0502020204030203" pitchFamily="34" charset="0"/>
              </a:rPr>
              <a:t>, competition between formats</a:t>
            </a:r>
          </a:p>
          <a:p>
            <a:pPr marL="522461" indent="-391846">
              <a:spcAft>
                <a:spcPts val="1388"/>
              </a:spcAft>
              <a:buClr>
                <a:srgbClr val="000000"/>
              </a:buClr>
              <a:buSzPct val="45000"/>
              <a:buFont typeface="Wingdings" charset="2"/>
              <a:buChar char=""/>
            </a:pPr>
            <a:r>
              <a:rPr lang="en-US" sz="1200" b="0" strike="noStrike" spc="-1" dirty="0">
                <a:latin typeface="Lato" panose="020F0502020204030203" pitchFamily="34" charset="0"/>
                <a:ea typeface="Lato" panose="020F0502020204030203" pitchFamily="34" charset="0"/>
                <a:cs typeface="Lato" panose="020F0502020204030203" pitchFamily="34" charset="0"/>
              </a:rPr>
              <a:t>Combined m coefficients in line with BMs and added data</a:t>
            </a:r>
          </a:p>
          <a:p>
            <a:pPr marL="522461" indent="-391846">
              <a:spcAft>
                <a:spcPts val="1388"/>
              </a:spcAft>
              <a:buClr>
                <a:srgbClr val="000000"/>
              </a:buClr>
              <a:buSzPct val="45000"/>
              <a:buFont typeface="Wingdings" charset="2"/>
              <a:buChar char=""/>
            </a:pPr>
            <a:r>
              <a:rPr lang="en-US" sz="1200" b="0" strike="noStrike" spc="-1" dirty="0">
                <a:latin typeface="Lato" panose="020F0502020204030203" pitchFamily="34" charset="0"/>
                <a:ea typeface="Lato" panose="020F0502020204030203" pitchFamily="34" charset="0"/>
                <a:cs typeface="Lato" panose="020F0502020204030203" pitchFamily="34" charset="0"/>
              </a:rPr>
              <a:t>The model appropriately captures the beginning of the shock to the CD market before the appearance of large-scale download platforms on the market (aka before 1999)  </a:t>
            </a:r>
          </a:p>
          <a:p>
            <a:endParaRPr lang="en-GB" dirty="0"/>
          </a:p>
        </p:txBody>
      </p:sp>
      <p:sp>
        <p:nvSpPr>
          <p:cNvPr id="4" name="Slide Number Placeholder 3"/>
          <p:cNvSpPr>
            <a:spLocks noGrp="1"/>
          </p:cNvSpPr>
          <p:nvPr>
            <p:ph type="sldNum" sz="quarter" idx="5"/>
          </p:nvPr>
        </p:nvSpPr>
        <p:spPr/>
        <p:txBody>
          <a:bodyPr/>
          <a:lstStyle/>
          <a:p>
            <a:fld id="{7C6CCDBB-0E39-4D94-A958-5F0CB0F5CF80}" type="slidenum">
              <a:rPr lang="en-GB" smtClean="0"/>
              <a:t>20</a:t>
            </a:fld>
            <a:endParaRPr lang="en-GB"/>
          </a:p>
        </p:txBody>
      </p:sp>
    </p:spTree>
    <p:extLst>
      <p:ext uri="{BB962C8B-B14F-4D97-AF65-F5344CB8AC3E}">
        <p14:creationId xmlns:p14="http://schemas.microsoft.com/office/powerpoint/2010/main" val="2808948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6CCDBB-0E39-4D94-A958-5F0CB0F5CF80}" type="slidenum">
              <a:rPr lang="en-GB" smtClean="0"/>
              <a:t>21</a:t>
            </a:fld>
            <a:endParaRPr lang="en-GB"/>
          </a:p>
        </p:txBody>
      </p:sp>
    </p:spTree>
    <p:extLst>
      <p:ext uri="{BB962C8B-B14F-4D97-AF65-F5344CB8AC3E}">
        <p14:creationId xmlns:p14="http://schemas.microsoft.com/office/powerpoint/2010/main" val="2247022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22461" indent="-391846">
              <a:spcAft>
                <a:spcPts val="1388"/>
              </a:spcAft>
              <a:buClr>
                <a:srgbClr val="000000"/>
              </a:buClr>
              <a:buSzPct val="45000"/>
              <a:buFont typeface="Wingdings" charset="2"/>
              <a:buChar char=""/>
            </a:pPr>
            <a:r>
              <a:rPr lang="en-US" sz="1200" b="0" strike="noStrike" spc="-1" dirty="0">
                <a:latin typeface="Arial"/>
              </a:rPr>
              <a:t>All parameters are significant.</a:t>
            </a:r>
          </a:p>
          <a:p>
            <a:pPr marL="522461" indent="-391846">
              <a:spcAft>
                <a:spcPts val="1388"/>
              </a:spcAft>
              <a:buClr>
                <a:srgbClr val="000000"/>
              </a:buClr>
              <a:buSzPct val="45000"/>
              <a:buFont typeface="Wingdings" charset="2"/>
              <a:buChar char=""/>
            </a:pPr>
            <a:r>
              <a:rPr lang="en-US" sz="1200" b="0" strike="noStrike" spc="-1" dirty="0">
                <a:latin typeface="Arial"/>
              </a:rPr>
              <a:t>Cross-product </a:t>
            </a:r>
            <a:r>
              <a:rPr lang="en-US" sz="1200" b="0" strike="noStrike" spc="-1" dirty="0" err="1">
                <a:latin typeface="Arial"/>
              </a:rPr>
              <a:t>wom</a:t>
            </a:r>
            <a:r>
              <a:rPr lang="en-US" sz="1200" b="0" strike="noStrike" spc="-1" dirty="0">
                <a:latin typeface="Arial"/>
              </a:rPr>
              <a:t> coefficients both negative.</a:t>
            </a:r>
          </a:p>
          <a:p>
            <a:pPr marL="522461" indent="-391846">
              <a:spcAft>
                <a:spcPts val="1388"/>
              </a:spcAft>
              <a:buClr>
                <a:srgbClr val="000000"/>
              </a:buClr>
              <a:buSzPct val="45000"/>
              <a:buFont typeface="Wingdings" charset="2"/>
              <a:buChar char=""/>
            </a:pPr>
            <a:r>
              <a:rPr lang="en-US" sz="1200" b="0" strike="noStrike" spc="-1" dirty="0">
                <a:latin typeface="Arial"/>
              </a:rPr>
              <a:t>p2c significant but lower than previous model for downloads.</a:t>
            </a:r>
          </a:p>
          <a:p>
            <a:pPr marL="522461" indent="-391846">
              <a:spcAft>
                <a:spcPts val="1388"/>
              </a:spcAft>
              <a:buClr>
                <a:srgbClr val="000000"/>
              </a:buClr>
              <a:buSzPct val="45000"/>
              <a:buFont typeface="Wingdings" charset="2"/>
              <a:buChar char=""/>
            </a:pPr>
            <a:r>
              <a:rPr lang="en-US" sz="1200" b="0" strike="noStrike" spc="-1" dirty="0">
                <a:latin typeface="Arial"/>
              </a:rPr>
              <a:t>Parameters essentially in line with BMs.</a:t>
            </a:r>
          </a:p>
          <a:p>
            <a:pPr marL="522461" indent="-391846">
              <a:spcAft>
                <a:spcPts val="1388"/>
              </a:spcAft>
              <a:buClr>
                <a:srgbClr val="000000"/>
              </a:buClr>
              <a:buSzPct val="45000"/>
              <a:buFont typeface="Wingdings" charset="2"/>
              <a:buChar char=""/>
            </a:pPr>
            <a:r>
              <a:rPr lang="en-US" sz="1200" b="0" strike="noStrike" spc="-1" dirty="0">
                <a:latin typeface="Arial"/>
              </a:rPr>
              <a:t>Streaming format doesn’t appear to have reached peak yet.</a:t>
            </a:r>
          </a:p>
          <a:p>
            <a:endParaRPr lang="en-GB" dirty="0"/>
          </a:p>
        </p:txBody>
      </p:sp>
      <p:sp>
        <p:nvSpPr>
          <p:cNvPr id="4" name="Slide Number Placeholder 3"/>
          <p:cNvSpPr>
            <a:spLocks noGrp="1"/>
          </p:cNvSpPr>
          <p:nvPr>
            <p:ph type="sldNum" sz="quarter" idx="5"/>
          </p:nvPr>
        </p:nvSpPr>
        <p:spPr/>
        <p:txBody>
          <a:bodyPr/>
          <a:lstStyle/>
          <a:p>
            <a:fld id="{7C6CCDBB-0E39-4D94-A958-5F0CB0F5CF80}" type="slidenum">
              <a:rPr lang="en-GB" smtClean="0"/>
              <a:t>22</a:t>
            </a:fld>
            <a:endParaRPr lang="en-GB"/>
          </a:p>
        </p:txBody>
      </p:sp>
    </p:spTree>
    <p:extLst>
      <p:ext uri="{BB962C8B-B14F-4D97-AF65-F5344CB8AC3E}">
        <p14:creationId xmlns:p14="http://schemas.microsoft.com/office/powerpoint/2010/main" val="724531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6CCDBB-0E39-4D94-A958-5F0CB0F5CF80}" type="slidenum">
              <a:rPr lang="en-GB" smtClean="0"/>
              <a:t>23</a:t>
            </a:fld>
            <a:endParaRPr lang="en-GB"/>
          </a:p>
        </p:txBody>
      </p:sp>
    </p:spTree>
    <p:extLst>
      <p:ext uri="{BB962C8B-B14F-4D97-AF65-F5344CB8AC3E}">
        <p14:creationId xmlns:p14="http://schemas.microsoft.com/office/powerpoint/2010/main" val="3950568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cs typeface="Calibri"/>
              </a:rPr>
              <a:t>As the last part of our study, since Spotify was shown to be a </a:t>
            </a:r>
            <a:r>
              <a:rPr lang="en-GB" dirty="0" err="1">
                <a:cs typeface="Calibri"/>
              </a:rPr>
              <a:t>potantially</a:t>
            </a:r>
            <a:r>
              <a:rPr lang="en-GB" dirty="0">
                <a:cs typeface="Calibri"/>
              </a:rPr>
              <a:t> good business </a:t>
            </a:r>
            <a:r>
              <a:rPr lang="en-GB" dirty="0" err="1">
                <a:cs typeface="Calibri"/>
              </a:rPr>
              <a:t>parter</a:t>
            </a:r>
            <a:r>
              <a:rPr lang="en-GB" dirty="0">
                <a:cs typeface="Calibri"/>
              </a:rPr>
              <a:t> for the future, we tried to investigate also consumers' preferences using the Spotify API. In particular, the dataset we employed was composed on 2000 songs and the attributes shown in the list below here. So we can see we have for every song in the dataset its genre, which actually was pre-processed since the API provided a lot of slightly different genres (over 150!) which were clustered into 12 more broad gernes like pop, rock, dance, blues etc.. Then we have the year of release of the track, the tempo of the song, how energetic it is, its danceability, loudness, its valence (which is a </a:t>
            </a:r>
            <a:r>
              <a:rPr lang="en-GB" dirty="0" err="1">
                <a:cs typeface="Calibri"/>
              </a:rPr>
              <a:t>easure</a:t>
            </a:r>
            <a:r>
              <a:rPr lang="en-GB" dirty="0">
                <a:cs typeface="Calibri"/>
              </a:rPr>
              <a:t> of the mood of the song), the length, </a:t>
            </a:r>
            <a:r>
              <a:rPr lang="en-GB" dirty="0" err="1">
                <a:cs typeface="Calibri"/>
              </a:rPr>
              <a:t>acosticness</a:t>
            </a:r>
            <a:r>
              <a:rPr lang="en-GB" dirty="0">
                <a:cs typeface="Calibri"/>
              </a:rPr>
              <a:t>, </a:t>
            </a:r>
            <a:r>
              <a:rPr lang="en-GB" dirty="0" err="1">
                <a:cs typeface="Calibri"/>
              </a:rPr>
              <a:t>speechiness</a:t>
            </a:r>
            <a:r>
              <a:rPr lang="en-GB" dirty="0">
                <a:cs typeface="Calibri"/>
              </a:rPr>
              <a:t> (which is a measure of how many words are contained per minute in the song), liveness which is the probability of the song being recorded live and finally popularity, which has been our target variable, which we want to explain given the other attributes. In this study we proceeded under the assumption that popularity may be a proxy for the revenue of a song.</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7C6CCDBB-0E39-4D94-A958-5F0CB0F5CF80}" type="slidenum">
              <a:rPr lang="en-GB" smtClean="0"/>
              <a:t>30</a:t>
            </a:fld>
            <a:endParaRPr lang="en-GB"/>
          </a:p>
        </p:txBody>
      </p:sp>
    </p:spTree>
    <p:extLst>
      <p:ext uri="{BB962C8B-B14F-4D97-AF65-F5344CB8AC3E}">
        <p14:creationId xmlns:p14="http://schemas.microsoft.com/office/powerpoint/2010/main" val="883196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imagined to be the financial consultants of a big record label. The CEOs have decided to invest part of their revenue into partner companies who produce music formats, in order to lower future production costs. To this aim, they asked us to answer three research questions, shown in the next slide. </a:t>
            </a:r>
          </a:p>
        </p:txBody>
      </p:sp>
      <p:sp>
        <p:nvSpPr>
          <p:cNvPr id="4" name="Slide Number Placeholder 3"/>
          <p:cNvSpPr>
            <a:spLocks noGrp="1"/>
          </p:cNvSpPr>
          <p:nvPr>
            <p:ph type="sldNum" sz="quarter" idx="5"/>
          </p:nvPr>
        </p:nvSpPr>
        <p:spPr/>
        <p:txBody>
          <a:bodyPr/>
          <a:lstStyle/>
          <a:p>
            <a:fld id="{7C6CCDBB-0E39-4D94-A958-5F0CB0F5CF80}" type="slidenum">
              <a:rPr lang="en-GB" smtClean="0"/>
              <a:t>2</a:t>
            </a:fld>
            <a:endParaRPr lang="en-GB"/>
          </a:p>
        </p:txBody>
      </p:sp>
    </p:spTree>
    <p:extLst>
      <p:ext uri="{BB962C8B-B14F-4D97-AF65-F5344CB8AC3E}">
        <p14:creationId xmlns:p14="http://schemas.microsoft.com/office/powerpoint/2010/main" val="2504384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cs typeface="Calibri"/>
              </a:rPr>
              <a:t>We quickly show a distribution of the variables mentioned. Some of them we can see resemble uniform distributions, others are closer to being normally distributed. Our target variable, popularity is slightly left-skewed, but overall we can see that we have many different levels of popularity well represented. The only pre-processing step, except the genres clustering mentioned, is the transformation of the </a:t>
            </a:r>
            <a:r>
              <a:rPr lang="en-GB" dirty="0" err="1">
                <a:cs typeface="Calibri"/>
              </a:rPr>
              <a:t>speechiness</a:t>
            </a:r>
            <a:r>
              <a:rPr lang="en-GB" dirty="0">
                <a:cs typeface="Calibri"/>
              </a:rPr>
              <a:t> variable using a logarithmic transformations. We felt that the distribution being so heavily skewed called for this step before modelling.</a:t>
            </a:r>
            <a:endParaRPr lang="en-GB" dirty="0"/>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7C6CCDBB-0E39-4D94-A958-5F0CB0F5CF80}" type="slidenum">
              <a:rPr lang="en-GB" smtClean="0"/>
              <a:t>31</a:t>
            </a:fld>
            <a:endParaRPr lang="en-GB"/>
          </a:p>
        </p:txBody>
      </p:sp>
    </p:spTree>
    <p:extLst>
      <p:ext uri="{BB962C8B-B14F-4D97-AF65-F5344CB8AC3E}">
        <p14:creationId xmlns:p14="http://schemas.microsoft.com/office/powerpoint/2010/main" val="429631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AIC and Deviance show a </a:t>
            </a:r>
            <a:r>
              <a:rPr lang="en-GB" dirty="0" err="1"/>
              <a:t>mFirst</a:t>
            </a:r>
            <a:r>
              <a:rPr lang="en-GB" dirty="0"/>
              <a:t> of all, the dataset was split 80-20 between training and test set. A simple multiple regression model was fitted, using also stepwise selection, in order to have a benchmark for the more complex models. Hence, a generalized additive model was fitted on the training set, by means of the </a:t>
            </a:r>
            <a:r>
              <a:rPr lang="en-GB" dirty="0" err="1"/>
              <a:t>step.gam</a:t>
            </a:r>
            <a:r>
              <a:rPr lang="en-GB" dirty="0"/>
              <a:t> automatic procedure and in terms of AIC and Deviance we can notice a mild improvement for the GAM </a:t>
            </a:r>
            <a:r>
              <a:rPr lang="en-GB" dirty="0" err="1"/>
              <a:t>wrt</a:t>
            </a:r>
            <a:r>
              <a:rPr lang="en-GB" dirty="0"/>
              <a:t> multiple linear regression. The GAM model fitted shown that significant effects were due to almost every variable, except length and beats per minute. Given that the model is additive, we can examine the effect of each </a:t>
            </a:r>
            <a:r>
              <a:rPr lang="en-GB" dirty="0" err="1"/>
              <a:t>explainatory</a:t>
            </a:r>
            <a:r>
              <a:rPr lang="en-GB" dirty="0"/>
              <a:t> variable for our target variable, popularity, while holding all other variables fixed. Looking at the plots on the right we can see for example that older songs seems actually to preferred to new ones; that the louder and danceable a song is, the better; that recording songs live, probably due to lower quality in the recording, results in poorer popularity for the track and that songs with a negative mood seems to be in general more popular.</a:t>
            </a:r>
          </a:p>
          <a:p>
            <a:r>
              <a:rPr lang="en-GB" dirty="0" err="1"/>
              <a:t>ild</a:t>
            </a:r>
            <a:r>
              <a:rPr lang="en-GB" dirty="0"/>
              <a:t> improvement of the model for GAM </a:t>
            </a:r>
            <a:r>
              <a:rPr lang="en-GB" dirty="0" err="1"/>
              <a:t>wrt</a:t>
            </a:r>
            <a:r>
              <a:rPr lang="en-GB" dirty="0"/>
              <a:t> MLR.  </a:t>
            </a:r>
          </a:p>
        </p:txBody>
      </p:sp>
      <p:sp>
        <p:nvSpPr>
          <p:cNvPr id="4" name="Slide Number Placeholder 3"/>
          <p:cNvSpPr>
            <a:spLocks noGrp="1"/>
          </p:cNvSpPr>
          <p:nvPr>
            <p:ph type="sldNum" sz="quarter" idx="5"/>
          </p:nvPr>
        </p:nvSpPr>
        <p:spPr/>
        <p:txBody>
          <a:bodyPr/>
          <a:lstStyle/>
          <a:p>
            <a:fld id="{7C6CCDBB-0E39-4D94-A958-5F0CB0F5CF80}" type="slidenum">
              <a:rPr lang="en-GB" smtClean="0"/>
              <a:t>32</a:t>
            </a:fld>
            <a:endParaRPr lang="en-GB"/>
          </a:p>
        </p:txBody>
      </p:sp>
    </p:spTree>
    <p:extLst>
      <p:ext uri="{BB962C8B-B14F-4D97-AF65-F5344CB8AC3E}">
        <p14:creationId xmlns:p14="http://schemas.microsoft.com/office/powerpoint/2010/main" val="738402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plot shows marginal effects of variables on the target variable “popularity”, used as a proxy for future revenue.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Another important aspect which strongly relates to the popularity of a song is its genre. We can see from the boxplots here that some genres tend to be more popular than others. In particular electro and metal / hard rock music seems to be quite popular. We have also to observe, though, that the confidence variability associated to these two genres is rather large due to the small sample of songs of this genre in the dataset. Even so, we can observe interesting patterns in the data nonetheless: for example we're pretty sure that rock music tends to be more popular than pop.</a:t>
            </a:r>
          </a:p>
          <a:p>
            <a:endParaRPr lang="en-GB" dirty="0"/>
          </a:p>
        </p:txBody>
      </p:sp>
      <p:sp>
        <p:nvSpPr>
          <p:cNvPr id="4" name="Slide Number Placeholder 3"/>
          <p:cNvSpPr>
            <a:spLocks noGrp="1"/>
          </p:cNvSpPr>
          <p:nvPr>
            <p:ph type="sldNum" sz="quarter" idx="5"/>
          </p:nvPr>
        </p:nvSpPr>
        <p:spPr/>
        <p:txBody>
          <a:bodyPr/>
          <a:lstStyle/>
          <a:p>
            <a:fld id="{7C6CCDBB-0E39-4D94-A958-5F0CB0F5CF80}" type="slidenum">
              <a:rPr lang="en-GB" smtClean="0"/>
              <a:t>33</a:t>
            </a:fld>
            <a:endParaRPr lang="en-GB"/>
          </a:p>
        </p:txBody>
      </p:sp>
    </p:spTree>
    <p:extLst>
      <p:ext uri="{BB962C8B-B14F-4D97-AF65-F5344CB8AC3E}">
        <p14:creationId xmlns:p14="http://schemas.microsoft.com/office/powerpoint/2010/main" val="3611523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Residual plots show no structure for GAM and GBM </a:t>
            </a:r>
          </a:p>
          <a:p>
            <a:endParaRPr lang="en-GB" dirty="0"/>
          </a:p>
          <a:p>
            <a:r>
              <a:rPr lang="en-US" dirty="0">
                <a:cs typeface="Calibri"/>
              </a:rPr>
              <a:t>While we obtained some interesting information from the interpretation of the GAM model, the improvement over a simple multiple regression model was mild. So tried to fit also a Gradient Boosting model. Different settings for the hyperparameters were tested: </a:t>
            </a:r>
            <a:endParaRPr lang="en-GB" dirty="0"/>
          </a:p>
        </p:txBody>
      </p:sp>
      <p:sp>
        <p:nvSpPr>
          <p:cNvPr id="4" name="Slide Number Placeholder 3"/>
          <p:cNvSpPr>
            <a:spLocks noGrp="1"/>
          </p:cNvSpPr>
          <p:nvPr>
            <p:ph type="sldNum" sz="quarter" idx="5"/>
          </p:nvPr>
        </p:nvSpPr>
        <p:spPr/>
        <p:txBody>
          <a:bodyPr/>
          <a:lstStyle/>
          <a:p>
            <a:fld id="{7C6CCDBB-0E39-4D94-A958-5F0CB0F5CF80}" type="slidenum">
              <a:rPr lang="en-GB" smtClean="0"/>
              <a:t>34</a:t>
            </a:fld>
            <a:endParaRPr lang="en-GB"/>
          </a:p>
        </p:txBody>
      </p:sp>
    </p:spTree>
    <p:extLst>
      <p:ext uri="{BB962C8B-B14F-4D97-AF65-F5344CB8AC3E}">
        <p14:creationId xmlns:p14="http://schemas.microsoft.com/office/powerpoint/2010/main" val="3478839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6CCDBB-0E39-4D94-A958-5F0CB0F5CF80}" type="slidenum">
              <a:rPr lang="en-GB" smtClean="0"/>
              <a:t>35</a:t>
            </a:fld>
            <a:endParaRPr lang="en-GB"/>
          </a:p>
        </p:txBody>
      </p:sp>
    </p:spTree>
    <p:extLst>
      <p:ext uri="{BB962C8B-B14F-4D97-AF65-F5344CB8AC3E}">
        <p14:creationId xmlns:p14="http://schemas.microsoft.com/office/powerpoint/2010/main" val="2702850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6CCDBB-0E39-4D94-A958-5F0CB0F5CF80}" type="slidenum">
              <a:rPr lang="en-GB" smtClean="0"/>
              <a:t>37</a:t>
            </a:fld>
            <a:endParaRPr lang="en-GB"/>
          </a:p>
        </p:txBody>
      </p:sp>
    </p:spTree>
    <p:extLst>
      <p:ext uri="{BB962C8B-B14F-4D97-AF65-F5344CB8AC3E}">
        <p14:creationId xmlns:p14="http://schemas.microsoft.com/office/powerpoint/2010/main" val="3899741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of all, the investors are interested in understanding which music format will be dominant in the foreseeable future. Our analysis, as was predictable, indicate streaming services as the music format which will prevail on the market in the next 2 or 3 years. </a:t>
            </a:r>
          </a:p>
          <a:p>
            <a:r>
              <a:rPr lang="en-GB" dirty="0"/>
              <a:t>Secondly, the CEOs of the record label wanted identify a company who is likely to be a lead player in the streaming services market in the near future, in order to wisely choose their potential business partner. Unsurprisingly, we find that this company is likely to be Spotify, which is also likely to maintain their position as market leader in future years. </a:t>
            </a:r>
          </a:p>
          <a:p>
            <a:r>
              <a:rPr lang="en-GB" dirty="0"/>
              <a:t>Lastly, we analysed Spotify data in order to assess what makes a song popular on the Spotify streaming platform. This could help our clients focalize their investments on the artists who have more chances of becoming popular for this specific format and company. </a:t>
            </a:r>
          </a:p>
        </p:txBody>
      </p:sp>
      <p:sp>
        <p:nvSpPr>
          <p:cNvPr id="4" name="Slide Number Placeholder 3"/>
          <p:cNvSpPr>
            <a:spLocks noGrp="1"/>
          </p:cNvSpPr>
          <p:nvPr>
            <p:ph type="sldNum" sz="quarter" idx="5"/>
          </p:nvPr>
        </p:nvSpPr>
        <p:spPr/>
        <p:txBody>
          <a:bodyPr/>
          <a:lstStyle/>
          <a:p>
            <a:fld id="{7C6CCDBB-0E39-4D94-A958-5F0CB0F5CF80}" type="slidenum">
              <a:rPr lang="en-GB" smtClean="0"/>
              <a:t>3</a:t>
            </a:fld>
            <a:endParaRPr lang="en-GB"/>
          </a:p>
        </p:txBody>
      </p:sp>
    </p:spTree>
    <p:extLst>
      <p:ext uri="{BB962C8B-B14F-4D97-AF65-F5344CB8AC3E}">
        <p14:creationId xmlns:p14="http://schemas.microsoft.com/office/powerpoint/2010/main" val="394070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*It is to be noted that we </a:t>
            </a:r>
            <a:r>
              <a:rPr lang="en-GB" dirty="0" err="1"/>
              <a:t>preliminarly</a:t>
            </a:r>
            <a:r>
              <a:rPr lang="en-GB" dirty="0"/>
              <a:t> dropped 2 of the 23 categories: kiosk and synchronization. We did this because we don’t consider these as “real” music formats: kiosks are physical places where one could listen to music, while synchronization refers to royalties due to the usage of music tracks in other media and is of little relevance to our project. </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As is clear from the graph on the right, 2 out of 5 categories of music formats have already reached the end of their product life cycle: the CD and the cassette formats. While LPs show a very mild growth in recent years, we can also argue that they have reached the end of their life cycle and are now “starting” a new one.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Even if the graph already clearly shows that streaming services are the only format whose life cycle is in the “growing” phase, we applied diffusion models to all 5 formats in order to substantiate our claims and to understand the dynamics of music formats life cycle. </a:t>
            </a:r>
          </a:p>
        </p:txBody>
      </p:sp>
      <p:sp>
        <p:nvSpPr>
          <p:cNvPr id="4" name="Slide Number Placeholder 3"/>
          <p:cNvSpPr>
            <a:spLocks noGrp="1"/>
          </p:cNvSpPr>
          <p:nvPr>
            <p:ph type="sldNum" sz="quarter" idx="5"/>
          </p:nvPr>
        </p:nvSpPr>
        <p:spPr/>
        <p:txBody>
          <a:bodyPr/>
          <a:lstStyle/>
          <a:p>
            <a:fld id="{7C6CCDBB-0E39-4D94-A958-5F0CB0F5CF80}" type="slidenum">
              <a:rPr lang="en-GB" smtClean="0"/>
              <a:t>4</a:t>
            </a:fld>
            <a:endParaRPr lang="en-GB"/>
          </a:p>
        </p:txBody>
      </p:sp>
    </p:spTree>
    <p:extLst>
      <p:ext uri="{BB962C8B-B14F-4D97-AF65-F5344CB8AC3E}">
        <p14:creationId xmlns:p14="http://schemas.microsoft.com/office/powerpoint/2010/main" val="1616629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our preliminary analysis, we used the simple BASS model. </a:t>
            </a:r>
          </a:p>
          <a:p>
            <a:endParaRPr lang="en-GB" dirty="0"/>
          </a:p>
          <a:p>
            <a:r>
              <a:rPr lang="en-GB" dirty="0"/>
              <a:t>On the slide, you can see a table reporting all parameter values for the BASS models we ran on each of the 5 formats.</a:t>
            </a:r>
          </a:p>
          <a:p>
            <a:endParaRPr lang="en-GB" dirty="0"/>
          </a:p>
          <a:p>
            <a:r>
              <a:rPr lang="en-GB" dirty="0"/>
              <a:t>Two observations about market potential </a:t>
            </a:r>
            <a:r>
              <a:rPr lang="en-GB" b="1" dirty="0"/>
              <a:t>m</a:t>
            </a:r>
            <a:r>
              <a:rPr lang="en-GB" dirty="0"/>
              <a:t> immediately come to mind: </a:t>
            </a:r>
          </a:p>
          <a:p>
            <a:pPr marL="228600" indent="-228600">
              <a:buAutoNum type="arabicPeriod"/>
            </a:pPr>
            <a:r>
              <a:rPr lang="en-GB" b="1" dirty="0"/>
              <a:t>The CD format has a considerably higher market potential </a:t>
            </a:r>
            <a:r>
              <a:rPr lang="en-GB" b="1" dirty="0" err="1"/>
              <a:t>wrt</a:t>
            </a:r>
            <a:r>
              <a:rPr lang="en-GB" b="1" dirty="0"/>
              <a:t> the other 4 categories</a:t>
            </a:r>
            <a:r>
              <a:rPr lang="en-GB" dirty="0"/>
              <a:t>. This may be due to the fact that, as the CD format came out in the 80s, technological advancements significantly dropped the price of music format supports, thus making this format much more available to the general public </a:t>
            </a:r>
            <a:r>
              <a:rPr lang="en-GB" dirty="0" err="1"/>
              <a:t>wrt</a:t>
            </a:r>
            <a:r>
              <a:rPr lang="en-GB" dirty="0"/>
              <a:t> LPs or cassette (which also had the disadvantage of being more exposed to the damages of time). </a:t>
            </a:r>
          </a:p>
          <a:p>
            <a:pPr marL="228600" indent="-228600">
              <a:buAutoNum type="arabicPeriod"/>
            </a:pPr>
            <a:r>
              <a:rPr lang="en-GB" b="1" dirty="0"/>
              <a:t>Downloadable formats show a considerably lower market potential </a:t>
            </a:r>
            <a:r>
              <a:rPr lang="en-GB" b="1" dirty="0" err="1"/>
              <a:t>wrt</a:t>
            </a:r>
            <a:r>
              <a:rPr lang="en-GB" b="1" dirty="0"/>
              <a:t> the other 4 categories.</a:t>
            </a:r>
            <a:r>
              <a:rPr lang="en-GB" dirty="0"/>
              <a:t> This may be due to the fact that downloadable formats did not actually appear on the market, as this dataset would suggest, around 2005, but actually around 1995 with the release of MP3 formats on the internet. Thus, the data for legal downloadable formats is actually underestimating the market potential for this category. More on this later on. </a:t>
            </a:r>
          </a:p>
          <a:p>
            <a:pPr marL="228600" indent="-228600">
              <a:buAutoNum type="arabicPeriod"/>
            </a:pPr>
            <a:endParaRPr lang="en-GB" dirty="0"/>
          </a:p>
          <a:p>
            <a:pPr marL="0" indent="0">
              <a:buNone/>
            </a:pPr>
            <a:r>
              <a:rPr lang="en-GB" dirty="0"/>
              <a:t>** Other observations: </a:t>
            </a:r>
          </a:p>
          <a:p>
            <a:pPr marL="171450" indent="-171450">
              <a:buFontTx/>
              <a:buChar char="-"/>
            </a:pPr>
            <a:r>
              <a:rPr lang="en-GB" dirty="0"/>
              <a:t>Why is the p of LP so high? Because we are not considering the start of the life cycle, but a period in which LPs were already present on the market. </a:t>
            </a:r>
          </a:p>
          <a:p>
            <a:pPr marL="171450" indent="-171450">
              <a:buFontTx/>
              <a:buChar char="-"/>
            </a:pPr>
            <a:r>
              <a:rPr lang="en-GB" dirty="0"/>
              <a:t>Why is the p of Downloads so high? Because of big innovation factor </a:t>
            </a:r>
            <a:r>
              <a:rPr lang="en-GB" dirty="0" err="1"/>
              <a:t>wrt</a:t>
            </a:r>
            <a:r>
              <a:rPr lang="en-GB" dirty="0"/>
              <a:t> previous formats (beginning of Internet era) </a:t>
            </a:r>
          </a:p>
          <a:p>
            <a:pPr marL="171450" indent="-171450">
              <a:buFontTx/>
              <a:buChar char="-"/>
            </a:pPr>
            <a:r>
              <a:rPr lang="en-GB" dirty="0"/>
              <a:t>Why is the p of streaming so low? They took a lot of time to get dominant on the market </a:t>
            </a:r>
          </a:p>
          <a:p>
            <a:pPr marL="171450" indent="-171450">
              <a:buFontTx/>
              <a:buChar char="-"/>
            </a:pPr>
            <a:r>
              <a:rPr lang="en-GB" dirty="0"/>
              <a:t>Should we comment on the fact that </a:t>
            </a:r>
            <a:r>
              <a:rPr lang="en-GB" dirty="0" err="1"/>
              <a:t>qs</a:t>
            </a:r>
            <a:r>
              <a:rPr lang="en-GB" dirty="0"/>
              <a:t> are all similar, and increasing with time? </a:t>
            </a:r>
            <a:r>
              <a:rPr lang="en-GB" b="1" dirty="0"/>
              <a:t>Maybe faster communication in modern times </a:t>
            </a:r>
          </a:p>
        </p:txBody>
      </p:sp>
      <p:sp>
        <p:nvSpPr>
          <p:cNvPr id="4" name="Slide Number Placeholder 3"/>
          <p:cNvSpPr>
            <a:spLocks noGrp="1"/>
          </p:cNvSpPr>
          <p:nvPr>
            <p:ph type="sldNum" sz="quarter" idx="5"/>
          </p:nvPr>
        </p:nvSpPr>
        <p:spPr/>
        <p:txBody>
          <a:bodyPr/>
          <a:lstStyle/>
          <a:p>
            <a:fld id="{7C6CCDBB-0E39-4D94-A958-5F0CB0F5CF80}" type="slidenum">
              <a:rPr lang="en-GB" smtClean="0"/>
              <a:t>5</a:t>
            </a:fld>
            <a:endParaRPr lang="en-GB"/>
          </a:p>
        </p:txBody>
      </p:sp>
    </p:spTree>
    <p:extLst>
      <p:ext uri="{BB962C8B-B14F-4D97-AF65-F5344CB8AC3E}">
        <p14:creationId xmlns:p14="http://schemas.microsoft.com/office/powerpoint/2010/main" val="2541621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is worth noting that LPs are the format for which p in the highest – this is probably due to a technical problem, i.e. the fact that we are missing the beginning of the life cycle for LPs since the time series starts in 1973. This leads the model to “believe” that LPs were bought mainly by innovators, but no one could be an actual “innovator” when buying LPs in the 1970s, since they had been widespread for decades.  </a:t>
            </a:r>
          </a:p>
        </p:txBody>
      </p:sp>
      <p:sp>
        <p:nvSpPr>
          <p:cNvPr id="4" name="Slide Number Placeholder 3"/>
          <p:cNvSpPr>
            <a:spLocks noGrp="1"/>
          </p:cNvSpPr>
          <p:nvPr>
            <p:ph type="sldNum" sz="quarter" idx="5"/>
          </p:nvPr>
        </p:nvSpPr>
        <p:spPr/>
        <p:txBody>
          <a:bodyPr/>
          <a:lstStyle/>
          <a:p>
            <a:fld id="{7C6CCDBB-0E39-4D94-A958-5F0CB0F5CF80}" type="slidenum">
              <a:rPr lang="en-GB" smtClean="0"/>
              <a:t>6</a:t>
            </a:fld>
            <a:endParaRPr lang="en-GB"/>
          </a:p>
        </p:txBody>
      </p:sp>
    </p:spTree>
    <p:extLst>
      <p:ext uri="{BB962C8B-B14F-4D97-AF65-F5344CB8AC3E}">
        <p14:creationId xmlns:p14="http://schemas.microsoft.com/office/powerpoint/2010/main" val="1108784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can observe that GBM does improve performance </a:t>
            </a:r>
            <a:r>
              <a:rPr lang="en-GB" dirty="0" err="1"/>
              <a:t>wrt</a:t>
            </a:r>
            <a:r>
              <a:rPr lang="en-GB" dirty="0"/>
              <a:t> a simple BASS model (Adjusted R-squared (Rt) &gt; 0.3). We can also see that the market potential m is very similar to that of the simple BM. </a:t>
            </a:r>
          </a:p>
          <a:p>
            <a:endParaRPr lang="en-GB" dirty="0"/>
          </a:p>
          <a:p>
            <a:r>
              <a:rPr lang="en-GB" dirty="0"/>
              <a:t>Moreover, we can see that the starting time of the shock is placed in 1984 (a1=12), which is exactly 2 years after the CD format started to be introduced (1982). The actual decline of the cassette format happens a couple years later, as CD-player ownership becomes more widespread in the 1990s. </a:t>
            </a:r>
          </a:p>
        </p:txBody>
      </p:sp>
      <p:sp>
        <p:nvSpPr>
          <p:cNvPr id="4" name="Slide Number Placeholder 3"/>
          <p:cNvSpPr>
            <a:spLocks noGrp="1"/>
          </p:cNvSpPr>
          <p:nvPr>
            <p:ph type="sldNum" sz="quarter" idx="5"/>
          </p:nvPr>
        </p:nvSpPr>
        <p:spPr/>
        <p:txBody>
          <a:bodyPr/>
          <a:lstStyle/>
          <a:p>
            <a:fld id="{7C6CCDBB-0E39-4D94-A958-5F0CB0F5CF80}" type="slidenum">
              <a:rPr lang="en-GB" smtClean="0"/>
              <a:t>8</a:t>
            </a:fld>
            <a:endParaRPr lang="en-GB"/>
          </a:p>
        </p:txBody>
      </p:sp>
    </p:spTree>
    <p:extLst>
      <p:ext uri="{BB962C8B-B14F-4D97-AF65-F5344CB8AC3E}">
        <p14:creationId xmlns:p14="http://schemas.microsoft.com/office/powerpoint/2010/main" val="4141165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can observe that GBM does improve performance </a:t>
            </a:r>
            <a:r>
              <a:rPr lang="en-GB" dirty="0" err="1"/>
              <a:t>wrt</a:t>
            </a:r>
            <a:r>
              <a:rPr lang="en-GB" dirty="0"/>
              <a:t> a simple BASS model (Adjusted R-squared (Rt) &gt; 0.3). We can also see that the market potential m is very similar to that of the simple BM. </a:t>
            </a:r>
          </a:p>
          <a:p>
            <a:endParaRPr lang="en-GB" dirty="0"/>
          </a:p>
          <a:p>
            <a:r>
              <a:rPr lang="en-GB" dirty="0"/>
              <a:t>Moreover, we can see that the starting time of the shock is placed in 1994 (a1=12), which is exactly 3 years after the MP3 format started to be introduced (1991). At this time, only few consumers actually switched to MP3, as computer ownership was not as widespread as today. Hence the weakness of the shock, represented by c1=-0.25). However, this is the origin of the CD’s decline, more evident after 2000. </a:t>
            </a:r>
          </a:p>
        </p:txBody>
      </p:sp>
      <p:sp>
        <p:nvSpPr>
          <p:cNvPr id="4" name="Slide Number Placeholder 3"/>
          <p:cNvSpPr>
            <a:spLocks noGrp="1"/>
          </p:cNvSpPr>
          <p:nvPr>
            <p:ph type="sldNum" sz="quarter" idx="5"/>
          </p:nvPr>
        </p:nvSpPr>
        <p:spPr/>
        <p:txBody>
          <a:bodyPr/>
          <a:lstStyle/>
          <a:p>
            <a:fld id="{7C6CCDBB-0E39-4D94-A958-5F0CB0F5CF80}" type="slidenum">
              <a:rPr lang="en-GB" smtClean="0"/>
              <a:t>10</a:t>
            </a:fld>
            <a:endParaRPr lang="en-GB"/>
          </a:p>
        </p:txBody>
      </p:sp>
    </p:spTree>
    <p:extLst>
      <p:ext uri="{BB962C8B-B14F-4D97-AF65-F5344CB8AC3E}">
        <p14:creationId xmlns:p14="http://schemas.microsoft.com/office/powerpoint/2010/main" val="338668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6CCDBB-0E39-4D94-A958-5F0CB0F5CF80}" type="slidenum">
              <a:rPr lang="en-GB" smtClean="0"/>
              <a:t>11</a:t>
            </a:fld>
            <a:endParaRPr lang="en-GB"/>
          </a:p>
        </p:txBody>
      </p:sp>
    </p:spTree>
    <p:extLst>
      <p:ext uri="{BB962C8B-B14F-4D97-AF65-F5344CB8AC3E}">
        <p14:creationId xmlns:p14="http://schemas.microsoft.com/office/powerpoint/2010/main" val="1940992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5042-0C35-46D1-9049-894023C7F7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7BAA7E8-8D8F-4E93-B42A-EA39267BB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C652426-9050-40E2-B0D7-AE6933B41D52}"/>
              </a:ext>
            </a:extLst>
          </p:cNvPr>
          <p:cNvSpPr>
            <a:spLocks noGrp="1"/>
          </p:cNvSpPr>
          <p:nvPr>
            <p:ph type="dt" sz="half" idx="10"/>
          </p:nvPr>
        </p:nvSpPr>
        <p:spPr/>
        <p:txBody>
          <a:bodyPr/>
          <a:lstStyle/>
          <a:p>
            <a:fld id="{04FC6730-DF7C-4D5D-ACB7-ADDE16E57C6B}" type="datetimeFigureOut">
              <a:rPr lang="en-GB" smtClean="0"/>
              <a:t>11/01/2022</a:t>
            </a:fld>
            <a:endParaRPr lang="en-GB"/>
          </a:p>
        </p:txBody>
      </p:sp>
      <p:sp>
        <p:nvSpPr>
          <p:cNvPr id="5" name="Footer Placeholder 4">
            <a:extLst>
              <a:ext uri="{FF2B5EF4-FFF2-40B4-BE49-F238E27FC236}">
                <a16:creationId xmlns:a16="http://schemas.microsoft.com/office/drawing/2014/main" id="{274C38A5-0937-454A-BD98-7380CE36EA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2B0D23-262F-49D6-8A7B-9AF8F5B2673B}"/>
              </a:ext>
            </a:extLst>
          </p:cNvPr>
          <p:cNvSpPr>
            <a:spLocks noGrp="1"/>
          </p:cNvSpPr>
          <p:nvPr>
            <p:ph type="sldNum" sz="quarter" idx="12"/>
          </p:nvPr>
        </p:nvSpPr>
        <p:spPr/>
        <p:txBody>
          <a:bodyPr/>
          <a:lstStyle/>
          <a:p>
            <a:fld id="{9988080D-122C-48E0-A034-68445E84B559}" type="slidenum">
              <a:rPr lang="en-GB" smtClean="0"/>
              <a:t>‹#›</a:t>
            </a:fld>
            <a:endParaRPr lang="en-GB"/>
          </a:p>
        </p:txBody>
      </p:sp>
    </p:spTree>
    <p:extLst>
      <p:ext uri="{BB962C8B-B14F-4D97-AF65-F5344CB8AC3E}">
        <p14:creationId xmlns:p14="http://schemas.microsoft.com/office/powerpoint/2010/main" val="3930190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15B0-338A-474B-8A0E-11CDE0397B1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E1F7E34-5444-4CCB-AE31-8B268AE96F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BA5665-011F-4142-99FA-58C89A5BEF8B}"/>
              </a:ext>
            </a:extLst>
          </p:cNvPr>
          <p:cNvSpPr>
            <a:spLocks noGrp="1"/>
          </p:cNvSpPr>
          <p:nvPr>
            <p:ph type="dt" sz="half" idx="10"/>
          </p:nvPr>
        </p:nvSpPr>
        <p:spPr/>
        <p:txBody>
          <a:bodyPr/>
          <a:lstStyle/>
          <a:p>
            <a:fld id="{04FC6730-DF7C-4D5D-ACB7-ADDE16E57C6B}" type="datetimeFigureOut">
              <a:rPr lang="en-GB" smtClean="0"/>
              <a:t>11/01/2022</a:t>
            </a:fld>
            <a:endParaRPr lang="en-GB"/>
          </a:p>
        </p:txBody>
      </p:sp>
      <p:sp>
        <p:nvSpPr>
          <p:cNvPr id="5" name="Footer Placeholder 4">
            <a:extLst>
              <a:ext uri="{FF2B5EF4-FFF2-40B4-BE49-F238E27FC236}">
                <a16:creationId xmlns:a16="http://schemas.microsoft.com/office/drawing/2014/main" id="{3FCAB936-8B91-4195-99F7-AE56CBD52B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4E14AE-0497-40EB-9C98-D2405F4E1BD3}"/>
              </a:ext>
            </a:extLst>
          </p:cNvPr>
          <p:cNvSpPr>
            <a:spLocks noGrp="1"/>
          </p:cNvSpPr>
          <p:nvPr>
            <p:ph type="sldNum" sz="quarter" idx="12"/>
          </p:nvPr>
        </p:nvSpPr>
        <p:spPr/>
        <p:txBody>
          <a:bodyPr/>
          <a:lstStyle/>
          <a:p>
            <a:fld id="{9988080D-122C-48E0-A034-68445E84B559}" type="slidenum">
              <a:rPr lang="en-GB" smtClean="0"/>
              <a:t>‹#›</a:t>
            </a:fld>
            <a:endParaRPr lang="en-GB"/>
          </a:p>
        </p:txBody>
      </p:sp>
    </p:spTree>
    <p:extLst>
      <p:ext uri="{BB962C8B-B14F-4D97-AF65-F5344CB8AC3E}">
        <p14:creationId xmlns:p14="http://schemas.microsoft.com/office/powerpoint/2010/main" val="3136917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DADAA5-B0F5-4CCC-93DF-5E2D14BB79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8BA190-EA3C-4CF6-95FD-8FC38234C9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94BCE9-51B4-4395-8C47-5E9328DC2A27}"/>
              </a:ext>
            </a:extLst>
          </p:cNvPr>
          <p:cNvSpPr>
            <a:spLocks noGrp="1"/>
          </p:cNvSpPr>
          <p:nvPr>
            <p:ph type="dt" sz="half" idx="10"/>
          </p:nvPr>
        </p:nvSpPr>
        <p:spPr/>
        <p:txBody>
          <a:bodyPr/>
          <a:lstStyle/>
          <a:p>
            <a:fld id="{04FC6730-DF7C-4D5D-ACB7-ADDE16E57C6B}" type="datetimeFigureOut">
              <a:rPr lang="en-GB" smtClean="0"/>
              <a:t>11/01/2022</a:t>
            </a:fld>
            <a:endParaRPr lang="en-GB"/>
          </a:p>
        </p:txBody>
      </p:sp>
      <p:sp>
        <p:nvSpPr>
          <p:cNvPr id="5" name="Footer Placeholder 4">
            <a:extLst>
              <a:ext uri="{FF2B5EF4-FFF2-40B4-BE49-F238E27FC236}">
                <a16:creationId xmlns:a16="http://schemas.microsoft.com/office/drawing/2014/main" id="{AB9A0740-7936-40FF-90A5-CB45BBD632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7DDB9C-E0DC-4074-A53F-443ACAADC97C}"/>
              </a:ext>
            </a:extLst>
          </p:cNvPr>
          <p:cNvSpPr>
            <a:spLocks noGrp="1"/>
          </p:cNvSpPr>
          <p:nvPr>
            <p:ph type="sldNum" sz="quarter" idx="12"/>
          </p:nvPr>
        </p:nvSpPr>
        <p:spPr/>
        <p:txBody>
          <a:bodyPr/>
          <a:lstStyle/>
          <a:p>
            <a:fld id="{9988080D-122C-48E0-A034-68445E84B559}" type="slidenum">
              <a:rPr lang="en-GB" smtClean="0"/>
              <a:t>‹#›</a:t>
            </a:fld>
            <a:endParaRPr lang="en-GB"/>
          </a:p>
        </p:txBody>
      </p:sp>
    </p:spTree>
    <p:extLst>
      <p:ext uri="{BB962C8B-B14F-4D97-AF65-F5344CB8AC3E}">
        <p14:creationId xmlns:p14="http://schemas.microsoft.com/office/powerpoint/2010/main" val="1354832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562" y="326540"/>
            <a:ext cx="8490331" cy="1088466"/>
          </a:xfrm>
          <a:prstGeom prst="rect">
            <a:avLst/>
          </a:prstGeom>
        </p:spPr>
        <p:txBody>
          <a:bodyPr lIns="0" tIns="0" rIns="0" bIns="0" anchor="ctr">
            <a:noAutofit/>
          </a:bodyPr>
          <a:lstStyle/>
          <a:p>
            <a:endParaRPr lang="en-US" sz="4354" b="0" strike="noStrike" spc="-1">
              <a:solidFill>
                <a:srgbClr val="FFFFFF"/>
              </a:solidFill>
              <a:latin typeface="Arial"/>
            </a:endParaRPr>
          </a:p>
        </p:txBody>
      </p:sp>
      <p:sp>
        <p:nvSpPr>
          <p:cNvPr id="31" name="PlaceHolder 2"/>
          <p:cNvSpPr>
            <a:spLocks noGrp="1"/>
          </p:cNvSpPr>
          <p:nvPr>
            <p:ph type="body"/>
          </p:nvPr>
        </p:nvSpPr>
        <p:spPr>
          <a:xfrm>
            <a:off x="653102" y="1741546"/>
            <a:ext cx="5311464" cy="1972735"/>
          </a:xfrm>
          <a:prstGeom prst="rect">
            <a:avLst/>
          </a:prstGeom>
        </p:spPr>
        <p:txBody>
          <a:bodyPr lIns="0" tIns="0" rIns="0" bIns="0">
            <a:normAutofit/>
          </a:bodyPr>
          <a:lstStyle/>
          <a:p>
            <a:endParaRPr lang="en-US" sz="3144" b="0" strike="noStrike" spc="-1">
              <a:latin typeface="Arial"/>
            </a:endParaRPr>
          </a:p>
        </p:txBody>
      </p:sp>
      <p:sp>
        <p:nvSpPr>
          <p:cNvPr id="32" name="PlaceHolder 3"/>
          <p:cNvSpPr>
            <a:spLocks noGrp="1"/>
          </p:cNvSpPr>
          <p:nvPr>
            <p:ph type="body"/>
          </p:nvPr>
        </p:nvSpPr>
        <p:spPr>
          <a:xfrm>
            <a:off x="6230596" y="1741546"/>
            <a:ext cx="5311464" cy="1972735"/>
          </a:xfrm>
          <a:prstGeom prst="rect">
            <a:avLst/>
          </a:prstGeom>
        </p:spPr>
        <p:txBody>
          <a:bodyPr lIns="0" tIns="0" rIns="0" bIns="0">
            <a:normAutofit/>
          </a:bodyPr>
          <a:lstStyle/>
          <a:p>
            <a:endParaRPr lang="en-US" sz="3144" b="0" strike="noStrike" spc="-1">
              <a:latin typeface="Arial"/>
            </a:endParaRPr>
          </a:p>
        </p:txBody>
      </p:sp>
      <p:sp>
        <p:nvSpPr>
          <p:cNvPr id="33" name="PlaceHolder 4"/>
          <p:cNvSpPr>
            <a:spLocks noGrp="1"/>
          </p:cNvSpPr>
          <p:nvPr>
            <p:ph type="body"/>
          </p:nvPr>
        </p:nvSpPr>
        <p:spPr>
          <a:xfrm>
            <a:off x="653102" y="3902368"/>
            <a:ext cx="5311464" cy="1972735"/>
          </a:xfrm>
          <a:prstGeom prst="rect">
            <a:avLst/>
          </a:prstGeom>
        </p:spPr>
        <p:txBody>
          <a:bodyPr lIns="0" tIns="0" rIns="0" bIns="0">
            <a:normAutofit/>
          </a:bodyPr>
          <a:lstStyle/>
          <a:p>
            <a:endParaRPr lang="en-US" sz="3144" b="0" strike="noStrike" spc="-1">
              <a:latin typeface="Arial"/>
            </a:endParaRPr>
          </a:p>
        </p:txBody>
      </p:sp>
      <p:sp>
        <p:nvSpPr>
          <p:cNvPr id="34" name="PlaceHolder 5"/>
          <p:cNvSpPr>
            <a:spLocks noGrp="1"/>
          </p:cNvSpPr>
          <p:nvPr>
            <p:ph type="body"/>
          </p:nvPr>
        </p:nvSpPr>
        <p:spPr>
          <a:xfrm>
            <a:off x="6230596" y="3902368"/>
            <a:ext cx="5311464" cy="1972735"/>
          </a:xfrm>
          <a:prstGeom prst="rect">
            <a:avLst/>
          </a:prstGeom>
        </p:spPr>
        <p:txBody>
          <a:bodyPr lIns="0" tIns="0" rIns="0" bIns="0">
            <a:normAutofit/>
          </a:bodyPr>
          <a:lstStyle/>
          <a:p>
            <a:endParaRPr lang="en-US" sz="3144"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562" y="326540"/>
            <a:ext cx="8490331" cy="1088466"/>
          </a:xfrm>
          <a:prstGeom prst="rect">
            <a:avLst/>
          </a:prstGeom>
        </p:spPr>
        <p:txBody>
          <a:bodyPr lIns="0" tIns="0" rIns="0" bIns="0" anchor="ctr">
            <a:noAutofit/>
          </a:bodyPr>
          <a:lstStyle/>
          <a:p>
            <a:endParaRPr lang="en-US" sz="4354" b="0" strike="noStrike" spc="-1">
              <a:solidFill>
                <a:srgbClr val="FFFFFF"/>
              </a:solidFill>
              <a:latin typeface="Arial"/>
            </a:endParaRPr>
          </a:p>
        </p:txBody>
      </p:sp>
      <p:sp>
        <p:nvSpPr>
          <p:cNvPr id="11" name="PlaceHolder 2"/>
          <p:cNvSpPr>
            <a:spLocks noGrp="1"/>
          </p:cNvSpPr>
          <p:nvPr>
            <p:ph type="body"/>
          </p:nvPr>
        </p:nvSpPr>
        <p:spPr>
          <a:xfrm>
            <a:off x="653102" y="1741545"/>
            <a:ext cx="5311464" cy="4136170"/>
          </a:xfrm>
          <a:prstGeom prst="rect">
            <a:avLst/>
          </a:prstGeom>
        </p:spPr>
        <p:txBody>
          <a:bodyPr lIns="0" tIns="0" rIns="0" bIns="0">
            <a:normAutofit/>
          </a:bodyPr>
          <a:lstStyle/>
          <a:p>
            <a:endParaRPr lang="en-US" sz="3144" b="0" strike="noStrike" spc="-1">
              <a:latin typeface="Arial"/>
            </a:endParaRPr>
          </a:p>
        </p:txBody>
      </p:sp>
      <p:sp>
        <p:nvSpPr>
          <p:cNvPr id="12" name="PlaceHolder 3"/>
          <p:cNvSpPr>
            <a:spLocks noGrp="1"/>
          </p:cNvSpPr>
          <p:nvPr>
            <p:ph type="body"/>
          </p:nvPr>
        </p:nvSpPr>
        <p:spPr>
          <a:xfrm>
            <a:off x="6230596" y="1741545"/>
            <a:ext cx="5311464" cy="4136170"/>
          </a:xfrm>
          <a:prstGeom prst="rect">
            <a:avLst/>
          </a:prstGeom>
        </p:spPr>
        <p:txBody>
          <a:bodyPr lIns="0" tIns="0" rIns="0" bIns="0">
            <a:normAutofit/>
          </a:bodyPr>
          <a:lstStyle/>
          <a:p>
            <a:endParaRPr lang="en-US" sz="3144" b="0" strike="noStrike" spc="-1">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562" y="326540"/>
            <a:ext cx="8490331" cy="1088466"/>
          </a:xfrm>
          <a:prstGeom prst="rect">
            <a:avLst/>
          </a:prstGeom>
        </p:spPr>
        <p:txBody>
          <a:bodyPr lIns="0" tIns="0" rIns="0" bIns="0" anchor="ctr">
            <a:noAutofit/>
          </a:bodyPr>
          <a:lstStyle/>
          <a:p>
            <a:endParaRPr lang="en-US" sz="4354" b="0" strike="noStrike" spc="-1">
              <a:solidFill>
                <a:srgbClr val="FFFFFF"/>
              </a:solidFill>
              <a:latin typeface="Arial"/>
            </a:endParaRPr>
          </a:p>
        </p:txBody>
      </p:sp>
      <p:sp>
        <p:nvSpPr>
          <p:cNvPr id="7" name="PlaceHolder 2"/>
          <p:cNvSpPr>
            <a:spLocks noGrp="1"/>
          </p:cNvSpPr>
          <p:nvPr>
            <p:ph type="subTitle"/>
          </p:nvPr>
        </p:nvSpPr>
        <p:spPr>
          <a:xfrm>
            <a:off x="653103" y="1741545"/>
            <a:ext cx="10885039" cy="4136170"/>
          </a:xfrm>
          <a:prstGeom prst="rect">
            <a:avLst/>
          </a:prstGeom>
        </p:spPr>
        <p:txBody>
          <a:bodyPr lIns="0" tIns="0" rIns="0" bIns="0" anchor="ctr">
            <a:noAutofit/>
          </a:bodyPr>
          <a:lstStyle/>
          <a:p>
            <a:pPr algn="ctr"/>
            <a:endParaRPr lang="en-US" sz="387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5291-8F86-445B-B3FB-51FA618040A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D173B7C-AA5C-4D57-885A-3262347D06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585AB1C-19D6-42D3-9AEE-94820B730F20}"/>
              </a:ext>
            </a:extLst>
          </p:cNvPr>
          <p:cNvSpPr>
            <a:spLocks noGrp="1"/>
          </p:cNvSpPr>
          <p:nvPr>
            <p:ph type="dt" sz="half" idx="10"/>
          </p:nvPr>
        </p:nvSpPr>
        <p:spPr/>
        <p:txBody>
          <a:bodyPr/>
          <a:lstStyle/>
          <a:p>
            <a:fld id="{04FC6730-DF7C-4D5D-ACB7-ADDE16E57C6B}" type="datetimeFigureOut">
              <a:rPr lang="en-GB" smtClean="0"/>
              <a:t>11/01/2022</a:t>
            </a:fld>
            <a:endParaRPr lang="en-GB"/>
          </a:p>
        </p:txBody>
      </p:sp>
      <p:sp>
        <p:nvSpPr>
          <p:cNvPr id="5" name="Footer Placeholder 4">
            <a:extLst>
              <a:ext uri="{FF2B5EF4-FFF2-40B4-BE49-F238E27FC236}">
                <a16:creationId xmlns:a16="http://schemas.microsoft.com/office/drawing/2014/main" id="{A1A77E6F-C2D1-458B-8F27-36F1BF57A9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DC1126-CD66-48AB-89F8-D403031600D2}"/>
              </a:ext>
            </a:extLst>
          </p:cNvPr>
          <p:cNvSpPr>
            <a:spLocks noGrp="1"/>
          </p:cNvSpPr>
          <p:nvPr>
            <p:ph type="sldNum" sz="quarter" idx="12"/>
          </p:nvPr>
        </p:nvSpPr>
        <p:spPr/>
        <p:txBody>
          <a:bodyPr/>
          <a:lstStyle/>
          <a:p>
            <a:fld id="{9988080D-122C-48E0-A034-68445E84B559}" type="slidenum">
              <a:rPr lang="en-GB" smtClean="0"/>
              <a:t>‹#›</a:t>
            </a:fld>
            <a:endParaRPr lang="en-GB"/>
          </a:p>
        </p:txBody>
      </p:sp>
    </p:spTree>
    <p:extLst>
      <p:ext uri="{BB962C8B-B14F-4D97-AF65-F5344CB8AC3E}">
        <p14:creationId xmlns:p14="http://schemas.microsoft.com/office/powerpoint/2010/main" val="2605509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F095-0F9B-4FC6-8948-B69A648C14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3406349-7EB2-4C8F-A737-72F2AD7C05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4FC159-F2BA-4AD7-88FC-04B277F09C2F}"/>
              </a:ext>
            </a:extLst>
          </p:cNvPr>
          <p:cNvSpPr>
            <a:spLocks noGrp="1"/>
          </p:cNvSpPr>
          <p:nvPr>
            <p:ph type="dt" sz="half" idx="10"/>
          </p:nvPr>
        </p:nvSpPr>
        <p:spPr/>
        <p:txBody>
          <a:bodyPr/>
          <a:lstStyle/>
          <a:p>
            <a:fld id="{04FC6730-DF7C-4D5D-ACB7-ADDE16E57C6B}" type="datetimeFigureOut">
              <a:rPr lang="en-GB" smtClean="0"/>
              <a:t>11/01/2022</a:t>
            </a:fld>
            <a:endParaRPr lang="en-GB"/>
          </a:p>
        </p:txBody>
      </p:sp>
      <p:sp>
        <p:nvSpPr>
          <p:cNvPr id="5" name="Footer Placeholder 4">
            <a:extLst>
              <a:ext uri="{FF2B5EF4-FFF2-40B4-BE49-F238E27FC236}">
                <a16:creationId xmlns:a16="http://schemas.microsoft.com/office/drawing/2014/main" id="{1504494E-BEE7-489F-959E-EFB7D8A0A3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28BACA-FB14-48A1-9D91-3AF3DC394BCE}"/>
              </a:ext>
            </a:extLst>
          </p:cNvPr>
          <p:cNvSpPr>
            <a:spLocks noGrp="1"/>
          </p:cNvSpPr>
          <p:nvPr>
            <p:ph type="sldNum" sz="quarter" idx="12"/>
          </p:nvPr>
        </p:nvSpPr>
        <p:spPr/>
        <p:txBody>
          <a:bodyPr/>
          <a:lstStyle/>
          <a:p>
            <a:fld id="{9988080D-122C-48E0-A034-68445E84B559}" type="slidenum">
              <a:rPr lang="en-GB" smtClean="0"/>
              <a:t>‹#›</a:t>
            </a:fld>
            <a:endParaRPr lang="en-GB"/>
          </a:p>
        </p:txBody>
      </p:sp>
    </p:spTree>
    <p:extLst>
      <p:ext uri="{BB962C8B-B14F-4D97-AF65-F5344CB8AC3E}">
        <p14:creationId xmlns:p14="http://schemas.microsoft.com/office/powerpoint/2010/main" val="2612031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B3AC-6AFA-4B45-8861-54F93CEE65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0F6BE9-C693-4B43-BB2C-4787E19A53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6D7C9DE-6F00-4873-84EC-3904B9C142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C114075-56AD-41D8-B5D6-FF49D9B44595}"/>
              </a:ext>
            </a:extLst>
          </p:cNvPr>
          <p:cNvSpPr>
            <a:spLocks noGrp="1"/>
          </p:cNvSpPr>
          <p:nvPr>
            <p:ph type="dt" sz="half" idx="10"/>
          </p:nvPr>
        </p:nvSpPr>
        <p:spPr/>
        <p:txBody>
          <a:bodyPr/>
          <a:lstStyle/>
          <a:p>
            <a:fld id="{04FC6730-DF7C-4D5D-ACB7-ADDE16E57C6B}" type="datetimeFigureOut">
              <a:rPr lang="en-GB" smtClean="0"/>
              <a:t>11/01/2022</a:t>
            </a:fld>
            <a:endParaRPr lang="en-GB"/>
          </a:p>
        </p:txBody>
      </p:sp>
      <p:sp>
        <p:nvSpPr>
          <p:cNvPr id="6" name="Footer Placeholder 5">
            <a:extLst>
              <a:ext uri="{FF2B5EF4-FFF2-40B4-BE49-F238E27FC236}">
                <a16:creationId xmlns:a16="http://schemas.microsoft.com/office/drawing/2014/main" id="{57B8F4AC-BA58-4410-BF0C-B5614C2DCA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DA9EB9-C200-4F06-8F06-7E7811175A75}"/>
              </a:ext>
            </a:extLst>
          </p:cNvPr>
          <p:cNvSpPr>
            <a:spLocks noGrp="1"/>
          </p:cNvSpPr>
          <p:nvPr>
            <p:ph type="sldNum" sz="quarter" idx="12"/>
          </p:nvPr>
        </p:nvSpPr>
        <p:spPr/>
        <p:txBody>
          <a:bodyPr/>
          <a:lstStyle/>
          <a:p>
            <a:fld id="{9988080D-122C-48E0-A034-68445E84B559}" type="slidenum">
              <a:rPr lang="en-GB" smtClean="0"/>
              <a:t>‹#›</a:t>
            </a:fld>
            <a:endParaRPr lang="en-GB"/>
          </a:p>
        </p:txBody>
      </p:sp>
    </p:spTree>
    <p:extLst>
      <p:ext uri="{BB962C8B-B14F-4D97-AF65-F5344CB8AC3E}">
        <p14:creationId xmlns:p14="http://schemas.microsoft.com/office/powerpoint/2010/main" val="2741614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627B7-FDA6-401E-AE93-313316B3A60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08E9FB7-9C06-4BE0-8F9D-DF0924BC26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2EAADB-2B4F-4918-BB7C-B64B3C7B75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8DE109D-BA07-4170-8323-1114A620F6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E15927-3BB7-4527-AFA2-F553380E5F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ED6EE00-CD08-44DB-9F38-86B6CC2C4595}"/>
              </a:ext>
            </a:extLst>
          </p:cNvPr>
          <p:cNvSpPr>
            <a:spLocks noGrp="1"/>
          </p:cNvSpPr>
          <p:nvPr>
            <p:ph type="dt" sz="half" idx="10"/>
          </p:nvPr>
        </p:nvSpPr>
        <p:spPr/>
        <p:txBody>
          <a:bodyPr/>
          <a:lstStyle/>
          <a:p>
            <a:fld id="{04FC6730-DF7C-4D5D-ACB7-ADDE16E57C6B}" type="datetimeFigureOut">
              <a:rPr lang="en-GB" smtClean="0"/>
              <a:t>11/01/2022</a:t>
            </a:fld>
            <a:endParaRPr lang="en-GB"/>
          </a:p>
        </p:txBody>
      </p:sp>
      <p:sp>
        <p:nvSpPr>
          <p:cNvPr id="8" name="Footer Placeholder 7">
            <a:extLst>
              <a:ext uri="{FF2B5EF4-FFF2-40B4-BE49-F238E27FC236}">
                <a16:creationId xmlns:a16="http://schemas.microsoft.com/office/drawing/2014/main" id="{D55D39BC-7D42-4378-9CB6-9FE6ACEFC35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DB7F9A-40AE-4631-B5F5-8136850088A5}"/>
              </a:ext>
            </a:extLst>
          </p:cNvPr>
          <p:cNvSpPr>
            <a:spLocks noGrp="1"/>
          </p:cNvSpPr>
          <p:nvPr>
            <p:ph type="sldNum" sz="quarter" idx="12"/>
          </p:nvPr>
        </p:nvSpPr>
        <p:spPr/>
        <p:txBody>
          <a:bodyPr/>
          <a:lstStyle/>
          <a:p>
            <a:fld id="{9988080D-122C-48E0-A034-68445E84B559}" type="slidenum">
              <a:rPr lang="en-GB" smtClean="0"/>
              <a:t>‹#›</a:t>
            </a:fld>
            <a:endParaRPr lang="en-GB"/>
          </a:p>
        </p:txBody>
      </p:sp>
    </p:spTree>
    <p:extLst>
      <p:ext uri="{BB962C8B-B14F-4D97-AF65-F5344CB8AC3E}">
        <p14:creationId xmlns:p14="http://schemas.microsoft.com/office/powerpoint/2010/main" val="105975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2B04-8B68-4087-A438-28580C741D1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7C6CBDB-059C-4874-A986-ECF216F4766E}"/>
              </a:ext>
            </a:extLst>
          </p:cNvPr>
          <p:cNvSpPr>
            <a:spLocks noGrp="1"/>
          </p:cNvSpPr>
          <p:nvPr>
            <p:ph type="dt" sz="half" idx="10"/>
          </p:nvPr>
        </p:nvSpPr>
        <p:spPr/>
        <p:txBody>
          <a:bodyPr/>
          <a:lstStyle/>
          <a:p>
            <a:fld id="{04FC6730-DF7C-4D5D-ACB7-ADDE16E57C6B}" type="datetimeFigureOut">
              <a:rPr lang="en-GB" smtClean="0"/>
              <a:t>11/01/2022</a:t>
            </a:fld>
            <a:endParaRPr lang="en-GB"/>
          </a:p>
        </p:txBody>
      </p:sp>
      <p:sp>
        <p:nvSpPr>
          <p:cNvPr id="4" name="Footer Placeholder 3">
            <a:extLst>
              <a:ext uri="{FF2B5EF4-FFF2-40B4-BE49-F238E27FC236}">
                <a16:creationId xmlns:a16="http://schemas.microsoft.com/office/drawing/2014/main" id="{8E95DED8-437B-4B57-96C4-B48CC4EA2F4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747C614-AFE1-474A-95C1-E4DDF86D0E29}"/>
              </a:ext>
            </a:extLst>
          </p:cNvPr>
          <p:cNvSpPr>
            <a:spLocks noGrp="1"/>
          </p:cNvSpPr>
          <p:nvPr>
            <p:ph type="sldNum" sz="quarter" idx="12"/>
          </p:nvPr>
        </p:nvSpPr>
        <p:spPr/>
        <p:txBody>
          <a:bodyPr/>
          <a:lstStyle/>
          <a:p>
            <a:fld id="{9988080D-122C-48E0-A034-68445E84B559}" type="slidenum">
              <a:rPr lang="en-GB" smtClean="0"/>
              <a:t>‹#›</a:t>
            </a:fld>
            <a:endParaRPr lang="en-GB"/>
          </a:p>
        </p:txBody>
      </p:sp>
    </p:spTree>
    <p:extLst>
      <p:ext uri="{BB962C8B-B14F-4D97-AF65-F5344CB8AC3E}">
        <p14:creationId xmlns:p14="http://schemas.microsoft.com/office/powerpoint/2010/main" val="25072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CAB63B-655B-47AF-9566-2C65E041A790}"/>
              </a:ext>
            </a:extLst>
          </p:cNvPr>
          <p:cNvSpPr>
            <a:spLocks noGrp="1"/>
          </p:cNvSpPr>
          <p:nvPr>
            <p:ph type="dt" sz="half" idx="10"/>
          </p:nvPr>
        </p:nvSpPr>
        <p:spPr/>
        <p:txBody>
          <a:bodyPr/>
          <a:lstStyle/>
          <a:p>
            <a:fld id="{04FC6730-DF7C-4D5D-ACB7-ADDE16E57C6B}" type="datetimeFigureOut">
              <a:rPr lang="en-GB" smtClean="0"/>
              <a:t>11/01/2022</a:t>
            </a:fld>
            <a:endParaRPr lang="en-GB"/>
          </a:p>
        </p:txBody>
      </p:sp>
      <p:sp>
        <p:nvSpPr>
          <p:cNvPr id="3" name="Footer Placeholder 2">
            <a:extLst>
              <a:ext uri="{FF2B5EF4-FFF2-40B4-BE49-F238E27FC236}">
                <a16:creationId xmlns:a16="http://schemas.microsoft.com/office/drawing/2014/main" id="{81A53F2C-52D9-40F2-B98D-3CCD62D6D83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99148D8-301D-437B-B526-F211217EDE56}"/>
              </a:ext>
            </a:extLst>
          </p:cNvPr>
          <p:cNvSpPr>
            <a:spLocks noGrp="1"/>
          </p:cNvSpPr>
          <p:nvPr>
            <p:ph type="sldNum" sz="quarter" idx="12"/>
          </p:nvPr>
        </p:nvSpPr>
        <p:spPr/>
        <p:txBody>
          <a:bodyPr/>
          <a:lstStyle/>
          <a:p>
            <a:fld id="{9988080D-122C-48E0-A034-68445E84B559}" type="slidenum">
              <a:rPr lang="en-GB" smtClean="0"/>
              <a:t>‹#›</a:t>
            </a:fld>
            <a:endParaRPr lang="en-GB"/>
          </a:p>
        </p:txBody>
      </p:sp>
    </p:spTree>
    <p:extLst>
      <p:ext uri="{BB962C8B-B14F-4D97-AF65-F5344CB8AC3E}">
        <p14:creationId xmlns:p14="http://schemas.microsoft.com/office/powerpoint/2010/main" val="2522721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7B94-C59E-4E2B-BB8D-3BBCE5BE4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B4C59C6-2436-42E9-B758-22BB5C4EB7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B15D4A9-7BD2-4335-B3E8-400323C7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97BD6-B864-411F-8B29-09AA3170BA19}"/>
              </a:ext>
            </a:extLst>
          </p:cNvPr>
          <p:cNvSpPr>
            <a:spLocks noGrp="1"/>
          </p:cNvSpPr>
          <p:nvPr>
            <p:ph type="dt" sz="half" idx="10"/>
          </p:nvPr>
        </p:nvSpPr>
        <p:spPr/>
        <p:txBody>
          <a:bodyPr/>
          <a:lstStyle/>
          <a:p>
            <a:fld id="{04FC6730-DF7C-4D5D-ACB7-ADDE16E57C6B}" type="datetimeFigureOut">
              <a:rPr lang="en-GB" smtClean="0"/>
              <a:t>11/01/2022</a:t>
            </a:fld>
            <a:endParaRPr lang="en-GB"/>
          </a:p>
        </p:txBody>
      </p:sp>
      <p:sp>
        <p:nvSpPr>
          <p:cNvPr id="6" name="Footer Placeholder 5">
            <a:extLst>
              <a:ext uri="{FF2B5EF4-FFF2-40B4-BE49-F238E27FC236}">
                <a16:creationId xmlns:a16="http://schemas.microsoft.com/office/drawing/2014/main" id="{73F32598-5E45-4A09-A8C1-1FABE9BD01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614A14-2ACB-4895-8F7F-F2C23FEBF7AA}"/>
              </a:ext>
            </a:extLst>
          </p:cNvPr>
          <p:cNvSpPr>
            <a:spLocks noGrp="1"/>
          </p:cNvSpPr>
          <p:nvPr>
            <p:ph type="sldNum" sz="quarter" idx="12"/>
          </p:nvPr>
        </p:nvSpPr>
        <p:spPr/>
        <p:txBody>
          <a:bodyPr/>
          <a:lstStyle/>
          <a:p>
            <a:fld id="{9988080D-122C-48E0-A034-68445E84B559}" type="slidenum">
              <a:rPr lang="en-GB" smtClean="0"/>
              <a:t>‹#›</a:t>
            </a:fld>
            <a:endParaRPr lang="en-GB"/>
          </a:p>
        </p:txBody>
      </p:sp>
    </p:spTree>
    <p:extLst>
      <p:ext uri="{BB962C8B-B14F-4D97-AF65-F5344CB8AC3E}">
        <p14:creationId xmlns:p14="http://schemas.microsoft.com/office/powerpoint/2010/main" val="529327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FF2A6-1EA3-40E2-BA74-A1EB3F10FF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EF5EC63-A6D5-48A3-A249-21138C8177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A8CEC35-F2CE-45F7-B564-CCD7B8F6B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8A0BE-2FB6-4B6D-8166-CBB2E7C0CA22}"/>
              </a:ext>
            </a:extLst>
          </p:cNvPr>
          <p:cNvSpPr>
            <a:spLocks noGrp="1"/>
          </p:cNvSpPr>
          <p:nvPr>
            <p:ph type="dt" sz="half" idx="10"/>
          </p:nvPr>
        </p:nvSpPr>
        <p:spPr/>
        <p:txBody>
          <a:bodyPr/>
          <a:lstStyle/>
          <a:p>
            <a:fld id="{04FC6730-DF7C-4D5D-ACB7-ADDE16E57C6B}" type="datetimeFigureOut">
              <a:rPr lang="en-GB" smtClean="0"/>
              <a:t>11/01/2022</a:t>
            </a:fld>
            <a:endParaRPr lang="en-GB"/>
          </a:p>
        </p:txBody>
      </p:sp>
      <p:sp>
        <p:nvSpPr>
          <p:cNvPr id="6" name="Footer Placeholder 5">
            <a:extLst>
              <a:ext uri="{FF2B5EF4-FFF2-40B4-BE49-F238E27FC236}">
                <a16:creationId xmlns:a16="http://schemas.microsoft.com/office/drawing/2014/main" id="{3D8753A0-23A3-4E75-AEAE-5A404852F88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17B3E2-92B7-4E21-8E03-7351A3A2C811}"/>
              </a:ext>
            </a:extLst>
          </p:cNvPr>
          <p:cNvSpPr>
            <a:spLocks noGrp="1"/>
          </p:cNvSpPr>
          <p:nvPr>
            <p:ph type="sldNum" sz="quarter" idx="12"/>
          </p:nvPr>
        </p:nvSpPr>
        <p:spPr/>
        <p:txBody>
          <a:bodyPr/>
          <a:lstStyle/>
          <a:p>
            <a:fld id="{9988080D-122C-48E0-A034-68445E84B559}" type="slidenum">
              <a:rPr lang="en-GB" smtClean="0"/>
              <a:t>‹#›</a:t>
            </a:fld>
            <a:endParaRPr lang="en-GB"/>
          </a:p>
        </p:txBody>
      </p:sp>
    </p:spTree>
    <p:extLst>
      <p:ext uri="{BB962C8B-B14F-4D97-AF65-F5344CB8AC3E}">
        <p14:creationId xmlns:p14="http://schemas.microsoft.com/office/powerpoint/2010/main" val="71906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3F8525-E5AF-4FC2-B22B-C4CF27436A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2E999DA-4AD1-4872-B150-C6543C3079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A671B4-90DD-4A77-93E8-71F55BDFD9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C6730-DF7C-4D5D-ACB7-ADDE16E57C6B}" type="datetimeFigureOut">
              <a:rPr lang="en-GB" smtClean="0"/>
              <a:t>11/01/2022</a:t>
            </a:fld>
            <a:endParaRPr lang="en-GB"/>
          </a:p>
        </p:txBody>
      </p:sp>
      <p:sp>
        <p:nvSpPr>
          <p:cNvPr id="5" name="Footer Placeholder 4">
            <a:extLst>
              <a:ext uri="{FF2B5EF4-FFF2-40B4-BE49-F238E27FC236}">
                <a16:creationId xmlns:a16="http://schemas.microsoft.com/office/drawing/2014/main" id="{D9165390-9366-4DF3-843D-060893A9BE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E0D2DD0-804B-41F1-924B-0DA16FBD77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080D-122C-48E0-A034-68445E84B559}" type="slidenum">
              <a:rPr lang="en-GB" smtClean="0"/>
              <a:t>‹#›</a:t>
            </a:fld>
            <a:endParaRPr lang="en-GB"/>
          </a:p>
        </p:txBody>
      </p:sp>
    </p:spTree>
    <p:extLst>
      <p:ext uri="{BB962C8B-B14F-4D97-AF65-F5344CB8AC3E}">
        <p14:creationId xmlns:p14="http://schemas.microsoft.com/office/powerpoint/2010/main" val="893533463"/>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2" r:id="rId4"/>
    <p:sldLayoutId id="2147483653" r:id="rId5"/>
    <p:sldLayoutId id="2147483654" r:id="rId6"/>
    <p:sldLayoutId id="2147483655" r:id="rId7"/>
    <p:sldLayoutId id="2147483656" r:id="rId8"/>
    <p:sldLayoutId id="2147483657" r:id="rId9"/>
    <p:sldLayoutId id="2147483658"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43540" y="108846"/>
            <a:ext cx="9361134" cy="1415006"/>
          </a:xfrm>
          <a:prstGeom prst="rect">
            <a:avLst/>
          </a:prstGeom>
          <a:solidFill>
            <a:srgbClr val="3465A4"/>
          </a:solidFill>
          <a:ln w="18000">
            <a:solidFill>
              <a:srgbClr val="FFBF00"/>
            </a:solidFill>
            <a:round/>
          </a:ln>
          <a:effectLst>
            <a:outerShdw dist="35638" dir="2700000">
              <a:srgbClr val="3465A4"/>
            </a:outerShdw>
          </a:effectLst>
        </p:spPr>
        <p:style>
          <a:lnRef idx="0">
            <a:scrgbClr r="0" g="0" b="0"/>
          </a:lnRef>
          <a:fillRef idx="0">
            <a:scrgbClr r="0" g="0" b="0"/>
          </a:fillRef>
          <a:effectRef idx="0">
            <a:scrgbClr r="0" g="0" b="0"/>
          </a:effectRef>
          <a:fontRef idx="minor"/>
        </p:style>
      </p:sp>
      <p:sp>
        <p:nvSpPr>
          <p:cNvPr id="7" name="PlaceHolder 1"/>
          <p:cNvSpPr>
            <a:spLocks noGrp="1"/>
          </p:cNvSpPr>
          <p:nvPr>
            <p:ph type="title"/>
          </p:nvPr>
        </p:nvSpPr>
        <p:spPr>
          <a:xfrm>
            <a:off x="609562" y="326540"/>
            <a:ext cx="8490331" cy="1088466"/>
          </a:xfrm>
          <a:prstGeom prst="rect">
            <a:avLst/>
          </a:prstGeom>
        </p:spPr>
        <p:txBody>
          <a:bodyPr lIns="0" tIns="0" rIns="0" bIns="0" anchor="ctr">
            <a:noAutofit/>
          </a:bodyPr>
          <a:lstStyle/>
          <a:p>
            <a:r>
              <a:rPr lang="en-US" sz="4354" b="0" strike="noStrike" spc="-1">
                <a:solidFill>
                  <a:srgbClr val="FFFFFF"/>
                </a:solidFill>
                <a:latin typeface="Arial"/>
              </a:rPr>
              <a:t>Click to edit the title text format</a:t>
            </a:r>
          </a:p>
        </p:txBody>
      </p:sp>
      <p:sp>
        <p:nvSpPr>
          <p:cNvPr id="2" name="PlaceHolder 2"/>
          <p:cNvSpPr>
            <a:spLocks noGrp="1"/>
          </p:cNvSpPr>
          <p:nvPr>
            <p:ph type="body"/>
          </p:nvPr>
        </p:nvSpPr>
        <p:spPr>
          <a:xfrm>
            <a:off x="653103" y="1741545"/>
            <a:ext cx="10885039" cy="4136170"/>
          </a:xfrm>
          <a:prstGeom prst="rect">
            <a:avLst/>
          </a:prstGeom>
        </p:spPr>
        <p:txBody>
          <a:bodyPr lIns="0" tIns="0" rIns="0" bIns="0">
            <a:normAutofit/>
          </a:bodyPr>
          <a:lstStyle/>
          <a:p>
            <a:pPr marL="522461" indent="-391846">
              <a:spcAft>
                <a:spcPts val="1388"/>
              </a:spcAft>
              <a:buClr>
                <a:srgbClr val="000000"/>
              </a:buClr>
              <a:buSzPct val="45000"/>
              <a:buFont typeface="Wingdings" charset="2"/>
              <a:buChar char=""/>
            </a:pPr>
            <a:r>
              <a:rPr lang="en-US" sz="3144" b="0" strike="noStrike" spc="-1">
                <a:latin typeface="Arial"/>
              </a:rPr>
              <a:t>Click to edit the outline text format</a:t>
            </a:r>
          </a:p>
          <a:p>
            <a:pPr marL="1044922" lvl="1" indent="-391846">
              <a:spcAft>
                <a:spcPts val="1110"/>
              </a:spcAft>
              <a:buClr>
                <a:srgbClr val="000000"/>
              </a:buClr>
              <a:buSzPct val="75000"/>
              <a:buFont typeface="Symbol" charset="2"/>
              <a:buChar char=""/>
            </a:pPr>
            <a:r>
              <a:rPr lang="en-US" sz="2903" b="0" strike="noStrike" spc="-1">
                <a:latin typeface="Arial"/>
              </a:rPr>
              <a:t>Second Outline Level</a:t>
            </a:r>
          </a:p>
          <a:p>
            <a:pPr marL="1567382" lvl="2" indent="-348307">
              <a:spcAft>
                <a:spcPts val="833"/>
              </a:spcAft>
              <a:buClr>
                <a:srgbClr val="000000"/>
              </a:buClr>
              <a:buSzPct val="45000"/>
              <a:buFont typeface="Wingdings" charset="2"/>
              <a:buChar char=""/>
            </a:pPr>
            <a:r>
              <a:rPr lang="en-US" sz="2358" b="0" strike="noStrike" spc="-1">
                <a:latin typeface="Arial"/>
              </a:rPr>
              <a:t>Third Outline Level</a:t>
            </a:r>
          </a:p>
          <a:p>
            <a:pPr marL="2089843" lvl="3" indent="-261230">
              <a:spcAft>
                <a:spcPts val="555"/>
              </a:spcAft>
              <a:buClr>
                <a:srgbClr val="000000"/>
              </a:buClr>
              <a:buSzPct val="75000"/>
              <a:buFont typeface="Symbol" charset="2"/>
              <a:buChar char=""/>
            </a:pPr>
            <a:r>
              <a:rPr lang="en-US" sz="1935" b="0" strike="noStrike" spc="-1">
                <a:latin typeface="Arial"/>
              </a:rPr>
              <a:t>Fourth Outline Level</a:t>
            </a:r>
          </a:p>
          <a:p>
            <a:pPr marL="2612304" lvl="4" indent="-261230">
              <a:spcAft>
                <a:spcPts val="278"/>
              </a:spcAft>
              <a:buClr>
                <a:srgbClr val="000000"/>
              </a:buClr>
              <a:buSzPct val="45000"/>
              <a:buFont typeface="Wingdings" charset="2"/>
              <a:buChar char=""/>
            </a:pPr>
            <a:r>
              <a:rPr lang="en-US" sz="1935" b="0" strike="noStrike" spc="-1">
                <a:latin typeface="Arial"/>
              </a:rPr>
              <a:t>Fifth Outline Level</a:t>
            </a:r>
          </a:p>
          <a:p>
            <a:pPr marL="3134765" lvl="5" indent="-261230">
              <a:spcAft>
                <a:spcPts val="278"/>
              </a:spcAft>
              <a:buClr>
                <a:srgbClr val="000000"/>
              </a:buClr>
              <a:buSzPct val="45000"/>
              <a:buFont typeface="Wingdings" charset="2"/>
              <a:buChar char=""/>
            </a:pPr>
            <a:r>
              <a:rPr lang="en-US" sz="1935" b="0" strike="noStrike" spc="-1">
                <a:latin typeface="Arial"/>
              </a:rPr>
              <a:t>Sixth Outline Level</a:t>
            </a:r>
          </a:p>
          <a:p>
            <a:pPr marL="3657226" lvl="6" indent="-261230">
              <a:spcAft>
                <a:spcPts val="278"/>
              </a:spcAft>
              <a:buClr>
                <a:srgbClr val="000000"/>
              </a:buClr>
              <a:buSzPct val="45000"/>
              <a:buFont typeface="Wingdings" charset="2"/>
              <a:buChar char=""/>
            </a:pPr>
            <a:r>
              <a:rPr lang="en-US" sz="1935" b="0" strike="noStrike" spc="-1">
                <a:latin typeface="Arial"/>
              </a:rPr>
              <a:t>Seventh Outline Level</a:t>
            </a:r>
          </a:p>
        </p:txBody>
      </p:sp>
      <p:sp>
        <p:nvSpPr>
          <p:cNvPr id="3" name="PlaceHolder 3"/>
          <p:cNvSpPr>
            <a:spLocks noGrp="1"/>
          </p:cNvSpPr>
          <p:nvPr>
            <p:ph type="dt"/>
          </p:nvPr>
        </p:nvSpPr>
        <p:spPr>
          <a:xfrm>
            <a:off x="609562" y="6246488"/>
            <a:ext cx="2840124" cy="472394"/>
          </a:xfrm>
          <a:prstGeom prst="rect">
            <a:avLst/>
          </a:prstGeom>
        </p:spPr>
        <p:txBody>
          <a:bodyPr lIns="0" tIns="0" rIns="0" bIns="0">
            <a:noAutofit/>
          </a:bodyPr>
          <a:lstStyle/>
          <a:p>
            <a:r>
              <a:rPr lang="en-US" sz="1693" b="0" strike="noStrike" spc="-1">
                <a:latin typeface="Arial"/>
              </a:rPr>
              <a:t>&lt;date/time&gt;</a:t>
            </a:r>
          </a:p>
        </p:txBody>
      </p:sp>
      <p:sp>
        <p:nvSpPr>
          <p:cNvPr id="4" name="PlaceHolder 4"/>
          <p:cNvSpPr>
            <a:spLocks noGrp="1"/>
          </p:cNvSpPr>
          <p:nvPr>
            <p:ph type="ftr"/>
          </p:nvPr>
        </p:nvSpPr>
        <p:spPr>
          <a:xfrm>
            <a:off x="4168970" y="6246488"/>
            <a:ext cx="3864189" cy="472394"/>
          </a:xfrm>
          <a:prstGeom prst="rect">
            <a:avLst/>
          </a:prstGeom>
        </p:spPr>
        <p:txBody>
          <a:bodyPr lIns="0" tIns="0" rIns="0" bIns="0">
            <a:noAutofit/>
          </a:bodyPr>
          <a:lstStyle/>
          <a:p>
            <a:pPr algn="ctr"/>
            <a:r>
              <a:rPr lang="en-US" sz="1693" b="0" strike="noStrike" spc="-1">
                <a:latin typeface="Arial"/>
              </a:rPr>
              <a:t>&lt;footer&gt;</a:t>
            </a:r>
          </a:p>
        </p:txBody>
      </p:sp>
      <p:sp>
        <p:nvSpPr>
          <p:cNvPr id="5" name="PlaceHolder 5"/>
          <p:cNvSpPr>
            <a:spLocks noGrp="1"/>
          </p:cNvSpPr>
          <p:nvPr>
            <p:ph type="sldNum"/>
          </p:nvPr>
        </p:nvSpPr>
        <p:spPr>
          <a:xfrm>
            <a:off x="8740687" y="6246488"/>
            <a:ext cx="2840124" cy="472394"/>
          </a:xfrm>
          <a:prstGeom prst="rect">
            <a:avLst/>
          </a:prstGeom>
        </p:spPr>
        <p:txBody>
          <a:bodyPr lIns="0" tIns="0" rIns="0" bIns="0">
            <a:noAutofit/>
          </a:bodyPr>
          <a:lstStyle/>
          <a:p>
            <a:pPr algn="r"/>
            <a:fld id="{B4D910C9-5097-4815-B762-63F1E6715ACC}" type="slidenum">
              <a:rPr lang="en-US" sz="1693" b="0" strike="noStrike" spc="-1">
                <a:latin typeface="Arial"/>
              </a:rPr>
              <a:t>‹#›</a:t>
            </a:fld>
            <a:endParaRPr lang="en-US" sz="1693" b="0" strike="noStrike" spc="-1">
              <a:latin typeface="Arial"/>
            </a:endParaRPr>
          </a:p>
        </p:txBody>
      </p:sp>
    </p:spTree>
  </p:cSld>
  <p:clrMap bg1="lt1" tx1="dk1" bg2="lt2" tx2="dk2" accent1="accent1" accent2="accent2" accent3="accent3" accent4="accent4" accent5="accent5" accent6="accent6" hlink="hlink" folHlink="folHlink"/>
  <p:sldLayoutIdLst>
    <p:sldLayoutId id="2147483659" r:id="rId1"/>
    <p:sldLayoutId id="2147483652" r:id="rId2"/>
    <p:sldLayoutId id="214748365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jf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1.jpeg"/><Relationship Id="rId7"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35.png"/><Relationship Id="rId5" Type="http://schemas.openxmlformats.org/officeDocument/2006/relationships/image" Target="../media/image32.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33.jpeg"/></Relationships>
</file>

<file path=ppt/slides/_rels/slide35.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34.jpeg"/><Relationship Id="rId7" Type="http://schemas.openxmlformats.org/officeDocument/2006/relationships/image" Target="../media/image38.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 Id="rId9" Type="http://schemas.openxmlformats.org/officeDocument/2006/relationships/image" Target="../media/image40.jpeg"/></Relationships>
</file>

<file path=ppt/slides/_rels/slide36.xml.rels><?xml version="1.0" encoding="UTF-8" standalone="yes"?>
<Relationships xmlns="http://schemas.openxmlformats.org/package/2006/relationships"><Relationship Id="rId2" Type="http://schemas.openxmlformats.org/officeDocument/2006/relationships/image" Target="../media/image26.jfif"/><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iaa.com/u-s-sales-databas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t="-9000" r="-46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6EC4-666B-4FE1-8379-0C91E269FA21}"/>
              </a:ext>
            </a:extLst>
          </p:cNvPr>
          <p:cNvSpPr>
            <a:spLocks noGrp="1"/>
          </p:cNvSpPr>
          <p:nvPr>
            <p:ph type="ctrTitle"/>
          </p:nvPr>
        </p:nvSpPr>
        <p:spPr>
          <a:xfrm>
            <a:off x="294640" y="2267466"/>
            <a:ext cx="8468693" cy="1803400"/>
          </a:xfrm>
          <a:noFill/>
        </p:spPr>
        <p:txBody>
          <a:bodyPr>
            <a:normAutofit fontScale="90000"/>
          </a:bodyPr>
          <a:lstStyle/>
          <a:p>
            <a:r>
              <a:rPr lang="en-GB" dirty="0">
                <a:solidFill>
                  <a:srgbClr val="20068C"/>
                </a:solidFill>
                <a:latin typeface="Lato Heavy" panose="020F0502020204030203" pitchFamily="34" charset="0"/>
                <a:ea typeface="Lato Heavy" panose="020F0502020204030203" pitchFamily="34" charset="0"/>
                <a:cs typeface="Lato Heavy" panose="020F0502020204030203" pitchFamily="34" charset="0"/>
              </a:rPr>
              <a:t>THE MUSIC INDUSTRY: past and future directions</a:t>
            </a:r>
          </a:p>
        </p:txBody>
      </p:sp>
      <p:sp>
        <p:nvSpPr>
          <p:cNvPr id="3" name="Subtitle 2">
            <a:extLst>
              <a:ext uri="{FF2B5EF4-FFF2-40B4-BE49-F238E27FC236}">
                <a16:creationId xmlns:a16="http://schemas.microsoft.com/office/drawing/2014/main" id="{A2453DB4-B9BA-4996-9CF0-573891954C7F}"/>
              </a:ext>
            </a:extLst>
          </p:cNvPr>
          <p:cNvSpPr>
            <a:spLocks noGrp="1"/>
          </p:cNvSpPr>
          <p:nvPr>
            <p:ph type="subTitle" idx="1"/>
          </p:nvPr>
        </p:nvSpPr>
        <p:spPr>
          <a:xfrm>
            <a:off x="58420" y="4318000"/>
            <a:ext cx="9266031" cy="1054844"/>
          </a:xfrm>
          <a:noFill/>
        </p:spPr>
        <p:txBody>
          <a:bodyPr>
            <a:normAutofit fontScale="85000" lnSpcReduction="20000"/>
          </a:bodyPr>
          <a:lstStyle/>
          <a:p>
            <a:pPr>
              <a:lnSpc>
                <a:spcPct val="120000"/>
              </a:lnSpc>
            </a:pPr>
            <a:r>
              <a:rPr lang="en-GB" sz="3000" b="1" dirty="0">
                <a:solidFill>
                  <a:srgbClr val="20068C"/>
                </a:solidFill>
                <a:effectLst/>
                <a:latin typeface="Lato Medium" panose="020F0502020204030203" pitchFamily="34" charset="0"/>
                <a:ea typeface="Lato Medium" panose="020F0502020204030203" pitchFamily="34" charset="0"/>
                <a:cs typeface="Lato Medium" panose="020F0502020204030203" pitchFamily="34" charset="0"/>
              </a:rPr>
              <a:t>A case study of music formats over the last five decades </a:t>
            </a:r>
          </a:p>
          <a:p>
            <a:pPr>
              <a:lnSpc>
                <a:spcPct val="120000"/>
              </a:lnSpc>
            </a:pPr>
            <a:r>
              <a:rPr lang="en-GB" sz="3000" b="1" dirty="0">
                <a:solidFill>
                  <a:srgbClr val="20068C"/>
                </a:solidFill>
                <a:effectLst/>
                <a:latin typeface="Lato Medium" panose="020F0502020204030203" pitchFamily="34" charset="0"/>
                <a:ea typeface="Lato Medium" panose="020F0502020204030203" pitchFamily="34" charset="0"/>
                <a:cs typeface="Lato Medium" panose="020F0502020204030203" pitchFamily="34" charset="0"/>
              </a:rPr>
              <a:t>and of streaming services in recent years</a:t>
            </a:r>
          </a:p>
          <a:p>
            <a:endParaRPr lang="en-GB" sz="800" dirty="0"/>
          </a:p>
        </p:txBody>
      </p:sp>
      <p:sp>
        <p:nvSpPr>
          <p:cNvPr id="5" name="TextBox 4">
            <a:extLst>
              <a:ext uri="{FF2B5EF4-FFF2-40B4-BE49-F238E27FC236}">
                <a16:creationId xmlns:a16="http://schemas.microsoft.com/office/drawing/2014/main" id="{D952FC89-C258-48D7-ABA2-A608A0EC2D69}"/>
              </a:ext>
            </a:extLst>
          </p:cNvPr>
          <p:cNvSpPr txBox="1"/>
          <p:nvPr/>
        </p:nvSpPr>
        <p:spPr>
          <a:xfrm>
            <a:off x="2519735" y="5619978"/>
            <a:ext cx="4343400" cy="461665"/>
          </a:xfrm>
          <a:prstGeom prst="rect">
            <a:avLst/>
          </a:prstGeom>
          <a:noFill/>
        </p:spPr>
        <p:txBody>
          <a:bodyPr wrap="square" rtlCol="0">
            <a:spAutoFit/>
          </a:bodyPr>
          <a:lstStyle/>
          <a:p>
            <a:pPr algn="ctr"/>
            <a:r>
              <a:rPr lang="en-GB" sz="2400" i="1" dirty="0" err="1">
                <a:solidFill>
                  <a:srgbClr val="20068C"/>
                </a:solidFill>
              </a:rPr>
              <a:t>Alvise</a:t>
            </a:r>
            <a:r>
              <a:rPr lang="en-GB" sz="2400" i="1" dirty="0">
                <a:solidFill>
                  <a:srgbClr val="20068C"/>
                </a:solidFill>
              </a:rPr>
              <a:t> Dei Rossi, Elisa Tremolada </a:t>
            </a:r>
          </a:p>
        </p:txBody>
      </p:sp>
    </p:spTree>
    <p:extLst>
      <p:ext uri="{BB962C8B-B14F-4D97-AF65-F5344CB8AC3E}">
        <p14:creationId xmlns:p14="http://schemas.microsoft.com/office/powerpoint/2010/main" val="1446694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7EDE-E3EC-4AFB-B07A-29CF568B9981}"/>
              </a:ext>
            </a:extLst>
          </p:cNvPr>
          <p:cNvSpPr>
            <a:spLocks noGrp="1"/>
          </p:cNvSpPr>
          <p:nvPr>
            <p:ph type="title"/>
          </p:nvPr>
        </p:nvSpPr>
        <p:spPr>
          <a:xfrm>
            <a:off x="0" y="365126"/>
            <a:ext cx="4702628" cy="967286"/>
          </a:xfrm>
        </p:spPr>
        <p:txBody>
          <a:bodyPr>
            <a:normAutofit/>
          </a:bodyPr>
          <a:lstStyle/>
          <a:p>
            <a:pPr algn="ctr"/>
            <a:r>
              <a:rPr lang="en-GB" sz="4000" b="1" dirty="0">
                <a:solidFill>
                  <a:srgbClr val="20068C"/>
                </a:solidFill>
                <a:latin typeface="Lato" panose="020F0502020204030203" pitchFamily="34" charset="0"/>
                <a:ea typeface="Lato" panose="020F0502020204030203" pitchFamily="34" charset="0"/>
                <a:cs typeface="Lato" panose="020F0502020204030203" pitchFamily="34" charset="0"/>
              </a:rPr>
              <a:t>CD diffusion - GBM</a:t>
            </a:r>
          </a:p>
        </p:txBody>
      </p:sp>
      <p:pic>
        <p:nvPicPr>
          <p:cNvPr id="5" name="Picture 4">
            <a:extLst>
              <a:ext uri="{FF2B5EF4-FFF2-40B4-BE49-F238E27FC236}">
                <a16:creationId xmlns:a16="http://schemas.microsoft.com/office/drawing/2014/main" id="{628DE9C6-EB35-403D-823D-A2FCF7AA2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44780"/>
            <a:ext cx="6568440" cy="6568440"/>
          </a:xfrm>
          <a:prstGeom prst="rect">
            <a:avLst/>
          </a:prstGeom>
        </p:spPr>
      </p:pic>
      <p:graphicFrame>
        <p:nvGraphicFramePr>
          <p:cNvPr id="6" name="Table 6">
            <a:extLst>
              <a:ext uri="{FF2B5EF4-FFF2-40B4-BE49-F238E27FC236}">
                <a16:creationId xmlns:a16="http://schemas.microsoft.com/office/drawing/2014/main" id="{13EB0BB4-CF0F-4F3A-A944-6393F556C23F}"/>
              </a:ext>
            </a:extLst>
          </p:cNvPr>
          <p:cNvGraphicFramePr>
            <a:graphicFrameLocks noGrp="1"/>
          </p:cNvGraphicFramePr>
          <p:nvPr>
            <p:extLst>
              <p:ext uri="{D42A27DB-BD31-4B8C-83A1-F6EECF244321}">
                <p14:modId xmlns:p14="http://schemas.microsoft.com/office/powerpoint/2010/main" val="2363388922"/>
              </p:ext>
            </p:extLst>
          </p:nvPr>
        </p:nvGraphicFramePr>
        <p:xfrm>
          <a:off x="238941" y="2213662"/>
          <a:ext cx="3823608" cy="4279209"/>
        </p:xfrm>
        <a:graphic>
          <a:graphicData uri="http://schemas.openxmlformats.org/drawingml/2006/table">
            <a:tbl>
              <a:tblPr firstRow="1" bandRow="1">
                <a:tableStyleId>{5C22544A-7EE6-4342-B048-85BDC9FD1C3A}</a:tableStyleId>
              </a:tblPr>
              <a:tblGrid>
                <a:gridCol w="1911804">
                  <a:extLst>
                    <a:ext uri="{9D8B030D-6E8A-4147-A177-3AD203B41FA5}">
                      <a16:colId xmlns:a16="http://schemas.microsoft.com/office/drawing/2014/main" val="3864173614"/>
                    </a:ext>
                  </a:extLst>
                </a:gridCol>
                <a:gridCol w="1911804">
                  <a:extLst>
                    <a:ext uri="{9D8B030D-6E8A-4147-A177-3AD203B41FA5}">
                      <a16:colId xmlns:a16="http://schemas.microsoft.com/office/drawing/2014/main" val="2377659530"/>
                    </a:ext>
                  </a:extLst>
                </a:gridCol>
              </a:tblGrid>
              <a:tr h="513185">
                <a:tc>
                  <a:txBody>
                    <a:bodyPr/>
                    <a:lstStyle/>
                    <a:p>
                      <a:pPr algn="ctr"/>
                      <a:r>
                        <a:rPr lang="en-GB" dirty="0"/>
                        <a:t>Parameters</a:t>
                      </a:r>
                    </a:p>
                  </a:txBody>
                  <a:tcPr anchor="ctr"/>
                </a:tc>
                <a:tc>
                  <a:txBody>
                    <a:bodyPr/>
                    <a:lstStyle/>
                    <a:p>
                      <a:pPr algn="ctr"/>
                      <a:r>
                        <a:rPr lang="en-GB" dirty="0"/>
                        <a:t>Values</a:t>
                      </a:r>
                    </a:p>
                  </a:txBody>
                  <a:tcPr anchor="ctr"/>
                </a:tc>
                <a:extLst>
                  <a:ext uri="{0D108BD9-81ED-4DB2-BD59-A6C34878D82A}">
                    <a16:rowId xmlns:a16="http://schemas.microsoft.com/office/drawing/2014/main" val="2444545887"/>
                  </a:ext>
                </a:extLst>
              </a:tr>
              <a:tr h="686914">
                <a:tc>
                  <a:txBody>
                    <a:bodyPr/>
                    <a:lstStyle/>
                    <a:p>
                      <a:pPr algn="ctr"/>
                      <a:r>
                        <a:rPr lang="en-GB" b="1" dirty="0"/>
                        <a:t>Adjusted R-squared</a:t>
                      </a:r>
                    </a:p>
                  </a:txBody>
                  <a:tcPr anchor="ctr"/>
                </a:tc>
                <a:tc>
                  <a:txBody>
                    <a:bodyPr/>
                    <a:lstStyle/>
                    <a:p>
                      <a:pPr algn="ctr"/>
                      <a:r>
                        <a:rPr lang="en-GB" dirty="0"/>
                        <a:t>0.69</a:t>
                      </a:r>
                    </a:p>
                  </a:txBody>
                  <a:tcPr anchor="ctr"/>
                </a:tc>
                <a:extLst>
                  <a:ext uri="{0D108BD9-81ED-4DB2-BD59-A6C34878D82A}">
                    <a16:rowId xmlns:a16="http://schemas.microsoft.com/office/drawing/2014/main" val="2536180202"/>
                  </a:ext>
                </a:extLst>
              </a:tr>
              <a:tr h="513185">
                <a:tc>
                  <a:txBody>
                    <a:bodyPr/>
                    <a:lstStyle/>
                    <a:p>
                      <a:pPr algn="ctr"/>
                      <a:r>
                        <a:rPr lang="en-GB" b="1" dirty="0"/>
                        <a:t>m</a:t>
                      </a:r>
                    </a:p>
                  </a:txBody>
                  <a:tcPr anchor="ctr"/>
                </a:tc>
                <a:tc>
                  <a:txBody>
                    <a:bodyPr/>
                    <a:lstStyle/>
                    <a:p>
                      <a:pPr algn="ctr"/>
                      <a:r>
                        <a:rPr lang="en-GB" dirty="0"/>
                        <a:t>319541</a:t>
                      </a:r>
                    </a:p>
                  </a:txBody>
                  <a:tcPr anchor="ctr"/>
                </a:tc>
                <a:extLst>
                  <a:ext uri="{0D108BD9-81ED-4DB2-BD59-A6C34878D82A}">
                    <a16:rowId xmlns:a16="http://schemas.microsoft.com/office/drawing/2014/main" val="3166561087"/>
                  </a:ext>
                </a:extLst>
              </a:tr>
              <a:tr h="513185">
                <a:tc>
                  <a:txBody>
                    <a:bodyPr/>
                    <a:lstStyle/>
                    <a:p>
                      <a:pPr algn="ctr"/>
                      <a:r>
                        <a:rPr lang="en-GB" b="1" dirty="0"/>
                        <a:t>p</a:t>
                      </a:r>
                    </a:p>
                  </a:txBody>
                  <a:tcPr anchor="ctr"/>
                </a:tc>
                <a:tc>
                  <a:txBody>
                    <a:bodyPr/>
                    <a:lstStyle/>
                    <a:p>
                      <a:pPr algn="ctr"/>
                      <a:r>
                        <a:rPr lang="en-GB" dirty="0"/>
                        <a:t>0.0022</a:t>
                      </a:r>
                    </a:p>
                  </a:txBody>
                  <a:tcPr anchor="ctr"/>
                </a:tc>
                <a:extLst>
                  <a:ext uri="{0D108BD9-81ED-4DB2-BD59-A6C34878D82A}">
                    <a16:rowId xmlns:a16="http://schemas.microsoft.com/office/drawing/2014/main" val="2803296380"/>
                  </a:ext>
                </a:extLst>
              </a:tr>
              <a:tr h="513185">
                <a:tc>
                  <a:txBody>
                    <a:bodyPr/>
                    <a:lstStyle/>
                    <a:p>
                      <a:pPr algn="ctr"/>
                      <a:r>
                        <a:rPr lang="en-GB" b="1" dirty="0"/>
                        <a:t>q</a:t>
                      </a:r>
                    </a:p>
                  </a:txBody>
                  <a:tcPr anchor="ctr"/>
                </a:tc>
                <a:tc>
                  <a:txBody>
                    <a:bodyPr/>
                    <a:lstStyle/>
                    <a:p>
                      <a:pPr algn="ctr"/>
                      <a:r>
                        <a:rPr lang="en-GB" dirty="0"/>
                        <a:t>0.3048</a:t>
                      </a:r>
                    </a:p>
                  </a:txBody>
                  <a:tcPr anchor="ctr"/>
                </a:tc>
                <a:extLst>
                  <a:ext uri="{0D108BD9-81ED-4DB2-BD59-A6C34878D82A}">
                    <a16:rowId xmlns:a16="http://schemas.microsoft.com/office/drawing/2014/main" val="1575286035"/>
                  </a:ext>
                </a:extLst>
              </a:tr>
              <a:tr h="513185">
                <a:tc>
                  <a:txBody>
                    <a:bodyPr/>
                    <a:lstStyle/>
                    <a:p>
                      <a:pPr algn="ctr"/>
                      <a:r>
                        <a:rPr lang="en-GB" b="1" dirty="0"/>
                        <a:t>a1</a:t>
                      </a:r>
                    </a:p>
                  </a:txBody>
                  <a:tcPr anchor="ctr"/>
                </a:tc>
                <a:tc>
                  <a:txBody>
                    <a:bodyPr/>
                    <a:lstStyle/>
                    <a:p>
                      <a:pPr algn="ctr"/>
                      <a:r>
                        <a:rPr lang="en-GB" dirty="0"/>
                        <a:t>12</a:t>
                      </a:r>
                    </a:p>
                  </a:txBody>
                  <a:tcPr anchor="ctr"/>
                </a:tc>
                <a:extLst>
                  <a:ext uri="{0D108BD9-81ED-4DB2-BD59-A6C34878D82A}">
                    <a16:rowId xmlns:a16="http://schemas.microsoft.com/office/drawing/2014/main" val="932125339"/>
                  </a:ext>
                </a:extLst>
              </a:tr>
              <a:tr h="513185">
                <a:tc>
                  <a:txBody>
                    <a:bodyPr/>
                    <a:lstStyle/>
                    <a:p>
                      <a:pPr algn="ctr"/>
                      <a:r>
                        <a:rPr lang="en-GB" b="1" dirty="0"/>
                        <a:t>b1</a:t>
                      </a:r>
                    </a:p>
                  </a:txBody>
                  <a:tcPr anchor="ctr"/>
                </a:tc>
                <a:tc>
                  <a:txBody>
                    <a:bodyPr/>
                    <a:lstStyle/>
                    <a:p>
                      <a:pPr algn="ctr"/>
                      <a:r>
                        <a:rPr lang="en-GB" dirty="0"/>
                        <a:t>- 0.0594</a:t>
                      </a:r>
                    </a:p>
                  </a:txBody>
                  <a:tcPr anchor="ctr"/>
                </a:tc>
                <a:extLst>
                  <a:ext uri="{0D108BD9-81ED-4DB2-BD59-A6C34878D82A}">
                    <a16:rowId xmlns:a16="http://schemas.microsoft.com/office/drawing/2014/main" val="1563099761"/>
                  </a:ext>
                </a:extLst>
              </a:tr>
              <a:tr h="513185">
                <a:tc>
                  <a:txBody>
                    <a:bodyPr/>
                    <a:lstStyle/>
                    <a:p>
                      <a:pPr algn="ctr"/>
                      <a:r>
                        <a:rPr lang="en-GB" b="1" dirty="0"/>
                        <a:t>c1</a:t>
                      </a:r>
                    </a:p>
                  </a:txBody>
                  <a:tcPr anchor="ctr"/>
                </a:tc>
                <a:tc>
                  <a:txBody>
                    <a:bodyPr/>
                    <a:lstStyle/>
                    <a:p>
                      <a:pPr algn="ctr"/>
                      <a:r>
                        <a:rPr lang="en-GB" dirty="0"/>
                        <a:t>- 0.2486</a:t>
                      </a:r>
                    </a:p>
                  </a:txBody>
                  <a:tcPr anchor="ctr"/>
                </a:tc>
                <a:extLst>
                  <a:ext uri="{0D108BD9-81ED-4DB2-BD59-A6C34878D82A}">
                    <a16:rowId xmlns:a16="http://schemas.microsoft.com/office/drawing/2014/main" val="4287427495"/>
                  </a:ext>
                </a:extLst>
              </a:tr>
            </a:tbl>
          </a:graphicData>
        </a:graphic>
      </p:graphicFrame>
      <p:sp>
        <p:nvSpPr>
          <p:cNvPr id="7" name="TextBox 6">
            <a:extLst>
              <a:ext uri="{FF2B5EF4-FFF2-40B4-BE49-F238E27FC236}">
                <a16:creationId xmlns:a16="http://schemas.microsoft.com/office/drawing/2014/main" id="{A9D333B7-5B95-4ADB-ACF7-8E71583DF653}"/>
              </a:ext>
            </a:extLst>
          </p:cNvPr>
          <p:cNvSpPr txBox="1"/>
          <p:nvPr/>
        </p:nvSpPr>
        <p:spPr>
          <a:xfrm>
            <a:off x="130628" y="1198999"/>
            <a:ext cx="4822372" cy="1200329"/>
          </a:xfrm>
          <a:prstGeom prst="rect">
            <a:avLst/>
          </a:prstGeom>
          <a:noFill/>
        </p:spPr>
        <p:txBody>
          <a:bodyPr wrap="square" rtlCol="0">
            <a:spAutoFit/>
          </a:bodyPr>
          <a:lstStyle/>
          <a:p>
            <a:r>
              <a:rPr lang="en-GB" b="1" dirty="0">
                <a:latin typeface="Lato" panose="020F0502020204030203" pitchFamily="34" charset="0"/>
                <a:ea typeface="Lato" panose="020F0502020204030203" pitchFamily="34" charset="0"/>
                <a:cs typeface="Lato" panose="020F0502020204030203" pitchFamily="34" charset="0"/>
              </a:rPr>
              <a:t>Type of shock: Exponential</a:t>
            </a:r>
          </a:p>
          <a:p>
            <a:r>
              <a:rPr lang="en-GB" dirty="0">
                <a:latin typeface="Lato" panose="020F0502020204030203" pitchFamily="34" charset="0"/>
                <a:ea typeface="Lato" panose="020F0502020204030203" pitchFamily="34" charset="0"/>
                <a:cs typeface="Lato" panose="020F0502020204030203" pitchFamily="34" charset="0"/>
              </a:rPr>
              <a:t>Note that all values shall be multiplied by 1 million in order to get the real value in USD</a:t>
            </a:r>
            <a:r>
              <a:rPr lang="en-GB" dirty="0"/>
              <a:t>. </a:t>
            </a:r>
          </a:p>
          <a:p>
            <a:r>
              <a:rPr lang="en-GB" dirty="0">
                <a:latin typeface="Lato" panose="020F0502020204030203" pitchFamily="34" charset="0"/>
                <a:ea typeface="Lato" panose="020F0502020204030203" pitchFamily="34" charset="0"/>
                <a:cs typeface="Lato" panose="020F0502020204030203" pitchFamily="34" charset="0"/>
              </a:rPr>
              <a:t> </a:t>
            </a:r>
          </a:p>
        </p:txBody>
      </p:sp>
    </p:spTree>
    <p:extLst>
      <p:ext uri="{BB962C8B-B14F-4D97-AF65-F5344CB8AC3E}">
        <p14:creationId xmlns:p14="http://schemas.microsoft.com/office/powerpoint/2010/main" val="564422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9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2376D0C-8FA5-497E-8116-DA675DC06346}"/>
              </a:ext>
            </a:extLst>
          </p:cNvPr>
          <p:cNvSpPr txBox="1"/>
          <p:nvPr/>
        </p:nvSpPr>
        <p:spPr>
          <a:xfrm>
            <a:off x="168965" y="309202"/>
            <a:ext cx="4609864" cy="2862322"/>
          </a:xfrm>
          <a:prstGeom prst="rect">
            <a:avLst/>
          </a:prstGeom>
          <a:noFill/>
        </p:spPr>
        <p:txBody>
          <a:bodyPr wrap="square" rtlCol="0">
            <a:spAutoFit/>
          </a:bodyPr>
          <a:lstStyle/>
          <a:p>
            <a:r>
              <a:rPr lang="en-GB" sz="3600" dirty="0">
                <a:solidFill>
                  <a:srgbClr val="20068C"/>
                </a:solidFill>
                <a:latin typeface="Lato" panose="020F0502020204030203" pitchFamily="34" charset="0"/>
                <a:ea typeface="Lato" panose="020F0502020204030203" pitchFamily="34" charset="0"/>
                <a:cs typeface="Lato" panose="020F0502020204030203" pitchFamily="34" charset="0"/>
              </a:rPr>
              <a:t>Diffusion of downloadable formats (legal)</a:t>
            </a:r>
          </a:p>
          <a:p>
            <a:endParaRPr lang="en-GB" dirty="0"/>
          </a:p>
          <a:p>
            <a:r>
              <a:rPr lang="en-GB" dirty="0">
                <a:latin typeface="Lato" panose="020F0502020204030203" pitchFamily="34" charset="0"/>
                <a:ea typeface="Lato" panose="020F0502020204030203" pitchFamily="34" charset="0"/>
                <a:cs typeface="Lato" panose="020F0502020204030203" pitchFamily="34" charset="0"/>
              </a:rPr>
              <a:t>All parameters resulted significant for a simple BASS model. </a:t>
            </a:r>
          </a:p>
          <a:p>
            <a:endParaRPr lang="en-GB" dirty="0"/>
          </a:p>
        </p:txBody>
      </p:sp>
      <p:graphicFrame>
        <p:nvGraphicFramePr>
          <p:cNvPr id="8" name="Table 7">
            <a:extLst>
              <a:ext uri="{FF2B5EF4-FFF2-40B4-BE49-F238E27FC236}">
                <a16:creationId xmlns:a16="http://schemas.microsoft.com/office/drawing/2014/main" id="{928D7011-8C18-45D2-BDB6-AC19AE703E9F}"/>
              </a:ext>
            </a:extLst>
          </p:cNvPr>
          <p:cNvGraphicFramePr>
            <a:graphicFrameLocks noGrp="1"/>
          </p:cNvGraphicFramePr>
          <p:nvPr>
            <p:extLst>
              <p:ext uri="{D42A27DB-BD31-4B8C-83A1-F6EECF244321}">
                <p14:modId xmlns:p14="http://schemas.microsoft.com/office/powerpoint/2010/main" val="4086333238"/>
              </p:ext>
            </p:extLst>
          </p:nvPr>
        </p:nvGraphicFramePr>
        <p:xfrm>
          <a:off x="168965" y="3153534"/>
          <a:ext cx="4261522" cy="1554480"/>
        </p:xfrm>
        <a:graphic>
          <a:graphicData uri="http://schemas.openxmlformats.org/drawingml/2006/table">
            <a:tbl>
              <a:tblPr firstRow="1" bandRow="1">
                <a:tableStyleId>{5C22544A-7EE6-4342-B048-85BDC9FD1C3A}</a:tableStyleId>
              </a:tblPr>
              <a:tblGrid>
                <a:gridCol w="1621902">
                  <a:extLst>
                    <a:ext uri="{9D8B030D-6E8A-4147-A177-3AD203B41FA5}">
                      <a16:colId xmlns:a16="http://schemas.microsoft.com/office/drawing/2014/main" val="3029765282"/>
                    </a:ext>
                  </a:extLst>
                </a:gridCol>
                <a:gridCol w="885162">
                  <a:extLst>
                    <a:ext uri="{9D8B030D-6E8A-4147-A177-3AD203B41FA5}">
                      <a16:colId xmlns:a16="http://schemas.microsoft.com/office/drawing/2014/main" val="3019139326"/>
                    </a:ext>
                  </a:extLst>
                </a:gridCol>
                <a:gridCol w="883495">
                  <a:extLst>
                    <a:ext uri="{9D8B030D-6E8A-4147-A177-3AD203B41FA5}">
                      <a16:colId xmlns:a16="http://schemas.microsoft.com/office/drawing/2014/main" val="355395607"/>
                    </a:ext>
                  </a:extLst>
                </a:gridCol>
                <a:gridCol w="870963">
                  <a:extLst>
                    <a:ext uri="{9D8B030D-6E8A-4147-A177-3AD203B41FA5}">
                      <a16:colId xmlns:a16="http://schemas.microsoft.com/office/drawing/2014/main" val="71493320"/>
                    </a:ext>
                  </a:extLst>
                </a:gridCol>
              </a:tblGrid>
              <a:tr h="773617">
                <a:tc>
                  <a:txBody>
                    <a:bodyPr/>
                    <a:lstStyle/>
                    <a:p>
                      <a:pPr algn="ctr"/>
                      <a:r>
                        <a:rPr lang="en-GB" dirty="0"/>
                        <a:t>Category / Model parameters </a:t>
                      </a:r>
                    </a:p>
                  </a:txBody>
                  <a:tcPr anchor="ctr"/>
                </a:tc>
                <a:tc>
                  <a:txBody>
                    <a:bodyPr/>
                    <a:lstStyle/>
                    <a:p>
                      <a:pPr algn="ctr"/>
                      <a:r>
                        <a:rPr lang="en-GB" dirty="0"/>
                        <a:t>m</a:t>
                      </a:r>
                    </a:p>
                  </a:txBody>
                  <a:tcPr anchor="ctr"/>
                </a:tc>
                <a:tc>
                  <a:txBody>
                    <a:bodyPr/>
                    <a:lstStyle/>
                    <a:p>
                      <a:pPr algn="ctr"/>
                      <a:r>
                        <a:rPr lang="en-GB" dirty="0"/>
                        <a:t>P</a:t>
                      </a:r>
                    </a:p>
                  </a:txBody>
                  <a:tcPr anchor="ctr"/>
                </a:tc>
                <a:tc>
                  <a:txBody>
                    <a:bodyPr/>
                    <a:lstStyle/>
                    <a:p>
                      <a:pPr algn="ctr"/>
                      <a:r>
                        <a:rPr lang="en-GB" dirty="0"/>
                        <a:t>q</a:t>
                      </a:r>
                    </a:p>
                  </a:txBody>
                  <a:tcPr anchor="ctr"/>
                </a:tc>
                <a:extLst>
                  <a:ext uri="{0D108BD9-81ED-4DB2-BD59-A6C34878D82A}">
                    <a16:rowId xmlns:a16="http://schemas.microsoft.com/office/drawing/2014/main" val="3352916365"/>
                  </a:ext>
                </a:extLst>
              </a:tr>
              <a:tr h="442067">
                <a:tc>
                  <a:txBody>
                    <a:bodyPr/>
                    <a:lstStyle/>
                    <a:p>
                      <a:pPr algn="ctr"/>
                      <a:r>
                        <a:rPr lang="en-GB" dirty="0"/>
                        <a:t>Downloadable formats</a:t>
                      </a:r>
                    </a:p>
                  </a:txBody>
                  <a:tcPr anchor="ctr"/>
                </a:tc>
                <a:tc>
                  <a:txBody>
                    <a:bodyPr/>
                    <a:lstStyle/>
                    <a:p>
                      <a:pPr algn="ctr"/>
                      <a:r>
                        <a:rPr lang="en-GB" dirty="0"/>
                        <a:t>38452</a:t>
                      </a:r>
                    </a:p>
                  </a:txBody>
                  <a:tcPr anchor="ctr"/>
                </a:tc>
                <a:tc>
                  <a:txBody>
                    <a:bodyPr/>
                    <a:lstStyle/>
                    <a:p>
                      <a:pPr algn="ctr"/>
                      <a:r>
                        <a:rPr lang="en-GB" dirty="0"/>
                        <a:t>0.0233</a:t>
                      </a:r>
                    </a:p>
                  </a:txBody>
                  <a:tcPr anchor="ctr"/>
                </a:tc>
                <a:tc>
                  <a:txBody>
                    <a:bodyPr/>
                    <a:lstStyle/>
                    <a:p>
                      <a:pPr algn="ctr"/>
                      <a:r>
                        <a:rPr lang="en-GB" dirty="0"/>
                        <a:t>0.3246</a:t>
                      </a:r>
                    </a:p>
                  </a:txBody>
                  <a:tcPr anchor="ctr"/>
                </a:tc>
                <a:extLst>
                  <a:ext uri="{0D108BD9-81ED-4DB2-BD59-A6C34878D82A}">
                    <a16:rowId xmlns:a16="http://schemas.microsoft.com/office/drawing/2014/main" val="1824938725"/>
                  </a:ext>
                </a:extLst>
              </a:tr>
            </a:tbl>
          </a:graphicData>
        </a:graphic>
      </p:graphicFrame>
      <p:pic>
        <p:nvPicPr>
          <p:cNvPr id="3" name="Picture 2" descr="Chart&#10;&#10;Description automatically generated">
            <a:extLst>
              <a:ext uri="{FF2B5EF4-FFF2-40B4-BE49-F238E27FC236}">
                <a16:creationId xmlns:a16="http://schemas.microsoft.com/office/drawing/2014/main" id="{4212A3A0-14CE-46FE-8342-95D6D8C2B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7429" y="234042"/>
            <a:ext cx="6493329" cy="6493329"/>
          </a:xfrm>
          <a:prstGeom prst="rect">
            <a:avLst/>
          </a:prstGeom>
        </p:spPr>
      </p:pic>
    </p:spTree>
    <p:extLst>
      <p:ext uri="{BB962C8B-B14F-4D97-AF65-F5344CB8AC3E}">
        <p14:creationId xmlns:p14="http://schemas.microsoft.com/office/powerpoint/2010/main" val="4276721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9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2376D0C-8FA5-497E-8116-DA675DC06346}"/>
              </a:ext>
            </a:extLst>
          </p:cNvPr>
          <p:cNvSpPr txBox="1"/>
          <p:nvPr/>
        </p:nvSpPr>
        <p:spPr>
          <a:xfrm>
            <a:off x="168965" y="309202"/>
            <a:ext cx="4065578" cy="3139321"/>
          </a:xfrm>
          <a:prstGeom prst="rect">
            <a:avLst/>
          </a:prstGeom>
          <a:noFill/>
        </p:spPr>
        <p:txBody>
          <a:bodyPr wrap="square" rtlCol="0">
            <a:spAutoFit/>
          </a:bodyPr>
          <a:lstStyle/>
          <a:p>
            <a:r>
              <a:rPr lang="en-GB" sz="3600" dirty="0">
                <a:solidFill>
                  <a:srgbClr val="20068C"/>
                </a:solidFill>
                <a:latin typeface="Lato" panose="020F0502020204030203" pitchFamily="34" charset="0"/>
                <a:ea typeface="Lato" panose="020F0502020204030203" pitchFamily="34" charset="0"/>
                <a:cs typeface="Lato" panose="020F0502020204030203" pitchFamily="34" charset="0"/>
              </a:rPr>
              <a:t>Diffusion of streaming services</a:t>
            </a:r>
          </a:p>
          <a:p>
            <a:endParaRPr lang="en-GB" dirty="0"/>
          </a:p>
          <a:p>
            <a:r>
              <a:rPr lang="en-GB" dirty="0">
                <a:latin typeface="Lato" panose="020F0502020204030203" pitchFamily="34" charset="0"/>
                <a:ea typeface="Lato" panose="020F0502020204030203" pitchFamily="34" charset="0"/>
                <a:cs typeface="Lato" panose="020F0502020204030203" pitchFamily="34" charset="0"/>
              </a:rPr>
              <a:t>All parameters resulted significant for a simple BASS model. </a:t>
            </a:r>
          </a:p>
          <a:p>
            <a:endParaRPr lang="en-GB" dirty="0">
              <a:latin typeface="Lato" panose="020F0502020204030203" pitchFamily="34" charset="0"/>
              <a:ea typeface="Lato" panose="020F0502020204030203" pitchFamily="34" charset="0"/>
              <a:cs typeface="Lato" panose="020F0502020204030203" pitchFamily="34" charset="0"/>
            </a:endParaRPr>
          </a:p>
          <a:p>
            <a:r>
              <a:rPr lang="en-GB" dirty="0">
                <a:latin typeface="Lato" panose="020F0502020204030203" pitchFamily="34" charset="0"/>
                <a:ea typeface="Lato" panose="020F0502020204030203" pitchFamily="34" charset="0"/>
                <a:cs typeface="Lato" panose="020F0502020204030203" pitchFamily="34" charset="0"/>
              </a:rPr>
              <a:t>The graph also shows the predicted values for the next 3 years. </a:t>
            </a:r>
          </a:p>
          <a:p>
            <a:endParaRPr lang="en-GB" dirty="0"/>
          </a:p>
        </p:txBody>
      </p:sp>
      <p:graphicFrame>
        <p:nvGraphicFramePr>
          <p:cNvPr id="8" name="Table 7">
            <a:extLst>
              <a:ext uri="{FF2B5EF4-FFF2-40B4-BE49-F238E27FC236}">
                <a16:creationId xmlns:a16="http://schemas.microsoft.com/office/drawing/2014/main" id="{928D7011-8C18-45D2-BDB6-AC19AE703E9F}"/>
              </a:ext>
            </a:extLst>
          </p:cNvPr>
          <p:cNvGraphicFramePr>
            <a:graphicFrameLocks noGrp="1"/>
          </p:cNvGraphicFramePr>
          <p:nvPr>
            <p:extLst>
              <p:ext uri="{D42A27DB-BD31-4B8C-83A1-F6EECF244321}">
                <p14:modId xmlns:p14="http://schemas.microsoft.com/office/powerpoint/2010/main" val="2989033160"/>
              </p:ext>
            </p:extLst>
          </p:nvPr>
        </p:nvGraphicFramePr>
        <p:xfrm>
          <a:off x="168965" y="3760509"/>
          <a:ext cx="4261522" cy="1554480"/>
        </p:xfrm>
        <a:graphic>
          <a:graphicData uri="http://schemas.openxmlformats.org/drawingml/2006/table">
            <a:tbl>
              <a:tblPr firstRow="1" bandRow="1">
                <a:tableStyleId>{5C22544A-7EE6-4342-B048-85BDC9FD1C3A}</a:tableStyleId>
              </a:tblPr>
              <a:tblGrid>
                <a:gridCol w="1621902">
                  <a:extLst>
                    <a:ext uri="{9D8B030D-6E8A-4147-A177-3AD203B41FA5}">
                      <a16:colId xmlns:a16="http://schemas.microsoft.com/office/drawing/2014/main" val="3029765282"/>
                    </a:ext>
                  </a:extLst>
                </a:gridCol>
                <a:gridCol w="885162">
                  <a:extLst>
                    <a:ext uri="{9D8B030D-6E8A-4147-A177-3AD203B41FA5}">
                      <a16:colId xmlns:a16="http://schemas.microsoft.com/office/drawing/2014/main" val="3019139326"/>
                    </a:ext>
                  </a:extLst>
                </a:gridCol>
                <a:gridCol w="883495">
                  <a:extLst>
                    <a:ext uri="{9D8B030D-6E8A-4147-A177-3AD203B41FA5}">
                      <a16:colId xmlns:a16="http://schemas.microsoft.com/office/drawing/2014/main" val="355395607"/>
                    </a:ext>
                  </a:extLst>
                </a:gridCol>
                <a:gridCol w="870963">
                  <a:extLst>
                    <a:ext uri="{9D8B030D-6E8A-4147-A177-3AD203B41FA5}">
                      <a16:colId xmlns:a16="http://schemas.microsoft.com/office/drawing/2014/main" val="71493320"/>
                    </a:ext>
                  </a:extLst>
                </a:gridCol>
              </a:tblGrid>
              <a:tr h="773617">
                <a:tc>
                  <a:txBody>
                    <a:bodyPr/>
                    <a:lstStyle/>
                    <a:p>
                      <a:pPr algn="ctr"/>
                      <a:r>
                        <a:rPr lang="en-GB" dirty="0"/>
                        <a:t>Category / Model parameters </a:t>
                      </a:r>
                    </a:p>
                  </a:txBody>
                  <a:tcPr anchor="ctr"/>
                </a:tc>
                <a:tc>
                  <a:txBody>
                    <a:bodyPr/>
                    <a:lstStyle/>
                    <a:p>
                      <a:pPr algn="ctr"/>
                      <a:r>
                        <a:rPr lang="en-GB" dirty="0"/>
                        <a:t>m</a:t>
                      </a:r>
                    </a:p>
                  </a:txBody>
                  <a:tcPr anchor="ctr"/>
                </a:tc>
                <a:tc>
                  <a:txBody>
                    <a:bodyPr/>
                    <a:lstStyle/>
                    <a:p>
                      <a:pPr algn="ctr"/>
                      <a:r>
                        <a:rPr lang="en-GB" dirty="0"/>
                        <a:t>P</a:t>
                      </a:r>
                    </a:p>
                  </a:txBody>
                  <a:tcPr anchor="ctr"/>
                </a:tc>
                <a:tc>
                  <a:txBody>
                    <a:bodyPr/>
                    <a:lstStyle/>
                    <a:p>
                      <a:pPr algn="ctr"/>
                      <a:r>
                        <a:rPr lang="en-GB" dirty="0"/>
                        <a:t>q</a:t>
                      </a:r>
                    </a:p>
                  </a:txBody>
                  <a:tcPr anchor="ctr"/>
                </a:tc>
                <a:extLst>
                  <a:ext uri="{0D108BD9-81ED-4DB2-BD59-A6C34878D82A}">
                    <a16:rowId xmlns:a16="http://schemas.microsoft.com/office/drawing/2014/main" val="3352916365"/>
                  </a:ext>
                </a:extLst>
              </a:tr>
              <a:tr h="442067">
                <a:tc>
                  <a:txBody>
                    <a:bodyPr/>
                    <a:lstStyle/>
                    <a:p>
                      <a:pPr algn="ctr"/>
                      <a:r>
                        <a:rPr lang="en-GB" dirty="0"/>
                        <a:t>Streaming services </a:t>
                      </a:r>
                    </a:p>
                  </a:txBody>
                  <a:tcPr anchor="ctr"/>
                </a:tc>
                <a:tc>
                  <a:txBody>
                    <a:bodyPr/>
                    <a:lstStyle/>
                    <a:p>
                      <a:pPr algn="ctr"/>
                      <a:r>
                        <a:rPr lang="en-GB" dirty="0"/>
                        <a:t>163694</a:t>
                      </a:r>
                    </a:p>
                  </a:txBody>
                  <a:tcPr anchor="ctr"/>
                </a:tc>
                <a:tc>
                  <a:txBody>
                    <a:bodyPr/>
                    <a:lstStyle/>
                    <a:p>
                      <a:pPr algn="ctr"/>
                      <a:r>
                        <a:rPr lang="en-GB" dirty="0"/>
                        <a:t>0.0004</a:t>
                      </a:r>
                    </a:p>
                  </a:txBody>
                  <a:tcPr anchor="ctr"/>
                </a:tc>
                <a:tc>
                  <a:txBody>
                    <a:bodyPr/>
                    <a:lstStyle/>
                    <a:p>
                      <a:pPr algn="ctr"/>
                      <a:r>
                        <a:rPr lang="en-GB" dirty="0"/>
                        <a:t>0.3452</a:t>
                      </a:r>
                    </a:p>
                  </a:txBody>
                  <a:tcPr anchor="ctr"/>
                </a:tc>
                <a:extLst>
                  <a:ext uri="{0D108BD9-81ED-4DB2-BD59-A6C34878D82A}">
                    <a16:rowId xmlns:a16="http://schemas.microsoft.com/office/drawing/2014/main" val="1824938725"/>
                  </a:ext>
                </a:extLst>
              </a:tr>
            </a:tbl>
          </a:graphicData>
        </a:graphic>
      </p:graphicFrame>
      <p:sp>
        <p:nvSpPr>
          <p:cNvPr id="11" name="Rectangle 10">
            <a:extLst>
              <a:ext uri="{FF2B5EF4-FFF2-40B4-BE49-F238E27FC236}">
                <a16:creationId xmlns:a16="http://schemas.microsoft.com/office/drawing/2014/main" id="{BB3DD449-DD3F-476C-8076-E91DEA8AC318}"/>
              </a:ext>
            </a:extLst>
          </p:cNvPr>
          <p:cNvSpPr/>
          <p:nvPr/>
        </p:nvSpPr>
        <p:spPr>
          <a:xfrm>
            <a:off x="4766845" y="1892300"/>
            <a:ext cx="7354162" cy="3924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4" name="Picture 3" descr="Chart&#10;&#10;Description automatically generated">
            <a:extLst>
              <a:ext uri="{FF2B5EF4-FFF2-40B4-BE49-F238E27FC236}">
                <a16:creationId xmlns:a16="http://schemas.microsoft.com/office/drawing/2014/main" id="{0891867B-9510-47A1-A7E6-C3617FD27A9A}"/>
              </a:ext>
            </a:extLst>
          </p:cNvPr>
          <p:cNvPicPr>
            <a:picLocks noChangeAspect="1"/>
          </p:cNvPicPr>
          <p:nvPr/>
        </p:nvPicPr>
        <p:blipFill rotWithShape="1">
          <a:blip r:embed="rId3">
            <a:extLst>
              <a:ext uri="{28A0092B-C50C-407E-A947-70E740481C1C}">
                <a14:useLocalDpi xmlns:a14="http://schemas.microsoft.com/office/drawing/2010/main" val="0"/>
              </a:ext>
            </a:extLst>
          </a:blip>
          <a:srcRect l="6063" t="15048" b="15746"/>
          <a:stretch/>
        </p:blipFill>
        <p:spPr>
          <a:xfrm>
            <a:off x="5105399" y="2401626"/>
            <a:ext cx="6769205" cy="2945074"/>
          </a:xfrm>
          <a:prstGeom prst="rect">
            <a:avLst/>
          </a:prstGeom>
        </p:spPr>
      </p:pic>
      <p:sp>
        <p:nvSpPr>
          <p:cNvPr id="5" name="TextBox 4">
            <a:extLst>
              <a:ext uri="{FF2B5EF4-FFF2-40B4-BE49-F238E27FC236}">
                <a16:creationId xmlns:a16="http://schemas.microsoft.com/office/drawing/2014/main" id="{D7A8CC39-0DCA-422D-89CC-E388E30B53A4}"/>
              </a:ext>
            </a:extLst>
          </p:cNvPr>
          <p:cNvSpPr txBox="1"/>
          <p:nvPr/>
        </p:nvSpPr>
        <p:spPr>
          <a:xfrm>
            <a:off x="6229348" y="1972369"/>
            <a:ext cx="4381503" cy="523220"/>
          </a:xfrm>
          <a:prstGeom prst="rect">
            <a:avLst/>
          </a:prstGeom>
          <a:noFill/>
        </p:spPr>
        <p:txBody>
          <a:bodyPr wrap="square" rtlCol="0">
            <a:spAutoFit/>
          </a:bodyPr>
          <a:lstStyle/>
          <a:p>
            <a:r>
              <a:rPr lang="en-GB" sz="2800" b="1" dirty="0"/>
              <a:t>Streaming services – Sales </a:t>
            </a:r>
          </a:p>
        </p:txBody>
      </p:sp>
      <p:sp>
        <p:nvSpPr>
          <p:cNvPr id="9" name="TextBox 8">
            <a:extLst>
              <a:ext uri="{FF2B5EF4-FFF2-40B4-BE49-F238E27FC236}">
                <a16:creationId xmlns:a16="http://schemas.microsoft.com/office/drawing/2014/main" id="{45FDFB8A-E85F-4990-B789-302C80BC1854}"/>
              </a:ext>
            </a:extLst>
          </p:cNvPr>
          <p:cNvSpPr txBox="1"/>
          <p:nvPr/>
        </p:nvSpPr>
        <p:spPr>
          <a:xfrm rot="16200000">
            <a:off x="2910472" y="3151773"/>
            <a:ext cx="4051300" cy="338554"/>
          </a:xfrm>
          <a:prstGeom prst="rect">
            <a:avLst/>
          </a:prstGeom>
          <a:noFill/>
        </p:spPr>
        <p:txBody>
          <a:bodyPr wrap="square" rtlCol="0">
            <a:spAutoFit/>
          </a:bodyPr>
          <a:lstStyle/>
          <a:p>
            <a:r>
              <a:rPr lang="en-GB" sz="1600" dirty="0"/>
              <a:t>Yearly revenue in $ (millions, </a:t>
            </a:r>
            <a:r>
              <a:rPr lang="en-GB" sz="1600" dirty="0" err="1"/>
              <a:t>adj</a:t>
            </a:r>
            <a:r>
              <a:rPr lang="en-GB" sz="1600" dirty="0"/>
              <a:t>)</a:t>
            </a:r>
          </a:p>
        </p:txBody>
      </p:sp>
      <p:sp>
        <p:nvSpPr>
          <p:cNvPr id="10" name="TextBox 9">
            <a:extLst>
              <a:ext uri="{FF2B5EF4-FFF2-40B4-BE49-F238E27FC236}">
                <a16:creationId xmlns:a16="http://schemas.microsoft.com/office/drawing/2014/main" id="{5AA82A0B-F916-4945-8A7B-585BF614B6BE}"/>
              </a:ext>
            </a:extLst>
          </p:cNvPr>
          <p:cNvSpPr txBox="1"/>
          <p:nvPr/>
        </p:nvSpPr>
        <p:spPr>
          <a:xfrm>
            <a:off x="8020050" y="5346700"/>
            <a:ext cx="800100" cy="369332"/>
          </a:xfrm>
          <a:prstGeom prst="rect">
            <a:avLst/>
          </a:prstGeom>
          <a:noFill/>
        </p:spPr>
        <p:txBody>
          <a:bodyPr wrap="square" rtlCol="0">
            <a:spAutoFit/>
          </a:bodyPr>
          <a:lstStyle/>
          <a:p>
            <a:r>
              <a:rPr lang="en-GB" dirty="0"/>
              <a:t>Year</a:t>
            </a:r>
          </a:p>
        </p:txBody>
      </p:sp>
    </p:spTree>
    <p:extLst>
      <p:ext uri="{BB962C8B-B14F-4D97-AF65-F5344CB8AC3E}">
        <p14:creationId xmlns:p14="http://schemas.microsoft.com/office/powerpoint/2010/main" val="706748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39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C6D649-C0BD-4E59-AB2F-27BD4E9E1B28}"/>
              </a:ext>
            </a:extLst>
          </p:cNvPr>
          <p:cNvSpPr txBox="1"/>
          <p:nvPr/>
        </p:nvSpPr>
        <p:spPr>
          <a:xfrm>
            <a:off x="723900" y="346497"/>
            <a:ext cx="10744200" cy="707886"/>
          </a:xfrm>
          <a:prstGeom prst="rect">
            <a:avLst/>
          </a:prstGeom>
          <a:noFill/>
        </p:spPr>
        <p:txBody>
          <a:bodyPr wrap="square" rtlCol="0">
            <a:spAutoFit/>
          </a:bodyPr>
          <a:lstStyle/>
          <a:p>
            <a:pPr algn="ctr"/>
            <a:r>
              <a:rPr lang="en-GB" sz="4000" b="1" dirty="0">
                <a:solidFill>
                  <a:srgbClr val="20068C"/>
                </a:solidFill>
                <a:latin typeface="Lato" panose="020F0502020204030203" pitchFamily="34" charset="0"/>
                <a:ea typeface="Lato" panose="020F0502020204030203" pitchFamily="34" charset="0"/>
                <a:cs typeface="Lato" panose="020F0502020204030203" pitchFamily="34" charset="0"/>
              </a:rPr>
              <a:t>Overview: competition between music formats</a:t>
            </a:r>
          </a:p>
        </p:txBody>
      </p:sp>
      <p:sp>
        <p:nvSpPr>
          <p:cNvPr id="5" name="TextBox 4">
            <a:extLst>
              <a:ext uri="{FF2B5EF4-FFF2-40B4-BE49-F238E27FC236}">
                <a16:creationId xmlns:a16="http://schemas.microsoft.com/office/drawing/2014/main" id="{E5FBD4C7-82FC-443C-B8AC-3F566AC9803C}"/>
              </a:ext>
            </a:extLst>
          </p:cNvPr>
          <p:cNvSpPr txBox="1"/>
          <p:nvPr/>
        </p:nvSpPr>
        <p:spPr>
          <a:xfrm>
            <a:off x="631656" y="1331661"/>
            <a:ext cx="6556543" cy="5016758"/>
          </a:xfrm>
          <a:prstGeom prst="rect">
            <a:avLst/>
          </a:prstGeom>
          <a:noFill/>
        </p:spPr>
        <p:txBody>
          <a:bodyPr wrap="square" rtlCol="0">
            <a:spAutoFit/>
          </a:bodyPr>
          <a:lstStyle/>
          <a:p>
            <a:pPr>
              <a:buClr>
                <a:srgbClr val="000000"/>
              </a:buClr>
            </a:pPr>
            <a:r>
              <a:rPr lang="en-US" sz="2000" spc="-1" dirty="0">
                <a:latin typeface="Lato" panose="020F0502020204030203" pitchFamily="34" charset="0"/>
                <a:ea typeface="Lato" panose="020F0502020204030203" pitchFamily="34" charset="0"/>
                <a:cs typeface="Lato" panose="020F0502020204030203" pitchFamily="34" charset="0"/>
              </a:rPr>
              <a:t>After exploring the nature of product diffusion for the 5 different music formats considered, we move on to </a:t>
            </a:r>
            <a:r>
              <a:rPr lang="en-US" sz="2000" spc="-1" dirty="0" err="1">
                <a:latin typeface="Lato" panose="020F0502020204030203" pitchFamily="34" charset="0"/>
                <a:ea typeface="Lato" panose="020F0502020204030203" pitchFamily="34" charset="0"/>
                <a:cs typeface="Lato" panose="020F0502020204030203" pitchFamily="34" charset="0"/>
              </a:rPr>
              <a:t>analysing</a:t>
            </a:r>
            <a:r>
              <a:rPr lang="en-US" sz="2000" spc="-1" dirty="0">
                <a:latin typeface="Lato" panose="020F0502020204030203" pitchFamily="34" charset="0"/>
                <a:ea typeface="Lato" panose="020F0502020204030203" pitchFamily="34" charset="0"/>
                <a:cs typeface="Lato" panose="020F0502020204030203" pitchFamily="34" charset="0"/>
              </a:rPr>
              <a:t> their </a:t>
            </a:r>
            <a:r>
              <a:rPr lang="en-US" sz="2000" b="1" spc="-1" dirty="0">
                <a:latin typeface="Lato" panose="020F0502020204030203" pitchFamily="34" charset="0"/>
                <a:ea typeface="Lato" panose="020F0502020204030203" pitchFamily="34" charset="0"/>
                <a:cs typeface="Lato" panose="020F0502020204030203" pitchFamily="34" charset="0"/>
              </a:rPr>
              <a:t>competition dynamics</a:t>
            </a:r>
            <a:r>
              <a:rPr lang="en-US" sz="2000" spc="-1" dirty="0">
                <a:latin typeface="Lato" panose="020F0502020204030203" pitchFamily="34" charset="0"/>
                <a:ea typeface="Lato" panose="020F0502020204030203" pitchFamily="34" charset="0"/>
                <a:cs typeface="Lato" panose="020F0502020204030203" pitchFamily="34" charset="0"/>
              </a:rPr>
              <a:t>. </a:t>
            </a:r>
            <a:r>
              <a:rPr lang="en-US" sz="2000" b="0" strike="noStrike" spc="-1" dirty="0">
                <a:latin typeface="Lato" panose="020F0502020204030203" pitchFamily="34" charset="0"/>
                <a:ea typeface="Lato" panose="020F0502020204030203" pitchFamily="34" charset="0"/>
                <a:cs typeface="Lato" panose="020F0502020204030203" pitchFamily="34" charset="0"/>
              </a:rPr>
              <a:t> </a:t>
            </a:r>
          </a:p>
          <a:p>
            <a:pPr>
              <a:buClr>
                <a:srgbClr val="000000"/>
              </a:buClr>
            </a:pPr>
            <a:endParaRPr lang="en-US" sz="2000" spc="-1" dirty="0">
              <a:latin typeface="Lato" panose="020F0502020204030203" pitchFamily="34" charset="0"/>
              <a:ea typeface="Lato" panose="020F0502020204030203" pitchFamily="34" charset="0"/>
              <a:cs typeface="Lato" panose="020F0502020204030203" pitchFamily="34" charset="0"/>
            </a:endParaRPr>
          </a:p>
          <a:p>
            <a:pPr>
              <a:buClr>
                <a:srgbClr val="000000"/>
              </a:buClr>
            </a:pPr>
            <a:r>
              <a:rPr lang="en-US" sz="2000" b="0" strike="noStrike" spc="-1" dirty="0">
                <a:latin typeface="Lato" panose="020F0502020204030203" pitchFamily="34" charset="0"/>
                <a:ea typeface="Lato" panose="020F0502020204030203" pitchFamily="34" charset="0"/>
                <a:cs typeface="Lato" panose="020F0502020204030203" pitchFamily="34" charset="0"/>
              </a:rPr>
              <a:t>Competitions between formats was modeled, by pairs, using the </a:t>
            </a:r>
            <a:r>
              <a:rPr lang="en-US" sz="2000" b="1" strike="noStrike" spc="-1" dirty="0">
                <a:latin typeface="Lato" panose="020F0502020204030203" pitchFamily="34" charset="0"/>
                <a:ea typeface="Lato" panose="020F0502020204030203" pitchFamily="34" charset="0"/>
                <a:cs typeface="Lato" panose="020F0502020204030203" pitchFamily="34" charset="0"/>
              </a:rPr>
              <a:t>UCRCD (</a:t>
            </a:r>
            <a:r>
              <a:rPr lang="en-GB" sz="2000" b="1" i="0" dirty="0">
                <a:effectLst/>
                <a:latin typeface="Lato" panose="020F0502020204030203" pitchFamily="34" charset="0"/>
                <a:ea typeface="Lato" panose="020F0502020204030203" pitchFamily="34" charset="0"/>
                <a:cs typeface="Lato" panose="020F0502020204030203" pitchFamily="34" charset="0"/>
              </a:rPr>
              <a:t>Unbalanced Competition Regime Change Diachronic) </a:t>
            </a:r>
            <a:r>
              <a:rPr lang="en-US" sz="2000" b="1" strike="noStrike" spc="-1" dirty="0">
                <a:latin typeface="Lato" panose="020F0502020204030203" pitchFamily="34" charset="0"/>
                <a:ea typeface="Lato" panose="020F0502020204030203" pitchFamily="34" charset="0"/>
                <a:cs typeface="Lato" panose="020F0502020204030203" pitchFamily="34" charset="0"/>
              </a:rPr>
              <a:t>model</a:t>
            </a:r>
            <a:r>
              <a:rPr lang="en-US" sz="2000" b="0" strike="noStrike" spc="-1" dirty="0">
                <a:latin typeface="Lato" panose="020F0502020204030203" pitchFamily="34" charset="0"/>
                <a:ea typeface="Lato" panose="020F0502020204030203" pitchFamily="34" charset="0"/>
                <a:cs typeface="Lato" panose="020F0502020204030203" pitchFamily="34" charset="0"/>
              </a:rPr>
              <a:t>.</a:t>
            </a:r>
          </a:p>
          <a:p>
            <a:pPr>
              <a:buClr>
                <a:srgbClr val="000000"/>
              </a:buClr>
              <a:buFont typeface="Symbol" charset="2"/>
              <a:buChar char=""/>
            </a:pPr>
            <a:endParaRPr lang="en-US" sz="2000" b="0" strike="noStrike" spc="-1" dirty="0">
              <a:latin typeface="Lato" panose="020F0502020204030203" pitchFamily="34" charset="0"/>
              <a:ea typeface="Lato" panose="020F0502020204030203" pitchFamily="34" charset="0"/>
              <a:cs typeface="Lato" panose="020F0502020204030203" pitchFamily="34" charset="0"/>
            </a:endParaRPr>
          </a:p>
          <a:p>
            <a:pPr>
              <a:buClr>
                <a:srgbClr val="000000"/>
              </a:buClr>
              <a:buFont typeface="Symbol" charset="2"/>
              <a:buChar char=""/>
            </a:pPr>
            <a:endParaRPr lang="en-US" sz="2000" b="0" strike="noStrike" spc="-1" dirty="0">
              <a:latin typeface="Lato" panose="020F0502020204030203" pitchFamily="34" charset="0"/>
              <a:ea typeface="Lato" panose="020F0502020204030203" pitchFamily="34" charset="0"/>
              <a:cs typeface="Lato" panose="020F0502020204030203" pitchFamily="34" charset="0"/>
            </a:endParaRPr>
          </a:p>
          <a:p>
            <a:pPr>
              <a:buClr>
                <a:srgbClr val="000000"/>
              </a:buClr>
            </a:pPr>
            <a:r>
              <a:rPr lang="en-US" sz="2000" b="0" strike="noStrike" spc="-1" dirty="0">
                <a:latin typeface="Lato" panose="020F0502020204030203" pitchFamily="34" charset="0"/>
                <a:ea typeface="Lato" panose="020F0502020204030203" pitchFamily="34" charset="0"/>
                <a:cs typeface="Lato" panose="020F0502020204030203" pitchFamily="34" charset="0"/>
              </a:rPr>
              <a:t>In this context, we noticed </a:t>
            </a:r>
            <a:r>
              <a:rPr lang="en-US" sz="2000" b="1" strike="noStrike" spc="-1" dirty="0">
                <a:latin typeface="Lato" panose="020F0502020204030203" pitchFamily="34" charset="0"/>
                <a:ea typeface="Lato" panose="020F0502020204030203" pitchFamily="34" charset="0"/>
                <a:cs typeface="Lato" panose="020F0502020204030203" pitchFamily="34" charset="0"/>
              </a:rPr>
              <a:t>the incumbent format gradually gets replaced by the entrant format</a:t>
            </a:r>
            <a:r>
              <a:rPr lang="en-US" sz="2000" b="0" strike="noStrike" spc="-1" dirty="0">
                <a:latin typeface="Lato" panose="020F0502020204030203" pitchFamily="34" charset="0"/>
                <a:ea typeface="Lato" panose="020F0502020204030203" pitchFamily="34" charset="0"/>
                <a:cs typeface="Lato" panose="020F0502020204030203" pitchFamily="34" charset="0"/>
              </a:rPr>
              <a:t>.</a:t>
            </a:r>
          </a:p>
          <a:p>
            <a:pPr>
              <a:buClr>
                <a:srgbClr val="000000"/>
              </a:buClr>
              <a:buFont typeface="Symbol" charset="2"/>
              <a:buChar char=""/>
            </a:pPr>
            <a:endParaRPr lang="en-US" sz="2000" b="0" strike="noStrike" spc="-1" dirty="0">
              <a:latin typeface="Lato" panose="020F0502020204030203" pitchFamily="34" charset="0"/>
              <a:ea typeface="Lato" panose="020F0502020204030203" pitchFamily="34" charset="0"/>
              <a:cs typeface="Lato" panose="020F0502020204030203" pitchFamily="34" charset="0"/>
            </a:endParaRPr>
          </a:p>
          <a:p>
            <a:pPr>
              <a:buClr>
                <a:srgbClr val="000000"/>
              </a:buClr>
            </a:pPr>
            <a:endParaRPr lang="en-US" sz="2000" b="0" strike="noStrike" spc="-1" dirty="0">
              <a:latin typeface="Lato" panose="020F0502020204030203" pitchFamily="34" charset="0"/>
              <a:ea typeface="Lato" panose="020F0502020204030203" pitchFamily="34" charset="0"/>
              <a:cs typeface="Lato" panose="020F0502020204030203" pitchFamily="34" charset="0"/>
            </a:endParaRPr>
          </a:p>
          <a:p>
            <a:pPr>
              <a:buClr>
                <a:srgbClr val="000000"/>
              </a:buClr>
            </a:pPr>
            <a:r>
              <a:rPr lang="en-US" sz="2000" spc="-1" dirty="0">
                <a:latin typeface="Lato" panose="020F0502020204030203" pitchFamily="34" charset="0"/>
                <a:ea typeface="Lato" panose="020F0502020204030203" pitchFamily="34" charset="0"/>
                <a:cs typeface="Lato" panose="020F0502020204030203" pitchFamily="34" charset="0"/>
              </a:rPr>
              <a:t>As evident from the graph on the right, the</a:t>
            </a:r>
            <a:r>
              <a:rPr lang="en-US" sz="2000" b="0" strike="noStrike" spc="-1" dirty="0">
                <a:latin typeface="Lato" panose="020F0502020204030203" pitchFamily="34" charset="0"/>
                <a:ea typeface="Lato" panose="020F0502020204030203" pitchFamily="34" charset="0"/>
                <a:cs typeface="Lato" panose="020F0502020204030203" pitchFamily="34" charset="0"/>
              </a:rPr>
              <a:t> duopolistic assumption is only partially respected</a:t>
            </a:r>
            <a:r>
              <a:rPr lang="en-US" sz="2000" spc="-1" dirty="0">
                <a:latin typeface="Lato" panose="020F0502020204030203" pitchFamily="34" charset="0"/>
                <a:ea typeface="Lato" panose="020F0502020204030203" pitchFamily="34" charset="0"/>
                <a:cs typeface="Lato" panose="020F0502020204030203" pitchFamily="34" charset="0"/>
              </a:rPr>
              <a:t>. Yet, </a:t>
            </a:r>
            <a:r>
              <a:rPr lang="en-US" sz="2000" b="0" strike="noStrike" spc="-1" dirty="0">
                <a:latin typeface="Lato" panose="020F0502020204030203" pitchFamily="34" charset="0"/>
                <a:ea typeface="Lato" panose="020F0502020204030203" pitchFamily="34" charset="0"/>
                <a:cs typeface="Lato" panose="020F0502020204030203" pitchFamily="34" charset="0"/>
              </a:rPr>
              <a:t>we can still gain some insights from the study of the parameters.</a:t>
            </a:r>
          </a:p>
        </p:txBody>
      </p:sp>
      <p:pic>
        <p:nvPicPr>
          <p:cNvPr id="2" name="Picture 1">
            <a:extLst>
              <a:ext uri="{FF2B5EF4-FFF2-40B4-BE49-F238E27FC236}">
                <a16:creationId xmlns:a16="http://schemas.microsoft.com/office/drawing/2014/main" id="{02E61486-C48E-490A-8EB3-2C636F54A519}"/>
              </a:ext>
            </a:extLst>
          </p:cNvPr>
          <p:cNvPicPr>
            <a:picLocks noChangeAspect="1"/>
          </p:cNvPicPr>
          <p:nvPr/>
        </p:nvPicPr>
        <p:blipFill>
          <a:blip r:embed="rId3"/>
          <a:stretch>
            <a:fillRect/>
          </a:stretch>
        </p:blipFill>
        <p:spPr>
          <a:xfrm>
            <a:off x="7366001" y="1384018"/>
            <a:ext cx="4419599" cy="4419599"/>
          </a:xfrm>
          <a:prstGeom prst="rect">
            <a:avLst/>
          </a:prstGeom>
        </p:spPr>
      </p:pic>
    </p:spTree>
    <p:extLst>
      <p:ext uri="{BB962C8B-B14F-4D97-AF65-F5344CB8AC3E}">
        <p14:creationId xmlns:p14="http://schemas.microsoft.com/office/powerpoint/2010/main" val="3833388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1000"/>
          </a:schemeClr>
        </a:solidFill>
        <a:effectLst/>
      </p:bgPr>
    </p:bg>
    <p:spTree>
      <p:nvGrpSpPr>
        <p:cNvPr id="1" name=""/>
        <p:cNvGrpSpPr/>
        <p:nvPr/>
      </p:nvGrpSpPr>
      <p:grpSpPr>
        <a:xfrm>
          <a:off x="0" y="0"/>
          <a:ext cx="0" cy="0"/>
          <a:chOff x="0" y="0"/>
          <a:chExt cx="0" cy="0"/>
        </a:xfrm>
      </p:grpSpPr>
      <p:sp>
        <p:nvSpPr>
          <p:cNvPr id="44" name="TextBox 43"/>
          <p:cNvSpPr txBox="1"/>
          <p:nvPr/>
        </p:nvSpPr>
        <p:spPr>
          <a:xfrm>
            <a:off x="165100" y="326540"/>
            <a:ext cx="9283700" cy="1088466"/>
          </a:xfrm>
          <a:prstGeom prst="rect">
            <a:avLst/>
          </a:prstGeom>
          <a:noFill/>
          <a:ln w="0">
            <a:noFill/>
          </a:ln>
        </p:spPr>
        <p:txBody>
          <a:bodyPr lIns="0" tIns="0" rIns="0" bIns="0" anchor="ctr">
            <a:noAutofit/>
          </a:bodyPr>
          <a:lstStyle>
            <a:defPPr>
              <a:defRPr lang="en-US"/>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a:lstStyle>
          <a:p>
            <a:r>
              <a:rPr lang="en-US" sz="3400" b="1"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Competition example: Cassette vs CD (UCRCD) </a:t>
            </a:r>
          </a:p>
        </p:txBody>
      </p:sp>
      <p:sp>
        <p:nvSpPr>
          <p:cNvPr id="46" name="TextBox 45"/>
          <p:cNvSpPr txBox="1"/>
          <p:nvPr/>
        </p:nvSpPr>
        <p:spPr>
          <a:xfrm>
            <a:off x="266700" y="796367"/>
            <a:ext cx="6159500" cy="1580179"/>
          </a:xfrm>
          <a:prstGeom prst="rect">
            <a:avLst/>
          </a:prstGeom>
          <a:noFill/>
          <a:ln w="0">
            <a:noFill/>
          </a:ln>
        </p:spPr>
        <p:txBody>
          <a:bodyPr lIns="0" tIns="0" rIns="0" bIns="0">
            <a:normAutofit fontScale="95000"/>
          </a:bodyPr>
          <a:lstStyle>
            <a:defPPr>
              <a:defRPr lang="en-US"/>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a:lstStyle>
          <a:p>
            <a:pPr marL="522461" indent="-391846">
              <a:spcAft>
                <a:spcPts val="1388"/>
              </a:spcAft>
              <a:buClr>
                <a:srgbClr val="000000"/>
              </a:buClr>
              <a:buSzPct val="45000"/>
              <a:buFont typeface="Wingdings" charset="2"/>
              <a:buChar char=""/>
            </a:pPr>
            <a:endParaRPr lang="en-US" sz="800" b="0" strike="noStrike" spc="-1" dirty="0">
              <a:latin typeface="Arial"/>
            </a:endParaRPr>
          </a:p>
        </p:txBody>
      </p:sp>
      <p:pic>
        <p:nvPicPr>
          <p:cNvPr id="3" name="Picture 2" descr="Chart, line chart&#10;&#10;Description automatically generated">
            <a:extLst>
              <a:ext uri="{FF2B5EF4-FFF2-40B4-BE49-F238E27FC236}">
                <a16:creationId xmlns:a16="http://schemas.microsoft.com/office/drawing/2014/main" id="{D68FEE42-F69A-4FD8-BCCD-49C2E1839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300" y="1757906"/>
            <a:ext cx="4953000" cy="4953000"/>
          </a:xfrm>
          <a:prstGeom prst="rect">
            <a:avLst/>
          </a:prstGeom>
        </p:spPr>
      </p:pic>
      <p:graphicFrame>
        <p:nvGraphicFramePr>
          <p:cNvPr id="4" name="Table 4">
            <a:extLst>
              <a:ext uri="{FF2B5EF4-FFF2-40B4-BE49-F238E27FC236}">
                <a16:creationId xmlns:a16="http://schemas.microsoft.com/office/drawing/2014/main" id="{AEAA3386-6E2A-4710-B5F4-BFFAF1D3D082}"/>
              </a:ext>
            </a:extLst>
          </p:cNvPr>
          <p:cNvGraphicFramePr>
            <a:graphicFrameLocks noGrp="1"/>
          </p:cNvGraphicFramePr>
          <p:nvPr>
            <p:extLst>
              <p:ext uri="{D42A27DB-BD31-4B8C-83A1-F6EECF244321}">
                <p14:modId xmlns:p14="http://schemas.microsoft.com/office/powerpoint/2010/main" val="390122471"/>
              </p:ext>
            </p:extLst>
          </p:nvPr>
        </p:nvGraphicFramePr>
        <p:xfrm>
          <a:off x="95252" y="2222726"/>
          <a:ext cx="6603998" cy="4398298"/>
        </p:xfrm>
        <a:graphic>
          <a:graphicData uri="http://schemas.openxmlformats.org/drawingml/2006/table">
            <a:tbl>
              <a:tblPr firstRow="1" bandRow="1">
                <a:tableStyleId>{5C22544A-7EE6-4342-B048-85BDC9FD1C3A}</a:tableStyleId>
              </a:tblPr>
              <a:tblGrid>
                <a:gridCol w="2484422">
                  <a:extLst>
                    <a:ext uri="{9D8B030D-6E8A-4147-A177-3AD203B41FA5}">
                      <a16:colId xmlns:a16="http://schemas.microsoft.com/office/drawing/2014/main" val="190951969"/>
                    </a:ext>
                  </a:extLst>
                </a:gridCol>
                <a:gridCol w="2755919">
                  <a:extLst>
                    <a:ext uri="{9D8B030D-6E8A-4147-A177-3AD203B41FA5}">
                      <a16:colId xmlns:a16="http://schemas.microsoft.com/office/drawing/2014/main" val="1141504119"/>
                    </a:ext>
                  </a:extLst>
                </a:gridCol>
                <a:gridCol w="1363657">
                  <a:extLst>
                    <a:ext uri="{9D8B030D-6E8A-4147-A177-3AD203B41FA5}">
                      <a16:colId xmlns:a16="http://schemas.microsoft.com/office/drawing/2014/main" val="2944630616"/>
                    </a:ext>
                  </a:extLst>
                </a:gridCol>
              </a:tblGrid>
              <a:tr h="542322">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Parameter </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Interpretation</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Values </a:t>
                      </a:r>
                    </a:p>
                  </a:txBody>
                  <a:tcPr anchor="ctr"/>
                </a:tc>
                <a:extLst>
                  <a:ext uri="{0D108BD9-81ED-4DB2-BD59-A6C34878D82A}">
                    <a16:rowId xmlns:a16="http://schemas.microsoft.com/office/drawing/2014/main" val="3927583325"/>
                  </a:ext>
                </a:extLst>
              </a:tr>
              <a:tr h="357384">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m1</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Market potential product 1</a:t>
                      </a:r>
                    </a:p>
                  </a:txBody>
                  <a:tcPr anchor="ctr"/>
                </a:tc>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67775</a:t>
                      </a:r>
                    </a:p>
                  </a:txBody>
                  <a:tcPr anchor="ctr"/>
                </a:tc>
                <a:extLst>
                  <a:ext uri="{0D108BD9-81ED-4DB2-BD59-A6C34878D82A}">
                    <a16:rowId xmlns:a16="http://schemas.microsoft.com/office/drawing/2014/main" val="3234831135"/>
                  </a:ext>
                </a:extLst>
              </a:tr>
              <a:tr h="387166">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p1a</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Innovation coefficient product 1</a:t>
                      </a:r>
                    </a:p>
                    <a:p>
                      <a:pPr algn="ctr"/>
                      <a:r>
                        <a:rPr lang="en-GB" sz="1000" dirty="0">
                          <a:latin typeface="Lato" panose="020F0502020204030203" pitchFamily="34" charset="0"/>
                          <a:ea typeface="Lato" panose="020F0502020204030203" pitchFamily="34" charset="0"/>
                          <a:cs typeface="Lato" panose="020F0502020204030203" pitchFamily="34" charset="0"/>
                        </a:rPr>
                        <a:t> (before competition)</a:t>
                      </a:r>
                    </a:p>
                  </a:txBody>
                  <a:tcPr anchor="ctr"/>
                </a:tc>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0.0046</a:t>
                      </a:r>
                    </a:p>
                  </a:txBody>
                  <a:tcPr anchor="ctr"/>
                </a:tc>
                <a:extLst>
                  <a:ext uri="{0D108BD9-81ED-4DB2-BD59-A6C34878D82A}">
                    <a16:rowId xmlns:a16="http://schemas.microsoft.com/office/drawing/2014/main" val="2489583354"/>
                  </a:ext>
                </a:extLst>
              </a:tr>
              <a:tr h="387166">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q1a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latin typeface="Lato" panose="020F0502020204030203" pitchFamily="34" charset="0"/>
                          <a:ea typeface="Lato" panose="020F0502020204030203" pitchFamily="34" charset="0"/>
                          <a:cs typeface="Lato" panose="020F0502020204030203" pitchFamily="34" charset="0"/>
                        </a:rPr>
                        <a:t>Imitation coefficient product 1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latin typeface="Lato" panose="020F0502020204030203" pitchFamily="34" charset="0"/>
                          <a:ea typeface="Lato" panose="020F0502020204030203" pitchFamily="34" charset="0"/>
                          <a:cs typeface="Lato" panose="020F0502020204030203" pitchFamily="34" charset="0"/>
                        </a:rPr>
                        <a:t>(before competition)</a:t>
                      </a:r>
                    </a:p>
                  </a:txBody>
                  <a:tcPr anchor="ctr"/>
                </a:tc>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0.3010</a:t>
                      </a:r>
                    </a:p>
                  </a:txBody>
                  <a:tcPr anchor="ctr"/>
                </a:tc>
                <a:extLst>
                  <a:ext uri="{0D108BD9-81ED-4DB2-BD59-A6C34878D82A}">
                    <a16:rowId xmlns:a16="http://schemas.microsoft.com/office/drawing/2014/main" val="1442315734"/>
                  </a:ext>
                </a:extLst>
              </a:tr>
              <a:tr h="357384">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mc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Combined market potential</a:t>
                      </a:r>
                    </a:p>
                    <a:p>
                      <a:pPr algn="ctr"/>
                      <a:r>
                        <a:rPr lang="en-GB" sz="1000" dirty="0">
                          <a:latin typeface="Lato" panose="020F0502020204030203" pitchFamily="34" charset="0"/>
                          <a:ea typeface="Lato" panose="020F0502020204030203" pitchFamily="34" charset="0"/>
                          <a:cs typeface="Lato" panose="020F0502020204030203" pitchFamily="34" charset="0"/>
                        </a:rPr>
                        <a:t> (after competition) </a:t>
                      </a:r>
                    </a:p>
                  </a:txBody>
                  <a:tcPr anchor="ctr"/>
                </a:tc>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415414</a:t>
                      </a:r>
                    </a:p>
                  </a:txBody>
                  <a:tcPr anchor="ctr"/>
                </a:tc>
                <a:extLst>
                  <a:ext uri="{0D108BD9-81ED-4DB2-BD59-A6C34878D82A}">
                    <a16:rowId xmlns:a16="http://schemas.microsoft.com/office/drawing/2014/main" val="2789175424"/>
                  </a:ext>
                </a:extLst>
              </a:tr>
              <a:tr h="387166">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p1c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Innovation coefficient product 1</a:t>
                      </a:r>
                    </a:p>
                    <a:p>
                      <a:pPr algn="ctr"/>
                      <a:r>
                        <a:rPr lang="en-GB" sz="1000" dirty="0">
                          <a:latin typeface="Lato" panose="020F0502020204030203" pitchFamily="34" charset="0"/>
                          <a:ea typeface="Lato" panose="020F0502020204030203" pitchFamily="34" charset="0"/>
                          <a:cs typeface="Lato" panose="020F0502020204030203" pitchFamily="34" charset="0"/>
                        </a:rPr>
                        <a:t> (after competition)</a:t>
                      </a:r>
                    </a:p>
                  </a:txBody>
                  <a:tcPr anchor="ctr"/>
                </a:tc>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0.0078</a:t>
                      </a:r>
                    </a:p>
                  </a:txBody>
                  <a:tcPr anchor="ctr"/>
                </a:tc>
                <a:extLst>
                  <a:ext uri="{0D108BD9-81ED-4DB2-BD59-A6C34878D82A}">
                    <a16:rowId xmlns:a16="http://schemas.microsoft.com/office/drawing/2014/main" val="663560892"/>
                  </a:ext>
                </a:extLst>
              </a:tr>
              <a:tr h="357384">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q1c + </a:t>
                      </a:r>
                      <a:r>
                        <a:rPr lang="en-US" sz="1000" b="1" strike="noStrike" spc="-1" dirty="0">
                          <a:latin typeface="+mn-lt"/>
                          <a:ea typeface="Arial"/>
                        </a:rPr>
                        <a:t>δ</a:t>
                      </a:r>
                      <a:endParaRPr lang="en-GB" sz="1000" b="1"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Within – imitation (product 1)</a:t>
                      </a:r>
                    </a:p>
                  </a:txBody>
                  <a:tcPr anchor="ctr"/>
                </a:tc>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0.1581</a:t>
                      </a:r>
                    </a:p>
                  </a:txBody>
                  <a:tcPr anchor="ctr"/>
                </a:tc>
                <a:extLst>
                  <a:ext uri="{0D108BD9-81ED-4DB2-BD59-A6C34878D82A}">
                    <a16:rowId xmlns:a16="http://schemas.microsoft.com/office/drawing/2014/main" val="3807663455"/>
                  </a:ext>
                </a:extLst>
              </a:tr>
              <a:tr h="357384">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q1c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Cross – imitation (product 1)</a:t>
                      </a:r>
                    </a:p>
                  </a:txBody>
                  <a:tcPr anchor="ctr"/>
                </a:tc>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-0.0868</a:t>
                      </a:r>
                    </a:p>
                  </a:txBody>
                  <a:tcPr anchor="ctr"/>
                </a:tc>
                <a:extLst>
                  <a:ext uri="{0D108BD9-81ED-4DB2-BD59-A6C34878D82A}">
                    <a16:rowId xmlns:a16="http://schemas.microsoft.com/office/drawing/2014/main" val="3419546423"/>
                  </a:ext>
                </a:extLst>
              </a:tr>
              <a:tr h="357384">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p2c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Innovation coefficient product 2</a:t>
                      </a:r>
                    </a:p>
                  </a:txBody>
                  <a:tcPr anchor="ctr"/>
                </a:tc>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-0.0009</a:t>
                      </a:r>
                    </a:p>
                  </a:txBody>
                  <a:tcPr anchor="ctr"/>
                </a:tc>
                <a:extLst>
                  <a:ext uri="{0D108BD9-81ED-4DB2-BD59-A6C34878D82A}">
                    <a16:rowId xmlns:a16="http://schemas.microsoft.com/office/drawing/2014/main" val="3249567707"/>
                  </a:ext>
                </a:extLst>
              </a:tr>
              <a:tr h="484096">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q2c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Within – imitation (product 2) </a:t>
                      </a:r>
                    </a:p>
                  </a:txBody>
                  <a:tcPr anchor="ctr"/>
                </a:tc>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0.2888</a:t>
                      </a:r>
                    </a:p>
                  </a:txBody>
                  <a:tcPr anchor="ctr"/>
                </a:tc>
                <a:extLst>
                  <a:ext uri="{0D108BD9-81ED-4DB2-BD59-A6C34878D82A}">
                    <a16:rowId xmlns:a16="http://schemas.microsoft.com/office/drawing/2014/main" val="3127823066"/>
                  </a:ext>
                </a:extLst>
              </a:tr>
              <a:tr h="357384">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q2c -</a:t>
                      </a:r>
                      <a:r>
                        <a:rPr lang="en-US" sz="1000" b="1" strike="noStrike" spc="-1" dirty="0">
                          <a:latin typeface="+mn-lt"/>
                          <a:ea typeface="Arial"/>
                        </a:rPr>
                        <a:t>ɣ</a:t>
                      </a:r>
                      <a:endParaRPr lang="en-GB" sz="1000" b="1"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Cross – imitation (product 2) </a:t>
                      </a:r>
                    </a:p>
                  </a:txBody>
                  <a:tcPr anchor="ctr"/>
                </a:tc>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0.0439</a:t>
                      </a:r>
                    </a:p>
                  </a:txBody>
                  <a:tcPr anchor="ctr"/>
                </a:tc>
                <a:extLst>
                  <a:ext uri="{0D108BD9-81ED-4DB2-BD59-A6C34878D82A}">
                    <a16:rowId xmlns:a16="http://schemas.microsoft.com/office/drawing/2014/main" val="182137970"/>
                  </a:ext>
                </a:extLst>
              </a:tr>
            </a:tbl>
          </a:graphicData>
        </a:graphic>
      </p:graphicFrame>
    </p:spTree>
    <p:extLst>
      <p:ext uri="{BB962C8B-B14F-4D97-AF65-F5344CB8AC3E}">
        <p14:creationId xmlns:p14="http://schemas.microsoft.com/office/powerpoint/2010/main" val="2554283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1000"/>
          </a:schemeClr>
        </a:solidFill>
        <a:effectLst/>
      </p:bgPr>
    </p:bg>
    <p:spTree>
      <p:nvGrpSpPr>
        <p:cNvPr id="1" name=""/>
        <p:cNvGrpSpPr/>
        <p:nvPr/>
      </p:nvGrpSpPr>
      <p:grpSpPr>
        <a:xfrm>
          <a:off x="0" y="0"/>
          <a:ext cx="0" cy="0"/>
          <a:chOff x="0" y="0"/>
          <a:chExt cx="0" cy="0"/>
        </a:xfrm>
      </p:grpSpPr>
      <p:sp>
        <p:nvSpPr>
          <p:cNvPr id="44" name="TextBox 43"/>
          <p:cNvSpPr txBox="1"/>
          <p:nvPr/>
        </p:nvSpPr>
        <p:spPr>
          <a:xfrm>
            <a:off x="165100" y="326540"/>
            <a:ext cx="9283700" cy="1088466"/>
          </a:xfrm>
          <a:prstGeom prst="rect">
            <a:avLst/>
          </a:prstGeom>
          <a:noFill/>
          <a:ln w="0">
            <a:noFill/>
          </a:ln>
        </p:spPr>
        <p:txBody>
          <a:bodyPr lIns="0" tIns="0" rIns="0" bIns="0" anchor="ctr">
            <a:noAutofit/>
          </a:bodyPr>
          <a:lstStyle>
            <a:defPPr>
              <a:defRPr lang="en-US"/>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a:lstStyle>
          <a:p>
            <a:r>
              <a:rPr lang="en-US" sz="3400" b="1"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Competition example: Cassette vs CD (UCRCD) </a:t>
            </a:r>
          </a:p>
        </p:txBody>
      </p:sp>
      <p:sp>
        <p:nvSpPr>
          <p:cNvPr id="46" name="TextBox 45"/>
          <p:cNvSpPr txBox="1"/>
          <p:nvPr/>
        </p:nvSpPr>
        <p:spPr>
          <a:xfrm>
            <a:off x="266700" y="566121"/>
            <a:ext cx="6159500" cy="1580179"/>
          </a:xfrm>
          <a:prstGeom prst="rect">
            <a:avLst/>
          </a:prstGeom>
          <a:noFill/>
          <a:ln w="0">
            <a:noFill/>
          </a:ln>
        </p:spPr>
        <p:txBody>
          <a:bodyPr lIns="0" tIns="0" rIns="0" bIns="0">
            <a:normAutofit fontScale="95000"/>
          </a:bodyPr>
          <a:lstStyle>
            <a:defPPr>
              <a:defRPr lang="en-US"/>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a:lstStyle>
          <a:p>
            <a:pPr marL="522461" indent="-391846">
              <a:spcAft>
                <a:spcPts val="1388"/>
              </a:spcAft>
              <a:buClr>
                <a:srgbClr val="000000"/>
              </a:buClr>
              <a:buSzPct val="45000"/>
              <a:buFont typeface="Wingdings" charset="2"/>
              <a:buChar char=""/>
            </a:pPr>
            <a:endParaRPr lang="en-US" sz="800" b="0" strike="noStrike" spc="-1" dirty="0">
              <a:latin typeface="Arial"/>
            </a:endParaRPr>
          </a:p>
        </p:txBody>
      </p:sp>
      <p:graphicFrame>
        <p:nvGraphicFramePr>
          <p:cNvPr id="4" name="Table 4">
            <a:extLst>
              <a:ext uri="{FF2B5EF4-FFF2-40B4-BE49-F238E27FC236}">
                <a16:creationId xmlns:a16="http://schemas.microsoft.com/office/drawing/2014/main" id="{AEAA3386-6E2A-4710-B5F4-BFFAF1D3D082}"/>
              </a:ext>
            </a:extLst>
          </p:cNvPr>
          <p:cNvGraphicFramePr>
            <a:graphicFrameLocks noGrp="1"/>
          </p:cNvGraphicFramePr>
          <p:nvPr>
            <p:extLst>
              <p:ext uri="{D42A27DB-BD31-4B8C-83A1-F6EECF244321}">
                <p14:modId xmlns:p14="http://schemas.microsoft.com/office/powerpoint/2010/main" val="3924687678"/>
              </p:ext>
            </p:extLst>
          </p:nvPr>
        </p:nvGraphicFramePr>
        <p:xfrm>
          <a:off x="5321302" y="2038273"/>
          <a:ext cx="6603998" cy="3973104"/>
        </p:xfrm>
        <a:graphic>
          <a:graphicData uri="http://schemas.openxmlformats.org/drawingml/2006/table">
            <a:tbl>
              <a:tblPr firstRow="1" bandRow="1">
                <a:tableStyleId>{5C22544A-7EE6-4342-B048-85BDC9FD1C3A}</a:tableStyleId>
              </a:tblPr>
              <a:tblGrid>
                <a:gridCol w="2484422">
                  <a:extLst>
                    <a:ext uri="{9D8B030D-6E8A-4147-A177-3AD203B41FA5}">
                      <a16:colId xmlns:a16="http://schemas.microsoft.com/office/drawing/2014/main" val="190951969"/>
                    </a:ext>
                  </a:extLst>
                </a:gridCol>
                <a:gridCol w="2755919">
                  <a:extLst>
                    <a:ext uri="{9D8B030D-6E8A-4147-A177-3AD203B41FA5}">
                      <a16:colId xmlns:a16="http://schemas.microsoft.com/office/drawing/2014/main" val="1141504119"/>
                    </a:ext>
                  </a:extLst>
                </a:gridCol>
                <a:gridCol w="1363657">
                  <a:extLst>
                    <a:ext uri="{9D8B030D-6E8A-4147-A177-3AD203B41FA5}">
                      <a16:colId xmlns:a16="http://schemas.microsoft.com/office/drawing/2014/main" val="2944630616"/>
                    </a:ext>
                  </a:extLst>
                </a:gridCol>
              </a:tblGrid>
              <a:tr h="238256">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Parameter </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Interpretation</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Values </a:t>
                      </a:r>
                    </a:p>
                  </a:txBody>
                  <a:tcPr anchor="ctr"/>
                </a:tc>
                <a:extLst>
                  <a:ext uri="{0D108BD9-81ED-4DB2-BD59-A6C34878D82A}">
                    <a16:rowId xmlns:a16="http://schemas.microsoft.com/office/drawing/2014/main" val="3927583325"/>
                  </a:ext>
                </a:extLst>
              </a:tr>
              <a:tr h="357384">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m1</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Market potential product 1</a:t>
                      </a:r>
                    </a:p>
                  </a:txBody>
                  <a:tcPr anchor="ctr"/>
                </a:tc>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67775</a:t>
                      </a:r>
                    </a:p>
                  </a:txBody>
                  <a:tcPr anchor="ctr"/>
                </a:tc>
                <a:extLst>
                  <a:ext uri="{0D108BD9-81ED-4DB2-BD59-A6C34878D82A}">
                    <a16:rowId xmlns:a16="http://schemas.microsoft.com/office/drawing/2014/main" val="3234831135"/>
                  </a:ext>
                </a:extLst>
              </a:tr>
              <a:tr h="387166">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p1a</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Innovation coefficient product 1</a:t>
                      </a:r>
                    </a:p>
                    <a:p>
                      <a:pPr algn="ctr"/>
                      <a:r>
                        <a:rPr lang="en-GB" sz="1000" dirty="0">
                          <a:latin typeface="Lato" panose="020F0502020204030203" pitchFamily="34" charset="0"/>
                          <a:ea typeface="Lato" panose="020F0502020204030203" pitchFamily="34" charset="0"/>
                          <a:cs typeface="Lato" panose="020F0502020204030203" pitchFamily="34" charset="0"/>
                        </a:rPr>
                        <a:t> (before competition)</a:t>
                      </a:r>
                    </a:p>
                  </a:txBody>
                  <a:tcPr anchor="ctr"/>
                </a:tc>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0.0046</a:t>
                      </a:r>
                    </a:p>
                  </a:txBody>
                  <a:tcPr anchor="ctr"/>
                </a:tc>
                <a:extLst>
                  <a:ext uri="{0D108BD9-81ED-4DB2-BD59-A6C34878D82A}">
                    <a16:rowId xmlns:a16="http://schemas.microsoft.com/office/drawing/2014/main" val="2489583354"/>
                  </a:ext>
                </a:extLst>
              </a:tr>
              <a:tr h="387166">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q1a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latin typeface="Lato" panose="020F0502020204030203" pitchFamily="34" charset="0"/>
                          <a:ea typeface="Lato" panose="020F0502020204030203" pitchFamily="34" charset="0"/>
                          <a:cs typeface="Lato" panose="020F0502020204030203" pitchFamily="34" charset="0"/>
                        </a:rPr>
                        <a:t>Imitation coefficient product 1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latin typeface="Lato" panose="020F0502020204030203" pitchFamily="34" charset="0"/>
                          <a:ea typeface="Lato" panose="020F0502020204030203" pitchFamily="34" charset="0"/>
                          <a:cs typeface="Lato" panose="020F0502020204030203" pitchFamily="34" charset="0"/>
                        </a:rPr>
                        <a:t>(before competition)</a:t>
                      </a:r>
                    </a:p>
                  </a:txBody>
                  <a:tcPr anchor="ctr"/>
                </a:tc>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0.3010</a:t>
                      </a:r>
                    </a:p>
                  </a:txBody>
                  <a:tcPr anchor="ctr"/>
                </a:tc>
                <a:extLst>
                  <a:ext uri="{0D108BD9-81ED-4DB2-BD59-A6C34878D82A}">
                    <a16:rowId xmlns:a16="http://schemas.microsoft.com/office/drawing/2014/main" val="1442315734"/>
                  </a:ext>
                </a:extLst>
              </a:tr>
              <a:tr h="357384">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mc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Combined market potential</a:t>
                      </a:r>
                    </a:p>
                    <a:p>
                      <a:pPr algn="ctr"/>
                      <a:r>
                        <a:rPr lang="en-GB" sz="1000" dirty="0">
                          <a:latin typeface="Lato" panose="020F0502020204030203" pitchFamily="34" charset="0"/>
                          <a:ea typeface="Lato" panose="020F0502020204030203" pitchFamily="34" charset="0"/>
                          <a:cs typeface="Lato" panose="020F0502020204030203" pitchFamily="34" charset="0"/>
                        </a:rPr>
                        <a:t> (after competition) </a:t>
                      </a:r>
                    </a:p>
                  </a:txBody>
                  <a:tcPr anchor="ctr"/>
                </a:tc>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415414</a:t>
                      </a:r>
                    </a:p>
                  </a:txBody>
                  <a:tcPr anchor="ctr"/>
                </a:tc>
                <a:extLst>
                  <a:ext uri="{0D108BD9-81ED-4DB2-BD59-A6C34878D82A}">
                    <a16:rowId xmlns:a16="http://schemas.microsoft.com/office/drawing/2014/main" val="2789175424"/>
                  </a:ext>
                </a:extLst>
              </a:tr>
              <a:tr h="387166">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p1c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Innovation coefficient product 1</a:t>
                      </a:r>
                    </a:p>
                    <a:p>
                      <a:pPr algn="ctr"/>
                      <a:r>
                        <a:rPr lang="en-GB" sz="1000" dirty="0">
                          <a:latin typeface="Lato" panose="020F0502020204030203" pitchFamily="34" charset="0"/>
                          <a:ea typeface="Lato" panose="020F0502020204030203" pitchFamily="34" charset="0"/>
                          <a:cs typeface="Lato" panose="020F0502020204030203" pitchFamily="34" charset="0"/>
                        </a:rPr>
                        <a:t> (after competition)</a:t>
                      </a:r>
                    </a:p>
                  </a:txBody>
                  <a:tcPr anchor="ctr"/>
                </a:tc>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0.0078</a:t>
                      </a:r>
                    </a:p>
                  </a:txBody>
                  <a:tcPr anchor="ctr"/>
                </a:tc>
                <a:extLst>
                  <a:ext uri="{0D108BD9-81ED-4DB2-BD59-A6C34878D82A}">
                    <a16:rowId xmlns:a16="http://schemas.microsoft.com/office/drawing/2014/main" val="663560892"/>
                  </a:ext>
                </a:extLst>
              </a:tr>
              <a:tr h="357384">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q1c + </a:t>
                      </a:r>
                      <a:r>
                        <a:rPr lang="en-US" sz="1000" b="1" strike="noStrike" spc="-1" dirty="0">
                          <a:latin typeface="+mn-lt"/>
                          <a:ea typeface="Arial"/>
                        </a:rPr>
                        <a:t>δ</a:t>
                      </a:r>
                      <a:endParaRPr lang="en-GB" sz="1000" b="1"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Within – imitation (product 1)</a:t>
                      </a:r>
                    </a:p>
                  </a:txBody>
                  <a:tcPr anchor="ctr"/>
                </a:tc>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0.1581</a:t>
                      </a:r>
                    </a:p>
                  </a:txBody>
                  <a:tcPr anchor="ctr"/>
                </a:tc>
                <a:extLst>
                  <a:ext uri="{0D108BD9-81ED-4DB2-BD59-A6C34878D82A}">
                    <a16:rowId xmlns:a16="http://schemas.microsoft.com/office/drawing/2014/main" val="3807663455"/>
                  </a:ext>
                </a:extLst>
              </a:tr>
              <a:tr h="357384">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q1c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Cross – imitation (product 1)</a:t>
                      </a:r>
                    </a:p>
                  </a:txBody>
                  <a:tcPr anchor="ctr"/>
                </a:tc>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-0.0868</a:t>
                      </a:r>
                    </a:p>
                  </a:txBody>
                  <a:tcPr anchor="ctr"/>
                </a:tc>
                <a:extLst>
                  <a:ext uri="{0D108BD9-81ED-4DB2-BD59-A6C34878D82A}">
                    <a16:rowId xmlns:a16="http://schemas.microsoft.com/office/drawing/2014/main" val="3419546423"/>
                  </a:ext>
                </a:extLst>
              </a:tr>
              <a:tr h="357384">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p2c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Innovation coefficient product 2</a:t>
                      </a:r>
                    </a:p>
                  </a:txBody>
                  <a:tcPr anchor="ctr"/>
                </a:tc>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-0.0009</a:t>
                      </a:r>
                    </a:p>
                  </a:txBody>
                  <a:tcPr anchor="ctr"/>
                </a:tc>
                <a:extLst>
                  <a:ext uri="{0D108BD9-81ED-4DB2-BD59-A6C34878D82A}">
                    <a16:rowId xmlns:a16="http://schemas.microsoft.com/office/drawing/2014/main" val="3249567707"/>
                  </a:ext>
                </a:extLst>
              </a:tr>
              <a:tr h="357384">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q2c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Within – imitation (product 2) </a:t>
                      </a:r>
                    </a:p>
                  </a:txBody>
                  <a:tcPr anchor="ctr"/>
                </a:tc>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0.2888</a:t>
                      </a:r>
                    </a:p>
                  </a:txBody>
                  <a:tcPr anchor="ctr"/>
                </a:tc>
                <a:extLst>
                  <a:ext uri="{0D108BD9-81ED-4DB2-BD59-A6C34878D82A}">
                    <a16:rowId xmlns:a16="http://schemas.microsoft.com/office/drawing/2014/main" val="3127823066"/>
                  </a:ext>
                </a:extLst>
              </a:tr>
              <a:tr h="357384">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q2c -</a:t>
                      </a:r>
                      <a:r>
                        <a:rPr lang="en-US" sz="1000" b="1" strike="noStrike" spc="-1" dirty="0">
                          <a:latin typeface="+mn-lt"/>
                          <a:ea typeface="Arial"/>
                        </a:rPr>
                        <a:t>ɣ</a:t>
                      </a:r>
                      <a:endParaRPr lang="en-GB" sz="1000" b="1"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Cross – imitation (product 2) </a:t>
                      </a:r>
                    </a:p>
                  </a:txBody>
                  <a:tcPr anchor="ctr"/>
                </a:tc>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0.0439</a:t>
                      </a:r>
                    </a:p>
                  </a:txBody>
                  <a:tcPr anchor="ctr"/>
                </a:tc>
                <a:extLst>
                  <a:ext uri="{0D108BD9-81ED-4DB2-BD59-A6C34878D82A}">
                    <a16:rowId xmlns:a16="http://schemas.microsoft.com/office/drawing/2014/main" val="182137970"/>
                  </a:ext>
                </a:extLst>
              </a:tr>
            </a:tbl>
          </a:graphicData>
        </a:graphic>
      </p:graphicFrame>
      <p:sp>
        <p:nvSpPr>
          <p:cNvPr id="2" name="TextBox 1">
            <a:extLst>
              <a:ext uri="{FF2B5EF4-FFF2-40B4-BE49-F238E27FC236}">
                <a16:creationId xmlns:a16="http://schemas.microsoft.com/office/drawing/2014/main" id="{42D5CD13-741B-45E3-A2C4-DD39414DECEF}"/>
              </a:ext>
            </a:extLst>
          </p:cNvPr>
          <p:cNvSpPr txBox="1"/>
          <p:nvPr/>
        </p:nvSpPr>
        <p:spPr>
          <a:xfrm>
            <a:off x="266700" y="1654587"/>
            <a:ext cx="4635500" cy="5601533"/>
          </a:xfrm>
          <a:prstGeom prst="rect">
            <a:avLst/>
          </a:prstGeom>
          <a:noFill/>
        </p:spPr>
        <p:txBody>
          <a:bodyPr wrap="square" rtlCol="0">
            <a:spAutoFit/>
          </a:bodyPr>
          <a:lstStyle/>
          <a:p>
            <a:pPr marL="130615">
              <a:spcAft>
                <a:spcPts val="1388"/>
              </a:spcAft>
              <a:buClr>
                <a:srgbClr val="000000"/>
              </a:buClr>
              <a:buSzPct val="45000"/>
            </a:pPr>
            <a:r>
              <a:rPr lang="en-US" sz="1800" b="0" strike="noStrike" spc="-1" dirty="0">
                <a:latin typeface="Lato" panose="020F0502020204030203" pitchFamily="34" charset="0"/>
                <a:ea typeface="Lato" panose="020F0502020204030203" pitchFamily="34" charset="0"/>
                <a:cs typeface="Lato" panose="020F0502020204030203" pitchFamily="34" charset="0"/>
              </a:rPr>
              <a:t>The competition model between CD and cassettes constitutes an example of an </a:t>
            </a:r>
            <a:r>
              <a:rPr lang="en-US" sz="1800" b="1" strike="noStrike" spc="-1" dirty="0">
                <a:latin typeface="Lato" panose="020F0502020204030203" pitchFamily="34" charset="0"/>
                <a:ea typeface="Lato" panose="020F0502020204030203" pitchFamily="34" charset="0"/>
                <a:cs typeface="Lato" panose="020F0502020204030203" pitchFamily="34" charset="0"/>
              </a:rPr>
              <a:t>almost-complete duopolistic cycle</a:t>
            </a:r>
            <a:r>
              <a:rPr lang="en-US" sz="1800" b="0" strike="noStrike" spc="-1" dirty="0">
                <a:latin typeface="Lato" panose="020F0502020204030203" pitchFamily="34" charset="0"/>
                <a:ea typeface="Lato" panose="020F0502020204030203" pitchFamily="34" charset="0"/>
                <a:cs typeface="Lato" panose="020F0502020204030203" pitchFamily="34" charset="0"/>
              </a:rPr>
              <a:t>. </a:t>
            </a:r>
          </a:p>
          <a:p>
            <a:pPr marL="130615">
              <a:spcAft>
                <a:spcPts val="1388"/>
              </a:spcAft>
              <a:buClr>
                <a:srgbClr val="000000"/>
              </a:buClr>
              <a:buSzPct val="45000"/>
            </a:pPr>
            <a:r>
              <a:rPr lang="en-US" sz="1800" b="0" strike="noStrike" spc="-1" dirty="0">
                <a:latin typeface="Lato" panose="020F0502020204030203" pitchFamily="34" charset="0"/>
                <a:ea typeface="Lato" panose="020F0502020204030203" pitchFamily="34" charset="0"/>
                <a:cs typeface="Lato" panose="020F0502020204030203" pitchFamily="34" charset="0"/>
              </a:rPr>
              <a:t>Observations: </a:t>
            </a:r>
          </a:p>
          <a:p>
            <a:pPr marL="416365" indent="-285750">
              <a:spcAft>
                <a:spcPts val="1388"/>
              </a:spcAft>
              <a:buClr>
                <a:srgbClr val="000000"/>
              </a:buClr>
              <a:buSzPct val="45000"/>
              <a:buFont typeface="Wingdings" panose="05000000000000000000" pitchFamily="2" charset="2"/>
              <a:buChar char="v"/>
            </a:pPr>
            <a:r>
              <a:rPr lang="en-US" sz="1800" b="0" strike="noStrike" spc="-1" dirty="0">
                <a:latin typeface="Lato" panose="020F0502020204030203" pitchFamily="34" charset="0"/>
                <a:ea typeface="Lato" panose="020F0502020204030203" pitchFamily="34" charset="0"/>
                <a:cs typeface="Lato" panose="020F0502020204030203" pitchFamily="34" charset="0"/>
              </a:rPr>
              <a:t>Parameters δ and ɣ are assumed equal in this case</a:t>
            </a:r>
          </a:p>
          <a:p>
            <a:pPr marL="416365" indent="-285750">
              <a:spcAft>
                <a:spcPts val="1388"/>
              </a:spcAft>
              <a:buClr>
                <a:srgbClr val="000000"/>
              </a:buClr>
              <a:buSzPct val="45000"/>
              <a:buFont typeface="Wingdings" panose="05000000000000000000" pitchFamily="2" charset="2"/>
              <a:buChar char="v"/>
            </a:pPr>
            <a:r>
              <a:rPr lang="en-US" sz="1800" b="0" strike="noStrike" spc="-1" dirty="0">
                <a:latin typeface="Lato" panose="020F0502020204030203" pitchFamily="34" charset="0"/>
                <a:ea typeface="Lato" panose="020F0502020204030203" pitchFamily="34" charset="0"/>
                <a:cs typeface="Lato" panose="020F0502020204030203" pitchFamily="34" charset="0"/>
              </a:rPr>
              <a:t>Parameter </a:t>
            </a:r>
            <a:r>
              <a:rPr lang="en-US" sz="1800" b="1" strike="noStrike" spc="-1" dirty="0">
                <a:latin typeface="Lato" panose="020F0502020204030203" pitchFamily="34" charset="0"/>
                <a:ea typeface="Lato" panose="020F0502020204030203" pitchFamily="34" charset="0"/>
                <a:cs typeface="Lato" panose="020F0502020204030203" pitchFamily="34" charset="0"/>
              </a:rPr>
              <a:t>p2c non-significant</a:t>
            </a:r>
            <a:r>
              <a:rPr lang="en-US" sz="1800" b="0" strike="noStrike" spc="-1" dirty="0">
                <a:latin typeface="Lato" panose="020F0502020204030203" pitchFamily="34" charset="0"/>
                <a:ea typeface="Lato" panose="020F0502020204030203" pitchFamily="34" charset="0"/>
                <a:cs typeface="Lato" panose="020F0502020204030203" pitchFamily="34" charset="0"/>
              </a:rPr>
              <a:t>, may indicate </a:t>
            </a:r>
            <a:r>
              <a:rPr lang="en-US" sz="1800" b="1" strike="noStrike" spc="-1" dirty="0">
                <a:latin typeface="Lato" panose="020F0502020204030203" pitchFamily="34" charset="0"/>
                <a:ea typeface="Lato" panose="020F0502020204030203" pitchFamily="34" charset="0"/>
                <a:cs typeface="Lato" panose="020F0502020204030203" pitchFamily="34" charset="0"/>
              </a:rPr>
              <a:t>initial resistance to adoption</a:t>
            </a:r>
          </a:p>
          <a:p>
            <a:pPr marL="416365" indent="-285750">
              <a:spcAft>
                <a:spcPts val="1388"/>
              </a:spcAft>
              <a:buClr>
                <a:srgbClr val="000000"/>
              </a:buClr>
              <a:buSzPct val="45000"/>
              <a:buFont typeface="Wingdings" panose="05000000000000000000" pitchFamily="2" charset="2"/>
              <a:buChar char="v"/>
            </a:pPr>
            <a:r>
              <a:rPr lang="en-US" sz="1800" b="0" strike="noStrike" spc="-1" dirty="0">
                <a:latin typeface="Lato" panose="020F0502020204030203" pitchFamily="34" charset="0"/>
                <a:ea typeface="Lato" panose="020F0502020204030203" pitchFamily="34" charset="0"/>
                <a:cs typeface="Lato" panose="020F0502020204030203" pitchFamily="34" charset="0"/>
              </a:rPr>
              <a:t>Parameters p1a, q1a and q2c coherent to those observed for standard BM</a:t>
            </a:r>
          </a:p>
          <a:p>
            <a:pPr marL="416365" indent="-285750">
              <a:spcAft>
                <a:spcPts val="1388"/>
              </a:spcAft>
              <a:buClr>
                <a:srgbClr val="000000"/>
              </a:buClr>
              <a:buSzPct val="45000"/>
              <a:buFont typeface="Wingdings" panose="05000000000000000000" pitchFamily="2" charset="2"/>
              <a:buChar char="v"/>
            </a:pPr>
            <a:r>
              <a:rPr lang="en-US" sz="1800" b="1" strike="noStrike" spc="-1" dirty="0">
                <a:latin typeface="Lato" panose="020F0502020204030203" pitchFamily="34" charset="0"/>
                <a:ea typeface="Lato" panose="020F0502020204030203" pitchFamily="34" charset="0"/>
                <a:cs typeface="Lato" panose="020F0502020204030203" pitchFamily="34" charset="0"/>
              </a:rPr>
              <a:t>Cross-imitation parameters indicate two different contributions between formats</a:t>
            </a:r>
            <a:r>
              <a:rPr lang="en-US" sz="1800" b="0" strike="noStrike" spc="-1" dirty="0">
                <a:latin typeface="Lato" panose="020F0502020204030203" pitchFamily="34" charset="0"/>
                <a:ea typeface="Lato" panose="020F0502020204030203" pitchFamily="34" charset="0"/>
                <a:cs typeface="Lato" panose="020F0502020204030203" pitchFamily="34" charset="0"/>
              </a:rPr>
              <a:t>: competition for CDs </a:t>
            </a:r>
            <a:r>
              <a:rPr lang="en-US" sz="1800" b="0" strike="noStrike" spc="-1" dirty="0" err="1">
                <a:latin typeface="Lato" panose="020F0502020204030203" pitchFamily="34" charset="0"/>
                <a:ea typeface="Lato" panose="020F0502020204030203" pitchFamily="34" charset="0"/>
                <a:cs typeface="Lato" panose="020F0502020204030203" pitchFamily="34" charset="0"/>
              </a:rPr>
              <a:t>w.r.t.</a:t>
            </a:r>
            <a:r>
              <a:rPr lang="en-US" sz="1800" b="0" strike="noStrike" spc="-1" dirty="0">
                <a:latin typeface="Lato" panose="020F0502020204030203" pitchFamily="34" charset="0"/>
                <a:ea typeface="Lato" panose="020F0502020204030203" pitchFamily="34" charset="0"/>
                <a:cs typeface="Lato" panose="020F0502020204030203" pitchFamily="34" charset="0"/>
              </a:rPr>
              <a:t> cassettes, while a positive effect is suggested for cassettes </a:t>
            </a:r>
            <a:r>
              <a:rPr lang="en-US" sz="1800" b="0" strike="noStrike" spc="-1" dirty="0" err="1">
                <a:latin typeface="Lato" panose="020F0502020204030203" pitchFamily="34" charset="0"/>
                <a:ea typeface="Lato" panose="020F0502020204030203" pitchFamily="34" charset="0"/>
                <a:cs typeface="Lato" panose="020F0502020204030203" pitchFamily="34" charset="0"/>
              </a:rPr>
              <a:t>w.r.t.</a:t>
            </a:r>
            <a:r>
              <a:rPr lang="en-US" sz="1800" b="0" strike="noStrike" spc="-1" dirty="0">
                <a:latin typeface="Lato" panose="020F0502020204030203" pitchFamily="34" charset="0"/>
                <a:ea typeface="Lato" panose="020F0502020204030203" pitchFamily="34" charset="0"/>
                <a:cs typeface="Lato" panose="020F0502020204030203" pitchFamily="34" charset="0"/>
              </a:rPr>
              <a:t> CDs.</a:t>
            </a:r>
          </a:p>
          <a:p>
            <a:endParaRPr lang="en-GB" dirty="0"/>
          </a:p>
        </p:txBody>
      </p:sp>
    </p:spTree>
    <p:extLst>
      <p:ext uri="{BB962C8B-B14F-4D97-AF65-F5344CB8AC3E}">
        <p14:creationId xmlns:p14="http://schemas.microsoft.com/office/powerpoint/2010/main" val="4006336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2000"/>
          </a:schemeClr>
        </a:solidFill>
        <a:effectLst/>
      </p:bgPr>
    </p:bg>
    <p:spTree>
      <p:nvGrpSpPr>
        <p:cNvPr id="1" name=""/>
        <p:cNvGrpSpPr/>
        <p:nvPr/>
      </p:nvGrpSpPr>
      <p:grpSpPr>
        <a:xfrm>
          <a:off x="0" y="0"/>
          <a:ext cx="0" cy="0"/>
          <a:chOff x="0" y="0"/>
          <a:chExt cx="0" cy="0"/>
        </a:xfrm>
      </p:grpSpPr>
      <p:sp>
        <p:nvSpPr>
          <p:cNvPr id="47" name="TextBox 46"/>
          <p:cNvSpPr txBox="1"/>
          <p:nvPr/>
        </p:nvSpPr>
        <p:spPr>
          <a:xfrm>
            <a:off x="609755" y="326540"/>
            <a:ext cx="8490034" cy="1088466"/>
          </a:xfrm>
          <a:prstGeom prst="rect">
            <a:avLst/>
          </a:prstGeom>
          <a:noFill/>
          <a:ln w="0">
            <a:noFill/>
          </a:ln>
        </p:spPr>
        <p:txBody>
          <a:bodyPr lIns="0" tIns="0" rIns="0" bIns="0" anchor="ctr">
            <a:noAutofit/>
          </a:bodyPr>
          <a:lstStyle>
            <a:defPPr>
              <a:defRPr lang="en-US"/>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a:lstStyle>
          <a:p>
            <a:r>
              <a:rPr lang="en-US" sz="3600" b="1"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Competition between CDs and downloads: </a:t>
            </a:r>
            <a:br>
              <a:rPr sz="3200" b="1" dirty="0">
                <a:latin typeface="Lato" panose="020F0502020204030203" pitchFamily="34" charset="0"/>
                <a:ea typeface="Lato" panose="020F0502020204030203" pitchFamily="34" charset="0"/>
                <a:cs typeface="Lato" panose="020F0502020204030203" pitchFamily="34" charset="0"/>
              </a:rPr>
            </a:br>
            <a:r>
              <a:rPr lang="en-US" sz="3600" b="1"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the issue of piracy</a:t>
            </a:r>
          </a:p>
        </p:txBody>
      </p:sp>
      <p:sp>
        <p:nvSpPr>
          <p:cNvPr id="48" name="TextBox 47"/>
          <p:cNvSpPr txBox="1"/>
          <p:nvPr/>
        </p:nvSpPr>
        <p:spPr>
          <a:xfrm>
            <a:off x="276684" y="1935292"/>
            <a:ext cx="8570580" cy="4617272"/>
          </a:xfrm>
          <a:prstGeom prst="rect">
            <a:avLst/>
          </a:prstGeom>
          <a:noFill/>
          <a:ln w="0">
            <a:noFill/>
          </a:ln>
        </p:spPr>
        <p:txBody>
          <a:bodyPr lIns="0" tIns="0" rIns="0" bIns="0">
            <a:normAutofit fontScale="97000"/>
          </a:bodyPr>
          <a:lstStyle>
            <a:defPPr>
              <a:defRPr lang="en-US"/>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a:lstStyle>
          <a:p>
            <a:pPr marL="522461" indent="-391846">
              <a:spcAft>
                <a:spcPts val="1388"/>
              </a:spcAft>
              <a:buClr>
                <a:srgbClr val="000000"/>
              </a:buClr>
              <a:buSzPct val="45000"/>
              <a:buFont typeface="Wingdings" charset="2"/>
              <a:buChar char=""/>
            </a:pPr>
            <a:r>
              <a:rPr lang="en-US" sz="2000" b="0" strike="noStrike" spc="-1" dirty="0">
                <a:latin typeface="Lato" panose="020F0502020204030203" pitchFamily="34" charset="0"/>
                <a:ea typeface="Lato" panose="020F0502020204030203" pitchFamily="34" charset="0"/>
                <a:cs typeface="Lato" panose="020F0502020204030203" pitchFamily="34" charset="0"/>
              </a:rPr>
              <a:t>Officially the </a:t>
            </a:r>
            <a:r>
              <a:rPr lang="en-US" sz="2000" b="1" strike="noStrike" spc="-1" dirty="0">
                <a:latin typeface="Lato" panose="020F0502020204030203" pitchFamily="34" charset="0"/>
                <a:ea typeface="Lato" panose="020F0502020204030203" pitchFamily="34" charset="0"/>
                <a:cs typeface="Lato" panose="020F0502020204030203" pitchFamily="34" charset="0"/>
              </a:rPr>
              <a:t>first legal revenue for downloads is reported by RIAA for 2004 </a:t>
            </a:r>
            <a:r>
              <a:rPr lang="en-US" sz="2000" b="0" strike="noStrike" spc="-1" dirty="0">
                <a:latin typeface="Lato" panose="020F0502020204030203" pitchFamily="34" charset="0"/>
                <a:ea typeface="Lato" panose="020F0502020204030203" pitchFamily="34" charset="0"/>
                <a:cs typeface="Lato" panose="020F0502020204030203" pitchFamily="34" charset="0"/>
              </a:rPr>
              <a:t>by </a:t>
            </a:r>
            <a:r>
              <a:rPr lang="en-US" sz="2000" b="0" strike="noStrike" spc="-1" dirty="0" err="1">
                <a:latin typeface="Lato" panose="020F0502020204030203" pitchFamily="34" charset="0"/>
                <a:ea typeface="Lato" panose="020F0502020204030203" pitchFamily="34" charset="0"/>
                <a:cs typeface="Lato" panose="020F0502020204030203" pitchFamily="34" charset="0"/>
              </a:rPr>
              <a:t>ITunes</a:t>
            </a:r>
            <a:r>
              <a:rPr lang="en-US" sz="2000" b="0" strike="noStrike" spc="-1" dirty="0">
                <a:latin typeface="Lato" panose="020F0502020204030203" pitchFamily="34" charset="0"/>
                <a:ea typeface="Lato" panose="020F0502020204030203" pitchFamily="34" charset="0"/>
                <a:cs typeface="Lato" panose="020F0502020204030203" pitchFamily="34" charset="0"/>
              </a:rPr>
              <a:t>.</a:t>
            </a:r>
          </a:p>
          <a:p>
            <a:pPr marL="522461" indent="-391846">
              <a:spcAft>
                <a:spcPts val="1388"/>
              </a:spcAft>
              <a:buClr>
                <a:srgbClr val="000000"/>
              </a:buClr>
              <a:buSzPct val="45000"/>
              <a:buFont typeface="Wingdings" charset="2"/>
              <a:buChar char=""/>
            </a:pPr>
            <a:r>
              <a:rPr lang="en-US" sz="2000" b="1" strike="noStrike" spc="-1" dirty="0">
                <a:latin typeface="Lato" panose="020F0502020204030203" pitchFamily="34" charset="0"/>
                <a:ea typeface="Lato" panose="020F0502020204030203" pitchFamily="34" charset="0"/>
                <a:cs typeface="Lato" panose="020F0502020204030203" pitchFamily="34" charset="0"/>
              </a:rPr>
              <a:t>The MP3 format was released to the public in the early ‘90s </a:t>
            </a:r>
            <a:r>
              <a:rPr lang="en-US" sz="2000" b="0" strike="noStrike" spc="-1" dirty="0">
                <a:latin typeface="Lato" panose="020F0502020204030203" pitchFamily="34" charset="0"/>
                <a:ea typeface="Lato" panose="020F0502020204030203" pitchFamily="34" charset="0"/>
                <a:cs typeface="Lato" panose="020F0502020204030203" pitchFamily="34" charset="0"/>
              </a:rPr>
              <a:t>and gained traction in the late ‘90s, initially through small forums/websites.</a:t>
            </a:r>
          </a:p>
          <a:p>
            <a:pPr marL="522461" indent="-391846">
              <a:spcAft>
                <a:spcPts val="1388"/>
              </a:spcAft>
              <a:buClr>
                <a:srgbClr val="000000"/>
              </a:buClr>
              <a:buSzPct val="45000"/>
              <a:buFont typeface="Wingdings" charset="2"/>
              <a:buChar char=""/>
            </a:pPr>
            <a:r>
              <a:rPr lang="en-US" sz="2000" b="1" strike="noStrike" spc="-1" dirty="0">
                <a:latin typeface="Lato" panose="020F0502020204030203" pitchFamily="34" charset="0"/>
                <a:ea typeface="Lato" panose="020F0502020204030203" pitchFamily="34" charset="0"/>
                <a:cs typeface="Lato" panose="020F0502020204030203" pitchFamily="34" charset="0"/>
              </a:rPr>
              <a:t>In the second half of 1999 the first large peer-to-peer filesharing network, Napster, is launched</a:t>
            </a:r>
            <a:r>
              <a:rPr lang="en-US" sz="2000" b="0" strike="noStrike" spc="-1" dirty="0">
                <a:latin typeface="Lato" panose="020F0502020204030203" pitchFamily="34" charset="0"/>
                <a:ea typeface="Lato" panose="020F0502020204030203" pitchFamily="34" charset="0"/>
                <a:cs typeface="Lato" panose="020F0502020204030203" pitchFamily="34" charset="0"/>
              </a:rPr>
              <a:t>. Widespread adoption rapidly takes off.</a:t>
            </a:r>
          </a:p>
          <a:p>
            <a:pPr marL="522461" indent="-391846">
              <a:spcAft>
                <a:spcPts val="1388"/>
              </a:spcAft>
              <a:buClr>
                <a:srgbClr val="000000"/>
              </a:buClr>
              <a:buSzPct val="45000"/>
              <a:buFont typeface="Wingdings" charset="2"/>
              <a:buChar char=""/>
            </a:pPr>
            <a:r>
              <a:rPr lang="en-US" sz="2000" b="0" strike="noStrike" spc="-1" dirty="0">
                <a:latin typeface="Lato" panose="020F0502020204030203" pitchFamily="34" charset="0"/>
                <a:ea typeface="Lato" panose="020F0502020204030203" pitchFamily="34" charset="0"/>
                <a:cs typeface="Lato" panose="020F0502020204030203" pitchFamily="34" charset="0"/>
              </a:rPr>
              <a:t>Numerous clones and imitators of Napster quickly appeared online and had a huge impact throughout the first part of 00’s (e.g. LimeWire, Torrent).</a:t>
            </a:r>
          </a:p>
          <a:p>
            <a:pPr marL="522461" indent="-391846">
              <a:spcAft>
                <a:spcPts val="1388"/>
              </a:spcAft>
              <a:buClr>
                <a:srgbClr val="000000"/>
              </a:buClr>
              <a:buSzPct val="45000"/>
              <a:buFont typeface="Wingdings" charset="2"/>
              <a:buChar char=""/>
            </a:pPr>
            <a:r>
              <a:rPr lang="en-US" sz="2000" b="0" strike="noStrike" spc="-1" dirty="0">
                <a:latin typeface="Lato" panose="020F0502020204030203" pitchFamily="34" charset="0"/>
                <a:ea typeface="Lato" panose="020F0502020204030203" pitchFamily="34" charset="0"/>
                <a:cs typeface="Lato" panose="020F0502020204030203" pitchFamily="34" charset="0"/>
              </a:rPr>
              <a:t>Reaction to the phenomenon by major record companies was slow and inadequate, resulting in huge and prolonged losses.</a:t>
            </a:r>
          </a:p>
          <a:p>
            <a:pPr marL="522461" indent="-391846">
              <a:spcAft>
                <a:spcPts val="1388"/>
              </a:spcAft>
              <a:buClr>
                <a:srgbClr val="000000"/>
              </a:buClr>
              <a:buSzPct val="45000"/>
              <a:buFont typeface="Wingdings" charset="2"/>
              <a:buChar char=""/>
            </a:pPr>
            <a:r>
              <a:rPr lang="en-US" sz="2000" b="1" strike="noStrike" spc="-1" dirty="0">
                <a:latin typeface="Lato" panose="020F0502020204030203" pitchFamily="34" charset="0"/>
                <a:ea typeface="Lato" panose="020F0502020204030203" pitchFamily="34" charset="0"/>
                <a:cs typeface="Lato" panose="020F0502020204030203" pitchFamily="34" charset="0"/>
              </a:rPr>
              <a:t>Appropriate laws and sanctions were put into effect around 2005</a:t>
            </a:r>
            <a:r>
              <a:rPr lang="en-US" sz="2000" b="0" strike="noStrike" spc="-1" dirty="0">
                <a:latin typeface="Lato" panose="020F0502020204030203" pitchFamily="34" charset="0"/>
                <a:ea typeface="Lato" panose="020F0502020204030203" pitchFamily="34" charset="0"/>
                <a:cs typeface="Lato" panose="020F0502020204030203" pitchFamily="34" charset="0"/>
              </a:rPr>
              <a:t>.</a:t>
            </a:r>
          </a:p>
        </p:txBody>
      </p:sp>
      <p:pic>
        <p:nvPicPr>
          <p:cNvPr id="49" name="Picture 48"/>
          <p:cNvPicPr/>
          <p:nvPr/>
        </p:nvPicPr>
        <p:blipFill>
          <a:blip r:embed="rId2"/>
          <a:stretch/>
        </p:blipFill>
        <p:spPr>
          <a:xfrm>
            <a:off x="9123735" y="2427714"/>
            <a:ext cx="2764703" cy="3101692"/>
          </a:xfrm>
          <a:prstGeom prst="rect">
            <a:avLst/>
          </a:prstGeom>
          <a:ln w="18000">
            <a:noFill/>
          </a:ln>
          <a:effectLst>
            <a:outerShdw dist="35638" dir="2700000">
              <a:srgbClr val="3465A4"/>
            </a:outerShdw>
          </a:effectLst>
        </p:spPr>
      </p:pic>
    </p:spTree>
    <p:extLst>
      <p:ext uri="{BB962C8B-B14F-4D97-AF65-F5344CB8AC3E}">
        <p14:creationId xmlns:p14="http://schemas.microsoft.com/office/powerpoint/2010/main" val="2062145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33000"/>
          </a:schemeClr>
        </a:solidFill>
        <a:effectLst/>
      </p:bgPr>
    </p:bg>
    <p:spTree>
      <p:nvGrpSpPr>
        <p:cNvPr id="1" name=""/>
        <p:cNvGrpSpPr/>
        <p:nvPr/>
      </p:nvGrpSpPr>
      <p:grpSpPr>
        <a:xfrm>
          <a:off x="0" y="0"/>
          <a:ext cx="0" cy="0"/>
          <a:chOff x="0" y="0"/>
          <a:chExt cx="0" cy="0"/>
        </a:xfrm>
      </p:grpSpPr>
      <p:sp>
        <p:nvSpPr>
          <p:cNvPr id="50" name="TextBox 49"/>
          <p:cNvSpPr txBox="1"/>
          <p:nvPr/>
        </p:nvSpPr>
        <p:spPr>
          <a:xfrm>
            <a:off x="553154" y="293886"/>
            <a:ext cx="8490034" cy="1088466"/>
          </a:xfrm>
          <a:prstGeom prst="rect">
            <a:avLst/>
          </a:prstGeom>
          <a:noFill/>
          <a:ln w="0">
            <a:noFill/>
          </a:ln>
        </p:spPr>
        <p:txBody>
          <a:bodyPr lIns="0" tIns="0" rIns="0" bIns="0" anchor="ctr">
            <a:noAutofit/>
          </a:bodyPr>
          <a:lstStyle>
            <a:defPPr>
              <a:defRPr lang="en-US"/>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a:lstStyle>
          <a:p>
            <a:pPr algn="ctr"/>
            <a:r>
              <a:rPr lang="en-US" sz="3144" b="0"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Competition between CDs and downloads: </a:t>
            </a:r>
            <a:br>
              <a:rPr sz="2633" dirty="0">
                <a:latin typeface="Lato" panose="020F0502020204030203" pitchFamily="34" charset="0"/>
                <a:ea typeface="Lato" panose="020F0502020204030203" pitchFamily="34" charset="0"/>
                <a:cs typeface="Lato" panose="020F0502020204030203" pitchFamily="34" charset="0"/>
              </a:rPr>
            </a:br>
            <a:r>
              <a:rPr lang="en-US" sz="3600" b="1"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the issue of piracy</a:t>
            </a:r>
            <a:endParaRPr lang="en-US" sz="3144" b="1" strike="noStrike"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51" name="TextBox 50"/>
          <p:cNvSpPr txBox="1"/>
          <p:nvPr/>
        </p:nvSpPr>
        <p:spPr>
          <a:xfrm>
            <a:off x="290123" y="1765402"/>
            <a:ext cx="11611754" cy="4633611"/>
          </a:xfrm>
          <a:prstGeom prst="rect">
            <a:avLst/>
          </a:prstGeom>
          <a:noFill/>
          <a:ln w="0">
            <a:noFill/>
          </a:ln>
        </p:spPr>
        <p:txBody>
          <a:bodyPr lIns="0" tIns="0" rIns="0" bIns="0">
            <a:normAutofit fontScale="97000" lnSpcReduction="10000"/>
          </a:bodyPr>
          <a:lstStyle>
            <a:defPPr>
              <a:defRPr lang="en-US"/>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a:lstStyle>
          <a:p>
            <a:pPr marL="522461" indent="-391846">
              <a:spcAft>
                <a:spcPts val="1388"/>
              </a:spcAft>
              <a:buClr>
                <a:srgbClr val="000000"/>
              </a:buClr>
              <a:buSzPct val="45000"/>
              <a:buFont typeface="Wingdings" charset="2"/>
              <a:buChar char=""/>
            </a:pPr>
            <a:r>
              <a:rPr lang="en-US" sz="2000" b="1" strike="noStrike" spc="-1" dirty="0">
                <a:latin typeface="Lato" panose="020F0502020204030203" pitchFamily="34" charset="0"/>
                <a:ea typeface="Lato" panose="020F0502020204030203" pitchFamily="34" charset="0"/>
                <a:cs typeface="Lato" panose="020F0502020204030203" pitchFamily="34" charset="0"/>
              </a:rPr>
              <a:t>Models trained on official data fail to capture the real implications and </a:t>
            </a:r>
            <a:r>
              <a:rPr lang="en-US" sz="2000" b="1" strike="noStrike" spc="-1" dirty="0" err="1">
                <a:latin typeface="Lato" panose="020F0502020204030203" pitchFamily="34" charset="0"/>
                <a:ea typeface="Lato" panose="020F0502020204030203" pitchFamily="34" charset="0"/>
                <a:cs typeface="Lato" panose="020F0502020204030203" pitchFamily="34" charset="0"/>
              </a:rPr>
              <a:t>behaviour</a:t>
            </a:r>
            <a:r>
              <a:rPr lang="en-US" sz="2000" b="1" strike="noStrike" spc="-1" dirty="0">
                <a:latin typeface="Lato" panose="020F0502020204030203" pitchFamily="34" charset="0"/>
                <a:ea typeface="Lato" panose="020F0502020204030203" pitchFamily="34" charset="0"/>
                <a:cs typeface="Lato" panose="020F0502020204030203" pitchFamily="34" charset="0"/>
              </a:rPr>
              <a:t> of the market in the decade between </a:t>
            </a:r>
            <a:r>
              <a:rPr lang="en-US" sz="2000" b="1" strike="noStrike" spc="-1" dirty="0" err="1">
                <a:latin typeface="Lato" panose="020F0502020204030203" pitchFamily="34" charset="0"/>
                <a:ea typeface="Lato" panose="020F0502020204030203" pitchFamily="34" charset="0"/>
                <a:cs typeface="Lato" panose="020F0502020204030203" pitchFamily="34" charset="0"/>
              </a:rPr>
              <a:t>between</a:t>
            </a:r>
            <a:r>
              <a:rPr lang="en-US" sz="2000" b="1" strike="noStrike" spc="-1" dirty="0">
                <a:latin typeface="Lato" panose="020F0502020204030203" pitchFamily="34" charset="0"/>
                <a:ea typeface="Lato" panose="020F0502020204030203" pitchFamily="34" charset="0"/>
                <a:cs typeface="Lato" panose="020F0502020204030203" pitchFamily="34" charset="0"/>
              </a:rPr>
              <a:t> 1997-2007</a:t>
            </a:r>
            <a:r>
              <a:rPr lang="en-US" sz="2000" b="0" strike="noStrike" spc="-1" dirty="0">
                <a:latin typeface="Lato" panose="020F0502020204030203" pitchFamily="34" charset="0"/>
                <a:ea typeface="Lato" panose="020F0502020204030203" pitchFamily="34" charset="0"/>
                <a:cs typeface="Lato" panose="020F0502020204030203" pitchFamily="34" charset="0"/>
              </a:rPr>
              <a:t>.</a:t>
            </a:r>
          </a:p>
          <a:p>
            <a:pPr marL="522461" indent="-391846">
              <a:spcAft>
                <a:spcPts val="1388"/>
              </a:spcAft>
              <a:buClr>
                <a:srgbClr val="000000"/>
              </a:buClr>
              <a:buSzPct val="45000"/>
              <a:buFont typeface="Wingdings" charset="2"/>
              <a:buChar char=""/>
            </a:pPr>
            <a:r>
              <a:rPr lang="en-US" sz="2000" b="0" strike="noStrike" spc="-1" dirty="0">
                <a:latin typeface="Lato" panose="020F0502020204030203" pitchFamily="34" charset="0"/>
                <a:ea typeface="Lato" panose="020F0502020204030203" pitchFamily="34" charset="0"/>
                <a:cs typeface="Lato" panose="020F0502020204030203" pitchFamily="34" charset="0"/>
              </a:rPr>
              <a:t>Studies conducted on the true effect of piracy and copyright policy suggest that: </a:t>
            </a:r>
          </a:p>
          <a:p>
            <a:pPr marL="522461" indent="-391846">
              <a:spcAft>
                <a:spcPts val="1388"/>
              </a:spcAft>
              <a:buClr>
                <a:srgbClr val="000000"/>
              </a:buClr>
              <a:buSzPct val="45000"/>
              <a:buFont typeface="Wingdings" charset="2"/>
              <a:buChar char=""/>
            </a:pPr>
            <a:endParaRPr lang="en-US" sz="2000" b="0" strike="noStrike" spc="-1" dirty="0">
              <a:latin typeface="Lato" panose="020F0502020204030203" pitchFamily="34" charset="0"/>
              <a:ea typeface="Lato" panose="020F0502020204030203" pitchFamily="34" charset="0"/>
              <a:cs typeface="Lato" panose="020F0502020204030203" pitchFamily="34" charset="0"/>
            </a:endParaRPr>
          </a:p>
          <a:p>
            <a:pPr marL="522461" indent="-391846" algn="ctr">
              <a:spcAft>
                <a:spcPts val="1388"/>
              </a:spcAft>
              <a:buClr>
                <a:srgbClr val="000000"/>
              </a:buClr>
              <a:buSzPct val="45000"/>
              <a:buFont typeface="Wingdings" charset="2"/>
              <a:buChar char=""/>
            </a:pPr>
            <a:r>
              <a:rPr lang="en-US" sz="1600" b="1" i="1" strike="noStrike" spc="-1" dirty="0">
                <a:latin typeface="Lato" panose="020F0502020204030203" pitchFamily="34" charset="0"/>
                <a:ea typeface="Lato" panose="020F0502020204030203" pitchFamily="34" charset="0"/>
                <a:cs typeface="Lato" panose="020F0502020204030203" pitchFamily="34" charset="0"/>
              </a:rPr>
              <a:t>“ The estimated displacement rates range up to 30 percent in some studies</a:t>
            </a:r>
            <a:r>
              <a:rPr lang="en-US" sz="1600" b="0" i="1" strike="noStrike" spc="-1" dirty="0">
                <a:latin typeface="Lato" panose="020F0502020204030203" pitchFamily="34" charset="0"/>
                <a:ea typeface="Lato" panose="020F0502020204030203" pitchFamily="34" charset="0"/>
                <a:cs typeface="Lato" panose="020F0502020204030203" pitchFamily="34" charset="0"/>
              </a:rPr>
              <a:t>, but an average number of these estimated rates can be set to 20 percent.” (N. Muller, 2014)</a:t>
            </a:r>
            <a:endParaRPr lang="en-US" sz="1600" b="0" strike="noStrike" spc="-1" dirty="0">
              <a:latin typeface="Lato" panose="020F0502020204030203" pitchFamily="34" charset="0"/>
              <a:ea typeface="Lato" panose="020F0502020204030203" pitchFamily="34" charset="0"/>
              <a:cs typeface="Lato" panose="020F0502020204030203" pitchFamily="34" charset="0"/>
            </a:endParaRPr>
          </a:p>
          <a:p>
            <a:pPr marL="522461" indent="-391846" algn="ctr">
              <a:spcAft>
                <a:spcPts val="1388"/>
              </a:spcAft>
              <a:buClr>
                <a:srgbClr val="000000"/>
              </a:buClr>
              <a:buSzPct val="45000"/>
              <a:buFont typeface="Wingdings" charset="2"/>
              <a:buChar char=""/>
            </a:pPr>
            <a:r>
              <a:rPr lang="en-US" sz="1600" b="0" i="1" strike="noStrike" spc="-1" dirty="0">
                <a:latin typeface="Lato" panose="020F0502020204030203" pitchFamily="34" charset="0"/>
                <a:ea typeface="Lato" panose="020F0502020204030203" pitchFamily="34" charset="0"/>
                <a:cs typeface="Lato" panose="020F0502020204030203" pitchFamily="34" charset="0"/>
              </a:rPr>
              <a:t>“The results suggest that p2p usage reduces the probability of buying music by 30 percent.”  (A. </a:t>
            </a:r>
            <a:r>
              <a:rPr lang="en-US" sz="1600" b="0" i="1" strike="noStrike" spc="-1" dirty="0" err="1">
                <a:latin typeface="Lato" panose="020F0502020204030203" pitchFamily="34" charset="0"/>
                <a:ea typeface="Lato" panose="020F0502020204030203" pitchFamily="34" charset="0"/>
                <a:cs typeface="Lato" panose="020F0502020204030203" pitchFamily="34" charset="0"/>
              </a:rPr>
              <a:t>Zentner</a:t>
            </a:r>
            <a:r>
              <a:rPr lang="en-US" sz="1600" b="0" i="1" strike="noStrike" spc="-1" dirty="0">
                <a:latin typeface="Lato" panose="020F0502020204030203" pitchFamily="34" charset="0"/>
                <a:ea typeface="Lato" panose="020F0502020204030203" pitchFamily="34" charset="0"/>
                <a:cs typeface="Lato" panose="020F0502020204030203" pitchFamily="34" charset="0"/>
              </a:rPr>
              <a:t>., 2006)</a:t>
            </a:r>
            <a:endParaRPr lang="en-US" sz="1600" b="0" strike="noStrike" spc="-1" dirty="0">
              <a:latin typeface="Lato" panose="020F0502020204030203" pitchFamily="34" charset="0"/>
              <a:ea typeface="Lato" panose="020F0502020204030203" pitchFamily="34" charset="0"/>
              <a:cs typeface="Lato" panose="020F0502020204030203" pitchFamily="34" charset="0"/>
            </a:endParaRPr>
          </a:p>
          <a:p>
            <a:pPr marL="522461" indent="-391846" algn="ctr">
              <a:spcAft>
                <a:spcPts val="1388"/>
              </a:spcAft>
              <a:buClr>
                <a:srgbClr val="000000"/>
              </a:buClr>
              <a:buSzPct val="45000"/>
              <a:buFont typeface="Wingdings" charset="2"/>
              <a:buChar char=""/>
            </a:pPr>
            <a:r>
              <a:rPr lang="en-US" sz="1600" b="0" i="1" strike="noStrike" spc="-1" dirty="0">
                <a:latin typeface="Lato" panose="020F0502020204030203" pitchFamily="34" charset="0"/>
                <a:ea typeface="Lato" panose="020F0502020204030203" pitchFamily="34" charset="0"/>
                <a:cs typeface="Lato" panose="020F0502020204030203" pitchFamily="34" charset="0"/>
              </a:rPr>
              <a:t>“...the average number of files available from each search (each album) decreased by almost 30 percent following recent legal action against individual file sharers…”  (S. Bhattacharjee et Al. 2006)</a:t>
            </a:r>
            <a:endParaRPr lang="en-US" sz="1600" b="0" strike="noStrike" spc="-1" dirty="0">
              <a:latin typeface="Lato" panose="020F0502020204030203" pitchFamily="34" charset="0"/>
              <a:ea typeface="Lato" panose="020F0502020204030203" pitchFamily="34" charset="0"/>
              <a:cs typeface="Lato" panose="020F0502020204030203" pitchFamily="34" charset="0"/>
            </a:endParaRPr>
          </a:p>
          <a:p>
            <a:pPr marL="522461" indent="-391846" algn="ctr">
              <a:spcAft>
                <a:spcPts val="1388"/>
              </a:spcAft>
              <a:buClr>
                <a:srgbClr val="000000"/>
              </a:buClr>
              <a:buSzPct val="45000"/>
              <a:buFont typeface="Wingdings" charset="2"/>
              <a:buChar char=""/>
            </a:pPr>
            <a:r>
              <a:rPr lang="en-US" sz="1600" b="0" i="1" strike="noStrike" spc="-1" dirty="0">
                <a:latin typeface="Lato" panose="020F0502020204030203" pitchFamily="34" charset="0"/>
                <a:ea typeface="Lato" panose="020F0502020204030203" pitchFamily="34" charset="0"/>
                <a:cs typeface="Lato" panose="020F0502020204030203" pitchFamily="34" charset="0"/>
              </a:rPr>
              <a:t>“Following the announcement of the RIAA to sue P2P users during the summer of 2003, most file-sharing networks have seen their number of users drop by 10 to 30 percent. “ (M. </a:t>
            </a:r>
            <a:r>
              <a:rPr lang="en-US" sz="1600" b="0" i="1" strike="noStrike" spc="-1" dirty="0" err="1">
                <a:latin typeface="Lato" panose="020F0502020204030203" pitchFamily="34" charset="0"/>
                <a:ea typeface="Lato" panose="020F0502020204030203" pitchFamily="34" charset="0"/>
                <a:cs typeface="Lato" panose="020F0502020204030203" pitchFamily="34" charset="0"/>
              </a:rPr>
              <a:t>Peitz</a:t>
            </a:r>
            <a:r>
              <a:rPr lang="en-US" sz="1600" b="0" i="1" strike="noStrike" spc="-1" dirty="0">
                <a:latin typeface="Lato" panose="020F0502020204030203" pitchFamily="34" charset="0"/>
                <a:ea typeface="Lato" panose="020F0502020204030203" pitchFamily="34" charset="0"/>
                <a:cs typeface="Lato" panose="020F0502020204030203" pitchFamily="34" charset="0"/>
              </a:rPr>
              <a:t>, P. </a:t>
            </a:r>
            <a:r>
              <a:rPr lang="en-US" sz="1600" b="0" i="1" strike="noStrike" spc="-1" dirty="0" err="1">
                <a:latin typeface="Lato" panose="020F0502020204030203" pitchFamily="34" charset="0"/>
                <a:ea typeface="Lato" panose="020F0502020204030203" pitchFamily="34" charset="0"/>
                <a:cs typeface="Lato" panose="020F0502020204030203" pitchFamily="34" charset="0"/>
              </a:rPr>
              <a:t>Waelbroeck</a:t>
            </a:r>
            <a:r>
              <a:rPr lang="en-US" sz="1600" b="0" i="1" strike="noStrike" spc="-1" dirty="0">
                <a:latin typeface="Lato" panose="020F0502020204030203" pitchFamily="34" charset="0"/>
                <a:ea typeface="Lato" panose="020F0502020204030203" pitchFamily="34" charset="0"/>
                <a:cs typeface="Lato" panose="020F0502020204030203" pitchFamily="34" charset="0"/>
              </a:rPr>
              <a:t>, 2005)</a:t>
            </a:r>
            <a:endParaRPr lang="en-US" sz="1600" b="0" strike="noStrike" spc="-1" dirty="0">
              <a:latin typeface="Lato" panose="020F0502020204030203" pitchFamily="34" charset="0"/>
              <a:ea typeface="Lato" panose="020F0502020204030203" pitchFamily="34" charset="0"/>
              <a:cs typeface="Lato" panose="020F0502020204030203" pitchFamily="34" charset="0"/>
            </a:endParaRPr>
          </a:p>
          <a:p>
            <a:pPr marL="522461" indent="-391846" algn="ctr">
              <a:spcAft>
                <a:spcPts val="1388"/>
              </a:spcAft>
              <a:buClr>
                <a:srgbClr val="000000"/>
              </a:buClr>
              <a:buSzPct val="45000"/>
              <a:buFont typeface="Wingdings" charset="2"/>
              <a:buChar char=""/>
            </a:pPr>
            <a:endParaRPr lang="en-US" sz="1600" b="0" strike="noStrike" spc="-1" dirty="0">
              <a:latin typeface="Lato" panose="020F0502020204030203" pitchFamily="34" charset="0"/>
              <a:ea typeface="Lato" panose="020F0502020204030203" pitchFamily="34" charset="0"/>
              <a:cs typeface="Lato" panose="020F0502020204030203" pitchFamily="34" charset="0"/>
            </a:endParaRPr>
          </a:p>
          <a:p>
            <a:pPr marL="522461" indent="-391846">
              <a:spcAft>
                <a:spcPts val="1388"/>
              </a:spcAft>
              <a:buClr>
                <a:srgbClr val="000000"/>
              </a:buClr>
              <a:buSzPct val="45000"/>
              <a:buFont typeface="Wingdings" charset="2"/>
              <a:buChar char=""/>
            </a:pPr>
            <a:r>
              <a:rPr lang="en-US" sz="2000" b="0" strike="noStrike" spc="-1" dirty="0">
                <a:latin typeface="Lato" panose="020F0502020204030203" pitchFamily="34" charset="0"/>
                <a:ea typeface="Lato" panose="020F0502020204030203" pitchFamily="34" charset="0"/>
                <a:cs typeface="Lato" panose="020F0502020204030203" pitchFamily="34" charset="0"/>
              </a:rPr>
              <a:t>Piracy still remains, although in smaller proportion, an open issue.</a:t>
            </a:r>
          </a:p>
        </p:txBody>
      </p:sp>
    </p:spTree>
    <p:extLst>
      <p:ext uri="{BB962C8B-B14F-4D97-AF65-F5344CB8AC3E}">
        <p14:creationId xmlns:p14="http://schemas.microsoft.com/office/powerpoint/2010/main" val="2024232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5000"/>
          </a:schemeClr>
        </a:solidFill>
        <a:effectLst/>
      </p:bgPr>
    </p:bg>
    <p:spTree>
      <p:nvGrpSpPr>
        <p:cNvPr id="1" name=""/>
        <p:cNvGrpSpPr/>
        <p:nvPr/>
      </p:nvGrpSpPr>
      <p:grpSpPr>
        <a:xfrm>
          <a:off x="0" y="0"/>
          <a:ext cx="0" cy="0"/>
          <a:chOff x="0" y="0"/>
          <a:chExt cx="0" cy="0"/>
        </a:xfrm>
      </p:grpSpPr>
      <p:sp>
        <p:nvSpPr>
          <p:cNvPr id="52" name="TextBox 51"/>
          <p:cNvSpPr txBox="1"/>
          <p:nvPr/>
        </p:nvSpPr>
        <p:spPr>
          <a:xfrm>
            <a:off x="553154" y="293886"/>
            <a:ext cx="8490034" cy="1088466"/>
          </a:xfrm>
          <a:prstGeom prst="rect">
            <a:avLst/>
          </a:prstGeom>
          <a:noFill/>
          <a:ln w="0">
            <a:noFill/>
          </a:ln>
        </p:spPr>
        <p:txBody>
          <a:bodyPr lIns="0" tIns="0" rIns="0" bIns="0" anchor="ctr">
            <a:noAutofit/>
          </a:bodyPr>
          <a:lstStyle>
            <a:defPPr>
              <a:defRPr lang="en-US"/>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a:lstStyle>
          <a:p>
            <a:r>
              <a:rPr lang="en-US" sz="3144"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Competition between CDs and downloads: </a:t>
            </a:r>
            <a:br>
              <a:rPr sz="2633" b="1" dirty="0">
                <a:latin typeface="Lato" panose="020F0502020204030203" pitchFamily="34" charset="0"/>
                <a:ea typeface="Lato" panose="020F0502020204030203" pitchFamily="34" charset="0"/>
                <a:cs typeface="Lato" panose="020F0502020204030203" pitchFamily="34" charset="0"/>
              </a:rPr>
            </a:br>
            <a:r>
              <a:rPr lang="en-US" sz="3144" b="1"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an estimation of the scale of piracy</a:t>
            </a:r>
          </a:p>
        </p:txBody>
      </p:sp>
      <p:sp>
        <p:nvSpPr>
          <p:cNvPr id="53" name="TextBox 52"/>
          <p:cNvSpPr txBox="1"/>
          <p:nvPr/>
        </p:nvSpPr>
        <p:spPr>
          <a:xfrm>
            <a:off x="0" y="1741546"/>
            <a:ext cx="11611968" cy="1972735"/>
          </a:xfrm>
          <a:prstGeom prst="rect">
            <a:avLst/>
          </a:prstGeom>
          <a:noFill/>
          <a:ln w="0">
            <a:noFill/>
          </a:ln>
        </p:spPr>
        <p:txBody>
          <a:bodyPr lIns="0" tIns="0" rIns="0" bIns="0">
            <a:normAutofit fontScale="90500" lnSpcReduction="20000"/>
          </a:bodyPr>
          <a:lstStyle>
            <a:defPPr>
              <a:defRPr lang="en-US"/>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a:lstStyle>
          <a:p>
            <a:pPr marL="522461" indent="-391846">
              <a:spcAft>
                <a:spcPts val="1388"/>
              </a:spcAft>
              <a:buClr>
                <a:srgbClr val="000000"/>
              </a:buClr>
              <a:buSzPct val="45000"/>
              <a:buFont typeface="Wingdings" charset="2"/>
              <a:buChar char=""/>
            </a:pPr>
            <a:r>
              <a:rPr lang="en-US" spc="-1" dirty="0">
                <a:latin typeface="Lato" panose="020F0502020204030203" pitchFamily="34" charset="0"/>
                <a:ea typeface="Lato" panose="020F0502020204030203" pitchFamily="34" charset="0"/>
                <a:cs typeface="Lato" panose="020F0502020204030203" pitchFamily="34" charset="0"/>
              </a:rPr>
              <a:t>We employed a</a:t>
            </a:r>
            <a:r>
              <a:rPr lang="en-US" sz="2177" b="0" strike="noStrike" spc="-1" dirty="0">
                <a:latin typeface="Lato" panose="020F0502020204030203" pitchFamily="34" charset="0"/>
                <a:ea typeface="Lato" panose="020F0502020204030203" pitchFamily="34" charset="0"/>
                <a:cs typeface="Lato" panose="020F0502020204030203" pitchFamily="34" charset="0"/>
              </a:rPr>
              <a:t>n </a:t>
            </a:r>
            <a:r>
              <a:rPr lang="en-US" sz="2177" b="1" strike="noStrike" spc="-1" dirty="0">
                <a:latin typeface="Lato" panose="020F0502020204030203" pitchFamily="34" charset="0"/>
                <a:ea typeface="Lato" panose="020F0502020204030203" pitchFamily="34" charset="0"/>
                <a:cs typeface="Lato" panose="020F0502020204030203" pitchFamily="34" charset="0"/>
              </a:rPr>
              <a:t>estimate of illegal downloads ratio</a:t>
            </a:r>
            <a:r>
              <a:rPr lang="en-US" sz="2177" b="0" strike="noStrike" spc="-1" dirty="0">
                <a:latin typeface="Lato" panose="020F0502020204030203" pitchFamily="34" charset="0"/>
                <a:ea typeface="Lato" panose="020F0502020204030203" pitchFamily="34" charset="0"/>
                <a:cs typeface="Lato" panose="020F0502020204030203" pitchFamily="34" charset="0"/>
              </a:rPr>
              <a:t>, starting from the introduction of large peer-to-peer networks. This was derived from research papers (see previous slide). </a:t>
            </a:r>
          </a:p>
          <a:p>
            <a:pPr marL="522461" indent="-391846">
              <a:spcAft>
                <a:spcPts val="1388"/>
              </a:spcAft>
              <a:buClr>
                <a:srgbClr val="000000"/>
              </a:buClr>
              <a:buSzPct val="45000"/>
              <a:buFont typeface="Wingdings" charset="2"/>
              <a:buChar char=""/>
            </a:pPr>
            <a:r>
              <a:rPr lang="en-US" sz="2177" b="0" strike="noStrike" spc="-1" dirty="0">
                <a:latin typeface="Lato" panose="020F0502020204030203" pitchFamily="34" charset="0"/>
                <a:ea typeface="Lato" panose="020F0502020204030203" pitchFamily="34" charset="0"/>
                <a:cs typeface="Lato" panose="020F0502020204030203" pitchFamily="34" charset="0"/>
              </a:rPr>
              <a:t>Thus, we were also able to create </a:t>
            </a:r>
            <a:r>
              <a:rPr lang="en-US" sz="2177" b="1" strike="noStrike" spc="-1" dirty="0">
                <a:latin typeface="Lato" panose="020F0502020204030203" pitchFamily="34" charset="0"/>
                <a:ea typeface="Lato" panose="020F0502020204030203" pitchFamily="34" charset="0"/>
                <a:cs typeface="Lato" panose="020F0502020204030203" pitchFamily="34" charset="0"/>
              </a:rPr>
              <a:t>an estimate of the CD revenue which was lost to piracy </a:t>
            </a:r>
            <a:r>
              <a:rPr lang="en-US" sz="2177" b="0" strike="noStrike" spc="-1" dirty="0">
                <a:latin typeface="Lato" panose="020F0502020204030203" pitchFamily="34" charset="0"/>
                <a:ea typeface="Lato" panose="020F0502020204030203" pitchFamily="34" charset="0"/>
                <a:cs typeface="Lato" panose="020F0502020204030203" pitchFamily="34" charset="0"/>
              </a:rPr>
              <a:t>over the period considered.</a:t>
            </a:r>
          </a:p>
          <a:p>
            <a:pPr marL="522461" indent="-391846">
              <a:spcAft>
                <a:spcPts val="1388"/>
              </a:spcAft>
              <a:buClr>
                <a:srgbClr val="000000"/>
              </a:buClr>
              <a:buSzPct val="45000"/>
              <a:buFont typeface="Wingdings" charset="2"/>
              <a:buChar char=""/>
            </a:pPr>
            <a:r>
              <a:rPr lang="en-US" sz="2177" b="0" strike="noStrike" spc="-1" dirty="0">
                <a:latin typeface="Lato" panose="020F0502020204030203" pitchFamily="34" charset="0"/>
                <a:ea typeface="Lato" panose="020F0502020204030203" pitchFamily="34" charset="0"/>
                <a:cs typeface="Lato" panose="020F0502020204030203" pitchFamily="34" charset="0"/>
              </a:rPr>
              <a:t>With this integrated data it was then possible to appropriately study the relationship between downloadable format and other recent formats.</a:t>
            </a:r>
          </a:p>
        </p:txBody>
      </p:sp>
      <p:pic>
        <p:nvPicPr>
          <p:cNvPr id="54" name="Picture 53"/>
          <p:cNvPicPr/>
          <p:nvPr/>
        </p:nvPicPr>
        <p:blipFill>
          <a:blip r:embed="rId2"/>
          <a:stretch/>
        </p:blipFill>
        <p:spPr>
          <a:xfrm>
            <a:off x="1228874" y="3902368"/>
            <a:ext cx="4159681" cy="2456450"/>
          </a:xfrm>
          <a:prstGeom prst="rect">
            <a:avLst/>
          </a:prstGeom>
          <a:ln w="18000">
            <a:noFill/>
          </a:ln>
          <a:effectLst>
            <a:outerShdw dist="35638" dir="2700000">
              <a:srgbClr val="3465A4"/>
            </a:outerShdw>
          </a:effectLst>
        </p:spPr>
      </p:pic>
      <p:pic>
        <p:nvPicPr>
          <p:cNvPr id="55" name="Picture 54"/>
          <p:cNvPicPr/>
          <p:nvPr/>
        </p:nvPicPr>
        <p:blipFill>
          <a:blip r:embed="rId3"/>
          <a:stretch/>
        </p:blipFill>
        <p:spPr>
          <a:xfrm>
            <a:off x="6806173" y="3902368"/>
            <a:ext cx="4159681" cy="2456450"/>
          </a:xfrm>
          <a:prstGeom prst="rect">
            <a:avLst/>
          </a:prstGeom>
          <a:ln w="18000">
            <a:noFill/>
          </a:ln>
          <a:effectLst>
            <a:outerShdw dist="35638" dir="2700000">
              <a:srgbClr val="3465A4"/>
            </a:outerShdw>
          </a:effectLst>
        </p:spPr>
      </p:pic>
    </p:spTree>
    <p:extLst>
      <p:ext uri="{BB962C8B-B14F-4D97-AF65-F5344CB8AC3E}">
        <p14:creationId xmlns:p14="http://schemas.microsoft.com/office/powerpoint/2010/main" val="3691458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9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2376D0C-8FA5-497E-8116-DA675DC06346}"/>
              </a:ext>
            </a:extLst>
          </p:cNvPr>
          <p:cNvSpPr txBox="1"/>
          <p:nvPr/>
        </p:nvSpPr>
        <p:spPr>
          <a:xfrm>
            <a:off x="168964" y="309202"/>
            <a:ext cx="5230349" cy="2862322"/>
          </a:xfrm>
          <a:prstGeom prst="rect">
            <a:avLst/>
          </a:prstGeom>
          <a:noFill/>
        </p:spPr>
        <p:txBody>
          <a:bodyPr wrap="square" rtlCol="0">
            <a:spAutoFit/>
          </a:bodyPr>
          <a:lstStyle/>
          <a:p>
            <a:r>
              <a:rPr lang="en-GB" sz="3600" dirty="0">
                <a:solidFill>
                  <a:srgbClr val="20068C"/>
                </a:solidFill>
                <a:latin typeface="Lato" panose="020F0502020204030203" pitchFamily="34" charset="0"/>
                <a:ea typeface="Lato" panose="020F0502020204030203" pitchFamily="34" charset="0"/>
                <a:cs typeface="Lato" panose="020F0502020204030203" pitchFamily="34" charset="0"/>
              </a:rPr>
              <a:t>Diffusion of downloadable formats (legal + piracy effect)</a:t>
            </a:r>
          </a:p>
          <a:p>
            <a:endParaRPr lang="en-GB" dirty="0"/>
          </a:p>
          <a:p>
            <a:r>
              <a:rPr lang="en-GB" dirty="0">
                <a:latin typeface="Lato" panose="020F0502020204030203" pitchFamily="34" charset="0"/>
                <a:ea typeface="Lato" panose="020F0502020204030203" pitchFamily="34" charset="0"/>
                <a:cs typeface="Lato" panose="020F0502020204030203" pitchFamily="34" charset="0"/>
              </a:rPr>
              <a:t>All parameters resulted significant for a simple BASS model. </a:t>
            </a:r>
          </a:p>
          <a:p>
            <a:endParaRPr lang="en-GB" dirty="0"/>
          </a:p>
        </p:txBody>
      </p:sp>
      <p:graphicFrame>
        <p:nvGraphicFramePr>
          <p:cNvPr id="8" name="Table 7">
            <a:extLst>
              <a:ext uri="{FF2B5EF4-FFF2-40B4-BE49-F238E27FC236}">
                <a16:creationId xmlns:a16="http://schemas.microsoft.com/office/drawing/2014/main" id="{928D7011-8C18-45D2-BDB6-AC19AE703E9F}"/>
              </a:ext>
            </a:extLst>
          </p:cNvPr>
          <p:cNvGraphicFramePr>
            <a:graphicFrameLocks noGrp="1"/>
          </p:cNvGraphicFramePr>
          <p:nvPr>
            <p:extLst>
              <p:ext uri="{D42A27DB-BD31-4B8C-83A1-F6EECF244321}">
                <p14:modId xmlns:p14="http://schemas.microsoft.com/office/powerpoint/2010/main" val="683494840"/>
              </p:ext>
            </p:extLst>
          </p:nvPr>
        </p:nvGraphicFramePr>
        <p:xfrm>
          <a:off x="168964" y="3268455"/>
          <a:ext cx="4626320" cy="1554480"/>
        </p:xfrm>
        <a:graphic>
          <a:graphicData uri="http://schemas.openxmlformats.org/drawingml/2006/table">
            <a:tbl>
              <a:tblPr firstRow="1" bandRow="1">
                <a:tableStyleId>{5C22544A-7EE6-4342-B048-85BDC9FD1C3A}</a:tableStyleId>
              </a:tblPr>
              <a:tblGrid>
                <a:gridCol w="1760741">
                  <a:extLst>
                    <a:ext uri="{9D8B030D-6E8A-4147-A177-3AD203B41FA5}">
                      <a16:colId xmlns:a16="http://schemas.microsoft.com/office/drawing/2014/main" val="3029765282"/>
                    </a:ext>
                  </a:extLst>
                </a:gridCol>
                <a:gridCol w="960934">
                  <a:extLst>
                    <a:ext uri="{9D8B030D-6E8A-4147-A177-3AD203B41FA5}">
                      <a16:colId xmlns:a16="http://schemas.microsoft.com/office/drawing/2014/main" val="3019139326"/>
                    </a:ext>
                  </a:extLst>
                </a:gridCol>
                <a:gridCol w="959125">
                  <a:extLst>
                    <a:ext uri="{9D8B030D-6E8A-4147-A177-3AD203B41FA5}">
                      <a16:colId xmlns:a16="http://schemas.microsoft.com/office/drawing/2014/main" val="355395607"/>
                    </a:ext>
                  </a:extLst>
                </a:gridCol>
                <a:gridCol w="945520">
                  <a:extLst>
                    <a:ext uri="{9D8B030D-6E8A-4147-A177-3AD203B41FA5}">
                      <a16:colId xmlns:a16="http://schemas.microsoft.com/office/drawing/2014/main" val="71493320"/>
                    </a:ext>
                  </a:extLst>
                </a:gridCol>
              </a:tblGrid>
              <a:tr h="773617">
                <a:tc>
                  <a:txBody>
                    <a:bodyPr/>
                    <a:lstStyle/>
                    <a:p>
                      <a:pPr algn="ctr"/>
                      <a:r>
                        <a:rPr lang="en-GB" dirty="0"/>
                        <a:t>Category / Model parameters </a:t>
                      </a:r>
                    </a:p>
                  </a:txBody>
                  <a:tcPr anchor="ctr"/>
                </a:tc>
                <a:tc>
                  <a:txBody>
                    <a:bodyPr/>
                    <a:lstStyle/>
                    <a:p>
                      <a:pPr algn="ctr"/>
                      <a:r>
                        <a:rPr lang="en-GB" dirty="0"/>
                        <a:t>m</a:t>
                      </a:r>
                    </a:p>
                  </a:txBody>
                  <a:tcPr anchor="ctr"/>
                </a:tc>
                <a:tc>
                  <a:txBody>
                    <a:bodyPr/>
                    <a:lstStyle/>
                    <a:p>
                      <a:pPr algn="ctr"/>
                      <a:r>
                        <a:rPr lang="en-GB" dirty="0"/>
                        <a:t>p</a:t>
                      </a:r>
                    </a:p>
                  </a:txBody>
                  <a:tcPr anchor="ctr"/>
                </a:tc>
                <a:tc>
                  <a:txBody>
                    <a:bodyPr/>
                    <a:lstStyle/>
                    <a:p>
                      <a:pPr algn="ctr"/>
                      <a:r>
                        <a:rPr lang="en-GB" dirty="0"/>
                        <a:t>q</a:t>
                      </a:r>
                    </a:p>
                  </a:txBody>
                  <a:tcPr anchor="ctr"/>
                </a:tc>
                <a:extLst>
                  <a:ext uri="{0D108BD9-81ED-4DB2-BD59-A6C34878D82A}">
                    <a16:rowId xmlns:a16="http://schemas.microsoft.com/office/drawing/2014/main" val="3352916365"/>
                  </a:ext>
                </a:extLst>
              </a:tr>
              <a:tr h="442067">
                <a:tc>
                  <a:txBody>
                    <a:bodyPr/>
                    <a:lstStyle/>
                    <a:p>
                      <a:pPr algn="ctr"/>
                      <a:r>
                        <a:rPr lang="en-GB" dirty="0"/>
                        <a:t>Downloadable formats</a:t>
                      </a:r>
                    </a:p>
                  </a:txBody>
                  <a:tcPr anchor="ctr"/>
                </a:tc>
                <a:tc>
                  <a:txBody>
                    <a:bodyPr/>
                    <a:lstStyle/>
                    <a:p>
                      <a:pPr algn="ctr"/>
                      <a:r>
                        <a:rPr lang="en-GB" dirty="0"/>
                        <a:t>83683</a:t>
                      </a:r>
                    </a:p>
                  </a:txBody>
                  <a:tcPr anchor="ctr"/>
                </a:tc>
                <a:tc>
                  <a:txBody>
                    <a:bodyPr/>
                    <a:lstStyle/>
                    <a:p>
                      <a:pPr algn="ctr"/>
                      <a:r>
                        <a:rPr lang="en-GB" dirty="0"/>
                        <a:t>0.0380</a:t>
                      </a:r>
                    </a:p>
                  </a:txBody>
                  <a:tcPr anchor="ctr"/>
                </a:tc>
                <a:tc>
                  <a:txBody>
                    <a:bodyPr/>
                    <a:lstStyle/>
                    <a:p>
                      <a:pPr algn="ctr"/>
                      <a:r>
                        <a:rPr lang="en-GB" dirty="0"/>
                        <a:t>0.1556</a:t>
                      </a:r>
                    </a:p>
                  </a:txBody>
                  <a:tcPr anchor="ctr"/>
                </a:tc>
                <a:extLst>
                  <a:ext uri="{0D108BD9-81ED-4DB2-BD59-A6C34878D82A}">
                    <a16:rowId xmlns:a16="http://schemas.microsoft.com/office/drawing/2014/main" val="1824938725"/>
                  </a:ext>
                </a:extLst>
              </a:tr>
            </a:tbl>
          </a:graphicData>
        </a:graphic>
      </p:graphicFrame>
      <p:pic>
        <p:nvPicPr>
          <p:cNvPr id="4" name="Picture 3" descr="Chart, line chart&#10;&#10;Description automatically generated">
            <a:extLst>
              <a:ext uri="{FF2B5EF4-FFF2-40B4-BE49-F238E27FC236}">
                <a16:creationId xmlns:a16="http://schemas.microsoft.com/office/drawing/2014/main" id="{EFB05AD3-DF18-4181-B67E-F85024284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9750" y="2298264"/>
            <a:ext cx="6763286" cy="3996212"/>
          </a:xfrm>
          <a:prstGeom prst="rect">
            <a:avLst/>
          </a:prstGeom>
        </p:spPr>
      </p:pic>
    </p:spTree>
    <p:extLst>
      <p:ext uri="{BB962C8B-B14F-4D97-AF65-F5344CB8AC3E}">
        <p14:creationId xmlns:p14="http://schemas.microsoft.com/office/powerpoint/2010/main" val="50175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2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46AC-5273-465A-885F-D5C305B8D50F}"/>
              </a:ext>
            </a:extLst>
          </p:cNvPr>
          <p:cNvSpPr>
            <a:spLocks noGrp="1"/>
          </p:cNvSpPr>
          <p:nvPr>
            <p:ph type="title"/>
          </p:nvPr>
        </p:nvSpPr>
        <p:spPr>
          <a:xfrm>
            <a:off x="838200" y="361648"/>
            <a:ext cx="10515600" cy="1325563"/>
          </a:xfrm>
        </p:spPr>
        <p:txBody>
          <a:bodyPr/>
          <a:lstStyle/>
          <a:p>
            <a:pPr algn="ctr"/>
            <a:r>
              <a:rPr lang="en-GB" dirty="0">
                <a:latin typeface="Lato Heavy" panose="020F0502020204030203" pitchFamily="34" charset="0"/>
                <a:ea typeface="Lato Heavy" panose="020F0502020204030203" pitchFamily="34" charset="0"/>
                <a:cs typeface="Lato Heavy" panose="020F0502020204030203" pitchFamily="34" charset="0"/>
              </a:rPr>
              <a:t>Context </a:t>
            </a:r>
          </a:p>
        </p:txBody>
      </p:sp>
      <p:sp>
        <p:nvSpPr>
          <p:cNvPr id="3" name="Content Placeholder 2">
            <a:extLst>
              <a:ext uri="{FF2B5EF4-FFF2-40B4-BE49-F238E27FC236}">
                <a16:creationId xmlns:a16="http://schemas.microsoft.com/office/drawing/2014/main" id="{F8C4A243-736D-461B-A296-FB2B8A5FA259}"/>
              </a:ext>
            </a:extLst>
          </p:cNvPr>
          <p:cNvSpPr>
            <a:spLocks noGrp="1"/>
          </p:cNvSpPr>
          <p:nvPr>
            <p:ph idx="1"/>
          </p:nvPr>
        </p:nvSpPr>
        <p:spPr>
          <a:xfrm>
            <a:off x="838200" y="1825625"/>
            <a:ext cx="8559800" cy="4351338"/>
          </a:xfrm>
        </p:spPr>
        <p:txBody>
          <a:bodyPr>
            <a:normAutofit fontScale="92500"/>
          </a:bodyPr>
          <a:lstStyle/>
          <a:p>
            <a:pPr marL="0" indent="0">
              <a:lnSpc>
                <a:spcPts val="3600"/>
              </a:lnSpc>
              <a:buNone/>
            </a:pPr>
            <a:r>
              <a:rPr lang="en-GB" sz="2400" dirty="0"/>
              <a:t>The music industry, like many others, has changed completely in the last four decades due to </a:t>
            </a:r>
            <a:r>
              <a:rPr lang="en-GB" sz="2400" b="1" dirty="0"/>
              <a:t>technological advancements</a:t>
            </a:r>
            <a:r>
              <a:rPr lang="en-GB" sz="2400" dirty="0"/>
              <a:t>. </a:t>
            </a:r>
          </a:p>
          <a:p>
            <a:pPr marL="0" indent="0">
              <a:lnSpc>
                <a:spcPts val="3600"/>
              </a:lnSpc>
              <a:buNone/>
            </a:pPr>
            <a:r>
              <a:rPr lang="en-GB" sz="2400" dirty="0"/>
              <a:t>Record labels need to keep up with </a:t>
            </a:r>
            <a:r>
              <a:rPr lang="en-GB" sz="2400" b="1" dirty="0"/>
              <a:t>ever-changing music formats </a:t>
            </a:r>
            <a:r>
              <a:rPr lang="en-GB" sz="2400" dirty="0"/>
              <a:t>and corresponding </a:t>
            </a:r>
            <a:r>
              <a:rPr lang="en-GB" sz="2400" b="1" dirty="0"/>
              <a:t>shifts in consumer preferences</a:t>
            </a:r>
            <a:r>
              <a:rPr lang="en-GB" sz="2400" dirty="0"/>
              <a:t>. </a:t>
            </a:r>
          </a:p>
          <a:p>
            <a:pPr marL="0" indent="0">
              <a:lnSpc>
                <a:spcPts val="3600"/>
              </a:lnSpc>
              <a:buNone/>
            </a:pPr>
            <a:r>
              <a:rPr lang="en-GB" sz="2400" i="1" dirty="0"/>
              <a:t>That’s where we come in! </a:t>
            </a:r>
          </a:p>
          <a:p>
            <a:pPr marL="0" indent="0">
              <a:lnSpc>
                <a:spcPts val="3600"/>
              </a:lnSpc>
              <a:buNone/>
            </a:pPr>
            <a:r>
              <a:rPr lang="en-GB" sz="2400" dirty="0"/>
              <a:t>Using </a:t>
            </a:r>
            <a:r>
              <a:rPr lang="en-GB" sz="2400" b="1" dirty="0"/>
              <a:t>three different datasets </a:t>
            </a:r>
            <a:r>
              <a:rPr lang="en-GB" sz="2400" dirty="0"/>
              <a:t>and </a:t>
            </a:r>
            <a:r>
              <a:rPr lang="en-GB" sz="2400" b="1" dirty="0"/>
              <a:t>four different classes of statistical models</a:t>
            </a:r>
            <a:r>
              <a:rPr lang="en-GB" sz="2400" dirty="0"/>
              <a:t>, we will give our clients and overview </a:t>
            </a:r>
            <a:r>
              <a:rPr lang="en-GB" sz="2400" b="1" dirty="0"/>
              <a:t>of future industry directions</a:t>
            </a:r>
            <a:r>
              <a:rPr lang="en-GB" sz="2400" dirty="0"/>
              <a:t>, </a:t>
            </a:r>
            <a:r>
              <a:rPr lang="en-GB" sz="2400" b="1" dirty="0"/>
              <a:t>market leaders </a:t>
            </a:r>
            <a:r>
              <a:rPr lang="en-GB" sz="2400" dirty="0"/>
              <a:t>and even </a:t>
            </a:r>
            <a:r>
              <a:rPr lang="en-GB" sz="2400" b="1" dirty="0"/>
              <a:t>consumers’ song choices</a:t>
            </a:r>
            <a:r>
              <a:rPr lang="en-GB" sz="2400" dirty="0"/>
              <a:t>. </a:t>
            </a:r>
          </a:p>
        </p:txBody>
      </p:sp>
      <p:pic>
        <p:nvPicPr>
          <p:cNvPr id="5" name="Picture 4" descr="A picture containing text&#10;&#10;Description automatically generated">
            <a:extLst>
              <a:ext uri="{FF2B5EF4-FFF2-40B4-BE49-F238E27FC236}">
                <a16:creationId xmlns:a16="http://schemas.microsoft.com/office/drawing/2014/main" id="{9A51161F-C857-4DCB-8700-9F8FBF932039}"/>
              </a:ext>
            </a:extLst>
          </p:cNvPr>
          <p:cNvPicPr>
            <a:picLocks noChangeAspect="1"/>
          </p:cNvPicPr>
          <p:nvPr/>
        </p:nvPicPr>
        <p:blipFill>
          <a:blip r:embed="rId3">
            <a:alphaModFix amt="61000"/>
            <a:extLst>
              <a:ext uri="{28A0092B-C50C-407E-A947-70E740481C1C}">
                <a14:useLocalDpi xmlns:a14="http://schemas.microsoft.com/office/drawing/2010/main" val="0"/>
              </a:ext>
            </a:extLst>
          </a:blip>
          <a:stretch>
            <a:fillRect/>
          </a:stretch>
        </p:blipFill>
        <p:spPr>
          <a:xfrm>
            <a:off x="6866162" y="3038387"/>
            <a:ext cx="6993676" cy="3939771"/>
          </a:xfrm>
          <a:prstGeom prst="rect">
            <a:avLst/>
          </a:prstGeom>
        </p:spPr>
      </p:pic>
    </p:spTree>
    <p:extLst>
      <p:ext uri="{BB962C8B-B14F-4D97-AF65-F5344CB8AC3E}">
        <p14:creationId xmlns:p14="http://schemas.microsoft.com/office/powerpoint/2010/main" val="989266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1000"/>
          </a:schemeClr>
        </a:solidFill>
        <a:effectLst/>
      </p:bgPr>
    </p:bg>
    <p:spTree>
      <p:nvGrpSpPr>
        <p:cNvPr id="1" name=""/>
        <p:cNvGrpSpPr/>
        <p:nvPr/>
      </p:nvGrpSpPr>
      <p:grpSpPr>
        <a:xfrm>
          <a:off x="0" y="0"/>
          <a:ext cx="0" cy="0"/>
          <a:chOff x="0" y="0"/>
          <a:chExt cx="0" cy="0"/>
        </a:xfrm>
      </p:grpSpPr>
      <p:sp>
        <p:nvSpPr>
          <p:cNvPr id="44" name="TextBox 43"/>
          <p:cNvSpPr txBox="1"/>
          <p:nvPr/>
        </p:nvSpPr>
        <p:spPr>
          <a:xfrm>
            <a:off x="1193800" y="252134"/>
            <a:ext cx="9283700" cy="1088466"/>
          </a:xfrm>
          <a:prstGeom prst="rect">
            <a:avLst/>
          </a:prstGeom>
          <a:noFill/>
          <a:ln w="0">
            <a:noFill/>
          </a:ln>
        </p:spPr>
        <p:txBody>
          <a:bodyPr lIns="0" tIns="0" rIns="0" bIns="0" anchor="ctr">
            <a:noAutofit/>
          </a:bodyPr>
          <a:lstStyle>
            <a:defPPr>
              <a:defRPr lang="en-US"/>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a:lstStyle>
          <a:p>
            <a:r>
              <a:rPr lang="en-US" sz="3400" b="1"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CD vs Downloadable formats (UCRCD) </a:t>
            </a:r>
          </a:p>
        </p:txBody>
      </p:sp>
      <p:sp>
        <p:nvSpPr>
          <p:cNvPr id="46" name="TextBox 45"/>
          <p:cNvSpPr txBox="1"/>
          <p:nvPr/>
        </p:nvSpPr>
        <p:spPr>
          <a:xfrm>
            <a:off x="266700" y="796367"/>
            <a:ext cx="6159500" cy="1580179"/>
          </a:xfrm>
          <a:prstGeom prst="rect">
            <a:avLst/>
          </a:prstGeom>
          <a:noFill/>
          <a:ln w="0">
            <a:noFill/>
          </a:ln>
        </p:spPr>
        <p:txBody>
          <a:bodyPr lIns="0" tIns="0" rIns="0" bIns="0">
            <a:normAutofit fontScale="95000"/>
          </a:bodyPr>
          <a:lstStyle>
            <a:defPPr>
              <a:defRPr lang="en-US"/>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a:lstStyle>
          <a:p>
            <a:pPr marL="522461" indent="-391846">
              <a:spcAft>
                <a:spcPts val="1388"/>
              </a:spcAft>
              <a:buClr>
                <a:srgbClr val="000000"/>
              </a:buClr>
              <a:buSzPct val="45000"/>
              <a:buFont typeface="Wingdings" charset="2"/>
              <a:buChar char=""/>
            </a:pPr>
            <a:endParaRPr lang="en-US" sz="800" b="0" strike="noStrike" spc="-1" dirty="0">
              <a:latin typeface="Arial"/>
            </a:endParaRPr>
          </a:p>
        </p:txBody>
      </p:sp>
      <p:graphicFrame>
        <p:nvGraphicFramePr>
          <p:cNvPr id="4" name="Table 4">
            <a:extLst>
              <a:ext uri="{FF2B5EF4-FFF2-40B4-BE49-F238E27FC236}">
                <a16:creationId xmlns:a16="http://schemas.microsoft.com/office/drawing/2014/main" id="{AEAA3386-6E2A-4710-B5F4-BFFAF1D3D082}"/>
              </a:ext>
            </a:extLst>
          </p:cNvPr>
          <p:cNvGraphicFramePr>
            <a:graphicFrameLocks noGrp="1"/>
          </p:cNvGraphicFramePr>
          <p:nvPr>
            <p:extLst>
              <p:ext uri="{D42A27DB-BD31-4B8C-83A1-F6EECF244321}">
                <p14:modId xmlns:p14="http://schemas.microsoft.com/office/powerpoint/2010/main" val="1198482600"/>
              </p:ext>
            </p:extLst>
          </p:nvPr>
        </p:nvGraphicFramePr>
        <p:xfrm>
          <a:off x="95252" y="2222726"/>
          <a:ext cx="6603998" cy="4363010"/>
        </p:xfrm>
        <a:graphic>
          <a:graphicData uri="http://schemas.openxmlformats.org/drawingml/2006/table">
            <a:tbl>
              <a:tblPr firstRow="1" bandRow="1">
                <a:tableStyleId>{5C22544A-7EE6-4342-B048-85BDC9FD1C3A}</a:tableStyleId>
              </a:tblPr>
              <a:tblGrid>
                <a:gridCol w="2484422">
                  <a:extLst>
                    <a:ext uri="{9D8B030D-6E8A-4147-A177-3AD203B41FA5}">
                      <a16:colId xmlns:a16="http://schemas.microsoft.com/office/drawing/2014/main" val="190951969"/>
                    </a:ext>
                  </a:extLst>
                </a:gridCol>
                <a:gridCol w="2755919">
                  <a:extLst>
                    <a:ext uri="{9D8B030D-6E8A-4147-A177-3AD203B41FA5}">
                      <a16:colId xmlns:a16="http://schemas.microsoft.com/office/drawing/2014/main" val="1141504119"/>
                    </a:ext>
                  </a:extLst>
                </a:gridCol>
                <a:gridCol w="1363657">
                  <a:extLst>
                    <a:ext uri="{9D8B030D-6E8A-4147-A177-3AD203B41FA5}">
                      <a16:colId xmlns:a16="http://schemas.microsoft.com/office/drawing/2014/main" val="2944630616"/>
                    </a:ext>
                  </a:extLst>
                </a:gridCol>
              </a:tblGrid>
              <a:tr h="542322">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Parameter </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Interpretation</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Values </a:t>
                      </a:r>
                    </a:p>
                  </a:txBody>
                  <a:tcPr anchor="ctr"/>
                </a:tc>
                <a:extLst>
                  <a:ext uri="{0D108BD9-81ED-4DB2-BD59-A6C34878D82A}">
                    <a16:rowId xmlns:a16="http://schemas.microsoft.com/office/drawing/2014/main" val="3927583325"/>
                  </a:ext>
                </a:extLst>
              </a:tr>
              <a:tr h="357384">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m1</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Market potential product 1</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211183</a:t>
                      </a:r>
                    </a:p>
                  </a:txBody>
                  <a:tcPr marL="108847" marR="108847" marT="55294" marB="55294" anchor="ctr"/>
                </a:tc>
                <a:extLst>
                  <a:ext uri="{0D108BD9-81ED-4DB2-BD59-A6C34878D82A}">
                    <a16:rowId xmlns:a16="http://schemas.microsoft.com/office/drawing/2014/main" val="3234831135"/>
                  </a:ext>
                </a:extLst>
              </a:tr>
              <a:tr h="387166">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p1a</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Innovation coefficient product 1</a:t>
                      </a:r>
                    </a:p>
                    <a:p>
                      <a:pPr algn="ctr"/>
                      <a:r>
                        <a:rPr lang="en-GB" sz="1000" dirty="0">
                          <a:latin typeface="Lato" panose="020F0502020204030203" pitchFamily="34" charset="0"/>
                          <a:ea typeface="Lato" panose="020F0502020204030203" pitchFamily="34" charset="0"/>
                          <a:cs typeface="Lato" panose="020F0502020204030203" pitchFamily="34" charset="0"/>
                        </a:rPr>
                        <a:t> (before competition)</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0.0031</a:t>
                      </a:r>
                    </a:p>
                  </a:txBody>
                  <a:tcPr marL="108847" marR="108847" marT="55294" marB="55294" anchor="ctr"/>
                </a:tc>
                <a:extLst>
                  <a:ext uri="{0D108BD9-81ED-4DB2-BD59-A6C34878D82A}">
                    <a16:rowId xmlns:a16="http://schemas.microsoft.com/office/drawing/2014/main" val="2489583354"/>
                  </a:ext>
                </a:extLst>
              </a:tr>
              <a:tr h="387166">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q1a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latin typeface="Lato" panose="020F0502020204030203" pitchFamily="34" charset="0"/>
                          <a:ea typeface="Lato" panose="020F0502020204030203" pitchFamily="34" charset="0"/>
                          <a:cs typeface="Lato" panose="020F0502020204030203" pitchFamily="34" charset="0"/>
                        </a:rPr>
                        <a:t>Imitation coefficient product 1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latin typeface="Lato" panose="020F0502020204030203" pitchFamily="34" charset="0"/>
                          <a:ea typeface="Lato" panose="020F0502020204030203" pitchFamily="34" charset="0"/>
                          <a:cs typeface="Lato" panose="020F0502020204030203" pitchFamily="34" charset="0"/>
                        </a:rPr>
                        <a:t>(before competition)</a:t>
                      </a:r>
                    </a:p>
                  </a:txBody>
                  <a:tcPr anchor="ctr"/>
                </a:tc>
                <a:tc>
                  <a:txBody>
                    <a:bodyPr/>
                    <a:lstStyle/>
                    <a:p>
                      <a:pPr algn="ctr"/>
                      <a:r>
                        <a:rPr lang="en-US" sz="1000" b="0" strike="noStrike" spc="-1">
                          <a:latin typeface="Lato" panose="020F0502020204030203" pitchFamily="34" charset="0"/>
                          <a:ea typeface="Lato" panose="020F0502020204030203" pitchFamily="34" charset="0"/>
                          <a:cs typeface="Lato" panose="020F0502020204030203" pitchFamily="34" charset="0"/>
                        </a:rPr>
                        <a:t>0.3274</a:t>
                      </a:r>
                    </a:p>
                  </a:txBody>
                  <a:tcPr marL="108847" marR="108847" marT="55294" marB="55294" anchor="ctr"/>
                </a:tc>
                <a:extLst>
                  <a:ext uri="{0D108BD9-81ED-4DB2-BD59-A6C34878D82A}">
                    <a16:rowId xmlns:a16="http://schemas.microsoft.com/office/drawing/2014/main" val="1442315734"/>
                  </a:ext>
                </a:extLst>
              </a:tr>
              <a:tr h="357384">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mc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Combined market potential</a:t>
                      </a:r>
                    </a:p>
                    <a:p>
                      <a:pPr algn="ctr"/>
                      <a:r>
                        <a:rPr lang="en-GB" sz="1000" dirty="0">
                          <a:latin typeface="Lato" panose="020F0502020204030203" pitchFamily="34" charset="0"/>
                          <a:ea typeface="Lato" panose="020F0502020204030203" pitchFamily="34" charset="0"/>
                          <a:cs typeface="Lato" panose="020F0502020204030203" pitchFamily="34" charset="0"/>
                        </a:rPr>
                        <a:t> (after competition) </a:t>
                      </a:r>
                    </a:p>
                  </a:txBody>
                  <a:tcPr anchor="ctr"/>
                </a:tc>
                <a:tc>
                  <a:txBody>
                    <a:bodyPr/>
                    <a:lstStyle/>
                    <a:p>
                      <a:pPr algn="ctr"/>
                      <a:r>
                        <a:rPr lang="en-US" sz="1000" b="0" strike="noStrike" spc="-1">
                          <a:latin typeface="Lato" panose="020F0502020204030203" pitchFamily="34" charset="0"/>
                          <a:ea typeface="Lato" panose="020F0502020204030203" pitchFamily="34" charset="0"/>
                          <a:cs typeface="Lato" panose="020F0502020204030203" pitchFamily="34" charset="0"/>
                        </a:rPr>
                        <a:t>268292</a:t>
                      </a:r>
                    </a:p>
                  </a:txBody>
                  <a:tcPr marL="108847" marR="108847" marT="55294" marB="55294" anchor="ctr"/>
                </a:tc>
                <a:extLst>
                  <a:ext uri="{0D108BD9-81ED-4DB2-BD59-A6C34878D82A}">
                    <a16:rowId xmlns:a16="http://schemas.microsoft.com/office/drawing/2014/main" val="2789175424"/>
                  </a:ext>
                </a:extLst>
              </a:tr>
              <a:tr h="387166">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p1c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Innovation coefficient product 1</a:t>
                      </a:r>
                    </a:p>
                    <a:p>
                      <a:pPr algn="ctr"/>
                      <a:r>
                        <a:rPr lang="en-GB" sz="1000" dirty="0">
                          <a:latin typeface="Lato" panose="020F0502020204030203" pitchFamily="34" charset="0"/>
                          <a:ea typeface="Lato" panose="020F0502020204030203" pitchFamily="34" charset="0"/>
                          <a:cs typeface="Lato" panose="020F0502020204030203" pitchFamily="34" charset="0"/>
                        </a:rPr>
                        <a:t> (after competition)</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0.0628</a:t>
                      </a:r>
                    </a:p>
                  </a:txBody>
                  <a:tcPr marL="108847" marR="108847" marT="55294" marB="55294" anchor="ctr"/>
                </a:tc>
                <a:extLst>
                  <a:ext uri="{0D108BD9-81ED-4DB2-BD59-A6C34878D82A}">
                    <a16:rowId xmlns:a16="http://schemas.microsoft.com/office/drawing/2014/main" val="663560892"/>
                  </a:ext>
                </a:extLst>
              </a:tr>
              <a:tr h="448808">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q1c + </a:t>
                      </a:r>
                      <a:r>
                        <a:rPr lang="en-US" sz="1000" b="1" strike="noStrike" spc="-1" dirty="0">
                          <a:latin typeface="+mn-lt"/>
                          <a:ea typeface="Arial"/>
                        </a:rPr>
                        <a:t>δ</a:t>
                      </a:r>
                      <a:endParaRPr lang="en-GB" sz="1000" b="1"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Within – imitation (product 1)</a:t>
                      </a:r>
                    </a:p>
                  </a:txBody>
                  <a:tcPr anchor="ctr"/>
                </a:tc>
                <a:tc>
                  <a:txBody>
                    <a:bodyPr/>
                    <a:lstStyle/>
                    <a:p>
                      <a:pPr algn="ctr"/>
                      <a:r>
                        <a:rPr lang="en-US" sz="1000" b="0" strike="noStrike" spc="-1">
                          <a:latin typeface="Lato" panose="020F0502020204030203" pitchFamily="34" charset="0"/>
                          <a:ea typeface="Lato" panose="020F0502020204030203" pitchFamily="34" charset="0"/>
                          <a:cs typeface="Lato" panose="020F0502020204030203" pitchFamily="34" charset="0"/>
                        </a:rPr>
                        <a:t>0.3045</a:t>
                      </a:r>
                    </a:p>
                  </a:txBody>
                  <a:tcPr marL="108847" marR="108847" marT="55294" marB="55294" anchor="ctr"/>
                </a:tc>
                <a:extLst>
                  <a:ext uri="{0D108BD9-81ED-4DB2-BD59-A6C34878D82A}">
                    <a16:rowId xmlns:a16="http://schemas.microsoft.com/office/drawing/2014/main" val="3807663455"/>
                  </a:ext>
                </a:extLst>
              </a:tr>
              <a:tr h="357384">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q1c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Cross – imitation (product 1)</a:t>
                      </a:r>
                    </a:p>
                  </a:txBody>
                  <a:tcPr anchor="ctr"/>
                </a:tc>
                <a:tc>
                  <a:txBody>
                    <a:bodyPr/>
                    <a:lstStyle/>
                    <a:p>
                      <a:pPr algn="ctr"/>
                      <a:r>
                        <a:rPr lang="en-US" sz="1000" b="0" strike="noStrike" spc="-1">
                          <a:latin typeface="Lato" panose="020F0502020204030203" pitchFamily="34" charset="0"/>
                          <a:ea typeface="Lato" panose="020F0502020204030203" pitchFamily="34" charset="0"/>
                          <a:cs typeface="Lato" panose="020F0502020204030203" pitchFamily="34" charset="0"/>
                        </a:rPr>
                        <a:t>-0.7571</a:t>
                      </a:r>
                    </a:p>
                  </a:txBody>
                  <a:tcPr marL="108847" marR="108847" marT="55294" marB="55294" anchor="ctr"/>
                </a:tc>
                <a:extLst>
                  <a:ext uri="{0D108BD9-81ED-4DB2-BD59-A6C34878D82A}">
                    <a16:rowId xmlns:a16="http://schemas.microsoft.com/office/drawing/2014/main" val="3419546423"/>
                  </a:ext>
                </a:extLst>
              </a:tr>
              <a:tr h="357384">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p2c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Innovation coefficient product 2</a:t>
                      </a:r>
                    </a:p>
                  </a:txBody>
                  <a:tcPr anchor="ctr"/>
                </a:tc>
                <a:tc>
                  <a:txBody>
                    <a:bodyPr/>
                    <a:lstStyle/>
                    <a:p>
                      <a:pPr algn="ctr"/>
                      <a:r>
                        <a:rPr lang="en-US" sz="1000" b="0" strike="noStrike" spc="-1">
                          <a:latin typeface="Lato" panose="020F0502020204030203" pitchFamily="34" charset="0"/>
                          <a:ea typeface="Lato" panose="020F0502020204030203" pitchFamily="34" charset="0"/>
                          <a:cs typeface="Lato" panose="020F0502020204030203" pitchFamily="34" charset="0"/>
                        </a:rPr>
                        <a:t>0.0103</a:t>
                      </a:r>
                    </a:p>
                  </a:txBody>
                  <a:tcPr marL="108847" marR="108847" marT="55294" marB="55294" anchor="ctr"/>
                </a:tc>
                <a:extLst>
                  <a:ext uri="{0D108BD9-81ED-4DB2-BD59-A6C34878D82A}">
                    <a16:rowId xmlns:a16="http://schemas.microsoft.com/office/drawing/2014/main" val="3249567707"/>
                  </a:ext>
                </a:extLst>
              </a:tr>
              <a:tr h="357384">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q2c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Within – imitation (product 2) </a:t>
                      </a:r>
                    </a:p>
                  </a:txBody>
                  <a:tcPr anchor="ctr"/>
                </a:tc>
                <a:tc>
                  <a:txBody>
                    <a:bodyPr/>
                    <a:lstStyle/>
                    <a:p>
                      <a:pPr algn="ctr"/>
                      <a:r>
                        <a:rPr lang="en-US" sz="1000" b="0" strike="noStrike" spc="-1">
                          <a:latin typeface="Lato" panose="020F0502020204030203" pitchFamily="34" charset="0"/>
                          <a:ea typeface="Lato" panose="020F0502020204030203" pitchFamily="34" charset="0"/>
                          <a:cs typeface="Lato" panose="020F0502020204030203" pitchFamily="34" charset="0"/>
                        </a:rPr>
                        <a:t>0.4583</a:t>
                      </a:r>
                    </a:p>
                  </a:txBody>
                  <a:tcPr marL="108847" marR="108847" marT="55294" marB="55294" anchor="ctr"/>
                </a:tc>
                <a:extLst>
                  <a:ext uri="{0D108BD9-81ED-4DB2-BD59-A6C34878D82A}">
                    <a16:rowId xmlns:a16="http://schemas.microsoft.com/office/drawing/2014/main" val="3127823066"/>
                  </a:ext>
                </a:extLst>
              </a:tr>
              <a:tr h="357384">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q2c -</a:t>
                      </a:r>
                      <a:r>
                        <a:rPr lang="en-US" sz="1000" b="1" strike="noStrike" spc="-1" dirty="0">
                          <a:latin typeface="+mn-lt"/>
                          <a:ea typeface="Arial"/>
                        </a:rPr>
                        <a:t>ɣ</a:t>
                      </a:r>
                      <a:endParaRPr lang="en-GB" sz="1000" b="1"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Cross – imitation (product 2) </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-0.0341</a:t>
                      </a:r>
                    </a:p>
                  </a:txBody>
                  <a:tcPr marL="108847" marR="108847" marT="55294" marB="55294" anchor="ctr"/>
                </a:tc>
                <a:extLst>
                  <a:ext uri="{0D108BD9-81ED-4DB2-BD59-A6C34878D82A}">
                    <a16:rowId xmlns:a16="http://schemas.microsoft.com/office/drawing/2014/main" val="182137970"/>
                  </a:ext>
                </a:extLst>
              </a:tr>
            </a:tbl>
          </a:graphicData>
        </a:graphic>
      </p:graphicFrame>
      <p:pic>
        <p:nvPicPr>
          <p:cNvPr id="2" name="Picture 1">
            <a:extLst>
              <a:ext uri="{FF2B5EF4-FFF2-40B4-BE49-F238E27FC236}">
                <a16:creationId xmlns:a16="http://schemas.microsoft.com/office/drawing/2014/main" id="{FB9CCF29-35B0-4AA2-9359-0FB9B6C7D083}"/>
              </a:ext>
            </a:extLst>
          </p:cNvPr>
          <p:cNvPicPr>
            <a:picLocks noChangeAspect="1"/>
          </p:cNvPicPr>
          <p:nvPr/>
        </p:nvPicPr>
        <p:blipFill>
          <a:blip r:embed="rId3"/>
          <a:stretch>
            <a:fillRect/>
          </a:stretch>
        </p:blipFill>
        <p:spPr>
          <a:xfrm>
            <a:off x="6920925" y="2376546"/>
            <a:ext cx="5055749" cy="3620226"/>
          </a:xfrm>
          <a:prstGeom prst="rect">
            <a:avLst/>
          </a:prstGeom>
        </p:spPr>
      </p:pic>
    </p:spTree>
    <p:extLst>
      <p:ext uri="{BB962C8B-B14F-4D97-AF65-F5344CB8AC3E}">
        <p14:creationId xmlns:p14="http://schemas.microsoft.com/office/powerpoint/2010/main" val="3395299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32000"/>
          </a:schemeClr>
        </a:solidFill>
        <a:effectLst/>
      </p:bgPr>
    </p:bg>
    <p:spTree>
      <p:nvGrpSpPr>
        <p:cNvPr id="1" name=""/>
        <p:cNvGrpSpPr/>
        <p:nvPr/>
      </p:nvGrpSpPr>
      <p:grpSpPr>
        <a:xfrm>
          <a:off x="0" y="0"/>
          <a:ext cx="0" cy="0"/>
          <a:chOff x="0" y="0"/>
          <a:chExt cx="0" cy="0"/>
        </a:xfrm>
      </p:grpSpPr>
      <p:sp>
        <p:nvSpPr>
          <p:cNvPr id="56" name="TextBox 55"/>
          <p:cNvSpPr txBox="1"/>
          <p:nvPr/>
        </p:nvSpPr>
        <p:spPr>
          <a:xfrm>
            <a:off x="609755" y="326540"/>
            <a:ext cx="8490034" cy="1088466"/>
          </a:xfrm>
          <a:prstGeom prst="rect">
            <a:avLst/>
          </a:prstGeom>
          <a:noFill/>
          <a:ln w="0">
            <a:noFill/>
          </a:ln>
        </p:spPr>
        <p:txBody>
          <a:bodyPr lIns="0" tIns="0" rIns="0" bIns="0" anchor="ctr">
            <a:noAutofit/>
          </a:bodyPr>
          <a:lstStyle>
            <a:defPPr>
              <a:defRPr lang="en-US"/>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a:lstStyle>
          <a:p>
            <a:r>
              <a:rPr lang="en-US" sz="3200" b="1"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CD vs Downloadable formats (UCRCD) </a:t>
            </a:r>
          </a:p>
        </p:txBody>
      </p:sp>
      <p:sp>
        <p:nvSpPr>
          <p:cNvPr id="57" name="TextBox 56"/>
          <p:cNvSpPr txBox="1"/>
          <p:nvPr/>
        </p:nvSpPr>
        <p:spPr>
          <a:xfrm>
            <a:off x="152401" y="2103322"/>
            <a:ext cx="5118100" cy="4339238"/>
          </a:xfrm>
          <a:prstGeom prst="rect">
            <a:avLst/>
          </a:prstGeom>
          <a:noFill/>
          <a:ln w="0">
            <a:noFill/>
          </a:ln>
        </p:spPr>
        <p:txBody>
          <a:bodyPr lIns="0" tIns="0" rIns="0" bIns="0">
            <a:normAutofit fontScale="95500"/>
          </a:bodyPr>
          <a:lstStyle>
            <a:defPPr>
              <a:defRPr lang="en-US"/>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a:lstStyle>
          <a:p>
            <a:pPr marL="522461" indent="-391846">
              <a:spcAft>
                <a:spcPts val="1388"/>
              </a:spcAft>
              <a:buClr>
                <a:srgbClr val="000000"/>
              </a:buClr>
              <a:buSzPct val="45000"/>
              <a:buFont typeface="Wingdings" charset="2"/>
              <a:buChar char=""/>
            </a:pPr>
            <a:r>
              <a:rPr lang="en-US" sz="2000" b="0" strike="noStrike" spc="-1" dirty="0">
                <a:latin typeface="Lato" panose="020F0502020204030203" pitchFamily="34" charset="0"/>
                <a:ea typeface="Lato" panose="020F0502020204030203" pitchFamily="34" charset="0"/>
                <a:cs typeface="Lato" panose="020F0502020204030203" pitchFamily="34" charset="0"/>
              </a:rPr>
              <a:t>All parameters are significant</a:t>
            </a:r>
          </a:p>
          <a:p>
            <a:pPr marL="522461" indent="-391846">
              <a:spcAft>
                <a:spcPts val="1388"/>
              </a:spcAft>
              <a:buClr>
                <a:srgbClr val="000000"/>
              </a:buClr>
              <a:buSzPct val="45000"/>
              <a:buFont typeface="Wingdings" charset="2"/>
              <a:buChar char=""/>
            </a:pPr>
            <a:r>
              <a:rPr lang="en-US" sz="2000" b="1" strike="noStrike" spc="-1" dirty="0">
                <a:latin typeface="Lato" panose="020F0502020204030203" pitchFamily="34" charset="0"/>
                <a:ea typeface="Lato" panose="020F0502020204030203" pitchFamily="34" charset="0"/>
                <a:cs typeface="Lato" panose="020F0502020204030203" pitchFamily="34" charset="0"/>
              </a:rPr>
              <a:t>p2c significant and larger than usual </a:t>
            </a:r>
          </a:p>
          <a:p>
            <a:pPr marL="522461" indent="-391846">
              <a:spcAft>
                <a:spcPts val="1388"/>
              </a:spcAft>
              <a:buClr>
                <a:srgbClr val="000000"/>
              </a:buClr>
              <a:buSzPct val="45000"/>
              <a:buFont typeface="Wingdings" charset="2"/>
              <a:buChar char=""/>
            </a:pPr>
            <a:r>
              <a:rPr lang="en-US" sz="2000" b="1" strike="noStrike" spc="-1" dirty="0">
                <a:latin typeface="Lato" panose="020F0502020204030203" pitchFamily="34" charset="0"/>
                <a:ea typeface="Lato" panose="020F0502020204030203" pitchFamily="34" charset="0"/>
                <a:cs typeface="Lato" panose="020F0502020204030203" pitchFamily="34" charset="0"/>
              </a:rPr>
              <a:t>Cross-imitation coefficients both negative</a:t>
            </a:r>
            <a:r>
              <a:rPr lang="en-US" sz="2000" b="0" strike="noStrike" spc="-1" dirty="0">
                <a:latin typeface="Lato" panose="020F0502020204030203" pitchFamily="34" charset="0"/>
                <a:ea typeface="Lato" panose="020F0502020204030203" pitchFamily="34" charset="0"/>
                <a:cs typeface="Lato" panose="020F0502020204030203" pitchFamily="34" charset="0"/>
              </a:rPr>
              <a:t>, competition between formats</a:t>
            </a:r>
          </a:p>
          <a:p>
            <a:pPr marL="522461" indent="-391846">
              <a:spcAft>
                <a:spcPts val="1388"/>
              </a:spcAft>
              <a:buClr>
                <a:srgbClr val="000000"/>
              </a:buClr>
              <a:buSzPct val="45000"/>
              <a:buFont typeface="Wingdings" charset="2"/>
              <a:buChar char=""/>
            </a:pPr>
            <a:r>
              <a:rPr lang="en-US" sz="2000" b="0" strike="noStrike" spc="-1" dirty="0">
                <a:latin typeface="Lato" panose="020F0502020204030203" pitchFamily="34" charset="0"/>
                <a:ea typeface="Lato" panose="020F0502020204030203" pitchFamily="34" charset="0"/>
                <a:cs typeface="Lato" panose="020F0502020204030203" pitchFamily="34" charset="0"/>
              </a:rPr>
              <a:t>Combined m coefficients in line with BMs and added data</a:t>
            </a:r>
          </a:p>
          <a:p>
            <a:pPr marL="522461" indent="-391846">
              <a:spcAft>
                <a:spcPts val="1388"/>
              </a:spcAft>
              <a:buClr>
                <a:srgbClr val="000000"/>
              </a:buClr>
              <a:buSzPct val="45000"/>
              <a:buFont typeface="Wingdings" charset="2"/>
              <a:buChar char=""/>
            </a:pPr>
            <a:r>
              <a:rPr lang="en-US" sz="2000" b="0" strike="noStrike" spc="-1" dirty="0">
                <a:latin typeface="Lato" panose="020F0502020204030203" pitchFamily="34" charset="0"/>
                <a:ea typeface="Lato" panose="020F0502020204030203" pitchFamily="34" charset="0"/>
                <a:cs typeface="Lato" panose="020F0502020204030203" pitchFamily="34" charset="0"/>
              </a:rPr>
              <a:t>The model appropriately captures the beginning of the shock to the CD market before the appearance of large-scale download platforms on the market (aka before 1999)  </a:t>
            </a:r>
          </a:p>
        </p:txBody>
      </p:sp>
      <p:pic>
        <p:nvPicPr>
          <p:cNvPr id="2" name="Picture 1">
            <a:extLst>
              <a:ext uri="{FF2B5EF4-FFF2-40B4-BE49-F238E27FC236}">
                <a16:creationId xmlns:a16="http://schemas.microsoft.com/office/drawing/2014/main" id="{96D5A393-3D08-40BE-94A4-1BC5F877E886}"/>
              </a:ext>
            </a:extLst>
          </p:cNvPr>
          <p:cNvPicPr>
            <a:picLocks noChangeAspect="1"/>
          </p:cNvPicPr>
          <p:nvPr/>
        </p:nvPicPr>
        <p:blipFill>
          <a:blip r:embed="rId3"/>
          <a:stretch>
            <a:fillRect/>
          </a:stretch>
        </p:blipFill>
        <p:spPr>
          <a:xfrm>
            <a:off x="5270501" y="2053060"/>
            <a:ext cx="6645216" cy="4389500"/>
          </a:xfrm>
          <a:prstGeom prst="rect">
            <a:avLst/>
          </a:prstGeom>
        </p:spPr>
      </p:pic>
    </p:spTree>
    <p:extLst>
      <p:ext uri="{BB962C8B-B14F-4D97-AF65-F5344CB8AC3E}">
        <p14:creationId xmlns:p14="http://schemas.microsoft.com/office/powerpoint/2010/main" val="2013486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1000"/>
          </a:schemeClr>
        </a:solidFill>
        <a:effectLst/>
      </p:bgPr>
    </p:bg>
    <p:spTree>
      <p:nvGrpSpPr>
        <p:cNvPr id="1" name=""/>
        <p:cNvGrpSpPr/>
        <p:nvPr/>
      </p:nvGrpSpPr>
      <p:grpSpPr>
        <a:xfrm>
          <a:off x="0" y="0"/>
          <a:ext cx="0" cy="0"/>
          <a:chOff x="0" y="0"/>
          <a:chExt cx="0" cy="0"/>
        </a:xfrm>
      </p:grpSpPr>
      <p:sp>
        <p:nvSpPr>
          <p:cNvPr id="44" name="TextBox 43"/>
          <p:cNvSpPr txBox="1"/>
          <p:nvPr/>
        </p:nvSpPr>
        <p:spPr>
          <a:xfrm>
            <a:off x="520700" y="252134"/>
            <a:ext cx="9956800" cy="1088466"/>
          </a:xfrm>
          <a:prstGeom prst="rect">
            <a:avLst/>
          </a:prstGeom>
          <a:noFill/>
          <a:ln w="0">
            <a:noFill/>
          </a:ln>
        </p:spPr>
        <p:txBody>
          <a:bodyPr lIns="0" tIns="0" rIns="0" bIns="0" anchor="ctr">
            <a:noAutofit/>
          </a:bodyPr>
          <a:lstStyle>
            <a:defPPr>
              <a:defRPr lang="en-US"/>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a:lstStyle>
          <a:p>
            <a:r>
              <a:rPr lang="en-US" sz="2800" b="1"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Downloadable formats vs streaming services (UCRCD) </a:t>
            </a:r>
          </a:p>
        </p:txBody>
      </p:sp>
      <p:sp>
        <p:nvSpPr>
          <p:cNvPr id="46" name="TextBox 45"/>
          <p:cNvSpPr txBox="1"/>
          <p:nvPr/>
        </p:nvSpPr>
        <p:spPr>
          <a:xfrm>
            <a:off x="266700" y="796367"/>
            <a:ext cx="6159500" cy="1580179"/>
          </a:xfrm>
          <a:prstGeom prst="rect">
            <a:avLst/>
          </a:prstGeom>
          <a:noFill/>
          <a:ln w="0">
            <a:noFill/>
          </a:ln>
        </p:spPr>
        <p:txBody>
          <a:bodyPr lIns="0" tIns="0" rIns="0" bIns="0">
            <a:normAutofit fontScale="95000"/>
          </a:bodyPr>
          <a:lstStyle>
            <a:defPPr>
              <a:defRPr lang="en-US"/>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a:lstStyle>
          <a:p>
            <a:pPr marL="522461" indent="-391846">
              <a:spcAft>
                <a:spcPts val="1388"/>
              </a:spcAft>
              <a:buClr>
                <a:srgbClr val="000000"/>
              </a:buClr>
              <a:buSzPct val="45000"/>
              <a:buFont typeface="Wingdings" charset="2"/>
              <a:buChar char=""/>
            </a:pPr>
            <a:endParaRPr lang="en-US" sz="800" b="0" strike="noStrike" spc="-1" dirty="0">
              <a:latin typeface="Arial"/>
            </a:endParaRPr>
          </a:p>
        </p:txBody>
      </p:sp>
      <p:graphicFrame>
        <p:nvGraphicFramePr>
          <p:cNvPr id="4" name="Table 4">
            <a:extLst>
              <a:ext uri="{FF2B5EF4-FFF2-40B4-BE49-F238E27FC236}">
                <a16:creationId xmlns:a16="http://schemas.microsoft.com/office/drawing/2014/main" id="{AEAA3386-6E2A-4710-B5F4-BFFAF1D3D082}"/>
              </a:ext>
            </a:extLst>
          </p:cNvPr>
          <p:cNvGraphicFramePr>
            <a:graphicFrameLocks noGrp="1"/>
          </p:cNvGraphicFramePr>
          <p:nvPr>
            <p:extLst>
              <p:ext uri="{D42A27DB-BD31-4B8C-83A1-F6EECF244321}">
                <p14:modId xmlns:p14="http://schemas.microsoft.com/office/powerpoint/2010/main" val="3331234998"/>
              </p:ext>
            </p:extLst>
          </p:nvPr>
        </p:nvGraphicFramePr>
        <p:xfrm>
          <a:off x="95252" y="2222726"/>
          <a:ext cx="6159500" cy="4309949"/>
        </p:xfrm>
        <a:graphic>
          <a:graphicData uri="http://schemas.openxmlformats.org/drawingml/2006/table">
            <a:tbl>
              <a:tblPr firstRow="1" bandRow="1">
                <a:tableStyleId>{5C22544A-7EE6-4342-B048-85BDC9FD1C3A}</a:tableStyleId>
              </a:tblPr>
              <a:tblGrid>
                <a:gridCol w="2317202">
                  <a:extLst>
                    <a:ext uri="{9D8B030D-6E8A-4147-A177-3AD203B41FA5}">
                      <a16:colId xmlns:a16="http://schemas.microsoft.com/office/drawing/2014/main" val="190951969"/>
                    </a:ext>
                  </a:extLst>
                </a:gridCol>
                <a:gridCol w="2570425">
                  <a:extLst>
                    <a:ext uri="{9D8B030D-6E8A-4147-A177-3AD203B41FA5}">
                      <a16:colId xmlns:a16="http://schemas.microsoft.com/office/drawing/2014/main" val="1141504119"/>
                    </a:ext>
                  </a:extLst>
                </a:gridCol>
                <a:gridCol w="1271873">
                  <a:extLst>
                    <a:ext uri="{9D8B030D-6E8A-4147-A177-3AD203B41FA5}">
                      <a16:colId xmlns:a16="http://schemas.microsoft.com/office/drawing/2014/main" val="2944630616"/>
                    </a:ext>
                  </a:extLst>
                </a:gridCol>
              </a:tblGrid>
              <a:tr h="531963">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Parameter </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Interpretation</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Values </a:t>
                      </a:r>
                    </a:p>
                  </a:txBody>
                  <a:tcPr anchor="ctr"/>
                </a:tc>
                <a:extLst>
                  <a:ext uri="{0D108BD9-81ED-4DB2-BD59-A6C34878D82A}">
                    <a16:rowId xmlns:a16="http://schemas.microsoft.com/office/drawing/2014/main" val="3927583325"/>
                  </a:ext>
                </a:extLst>
              </a:tr>
              <a:tr h="350558">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m1</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Market potential product 1</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35794</a:t>
                      </a:r>
                    </a:p>
                  </a:txBody>
                  <a:tcPr marL="90000" marR="90000" anchor="ctr"/>
                </a:tc>
                <a:extLst>
                  <a:ext uri="{0D108BD9-81ED-4DB2-BD59-A6C34878D82A}">
                    <a16:rowId xmlns:a16="http://schemas.microsoft.com/office/drawing/2014/main" val="3234831135"/>
                  </a:ext>
                </a:extLst>
              </a:tr>
              <a:tr h="388672">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p1a</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Innovation coefficient product 1</a:t>
                      </a:r>
                    </a:p>
                    <a:p>
                      <a:pPr algn="ctr"/>
                      <a:r>
                        <a:rPr lang="en-GB" sz="1000" dirty="0">
                          <a:latin typeface="Lato" panose="020F0502020204030203" pitchFamily="34" charset="0"/>
                          <a:ea typeface="Lato" panose="020F0502020204030203" pitchFamily="34" charset="0"/>
                          <a:cs typeface="Lato" panose="020F0502020204030203" pitchFamily="34" charset="0"/>
                        </a:rPr>
                        <a:t> (before competition)</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0.0540</a:t>
                      </a:r>
                    </a:p>
                  </a:txBody>
                  <a:tcPr marL="90000" marR="90000" anchor="ctr"/>
                </a:tc>
                <a:extLst>
                  <a:ext uri="{0D108BD9-81ED-4DB2-BD59-A6C34878D82A}">
                    <a16:rowId xmlns:a16="http://schemas.microsoft.com/office/drawing/2014/main" val="2489583354"/>
                  </a:ext>
                </a:extLst>
              </a:tr>
              <a:tr h="388672">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q1a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latin typeface="Lato" panose="020F0502020204030203" pitchFamily="34" charset="0"/>
                          <a:ea typeface="Lato" panose="020F0502020204030203" pitchFamily="34" charset="0"/>
                          <a:cs typeface="Lato" panose="020F0502020204030203" pitchFamily="34" charset="0"/>
                        </a:rPr>
                        <a:t>Imitation coefficient product 1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latin typeface="Lato" panose="020F0502020204030203" pitchFamily="34" charset="0"/>
                          <a:ea typeface="Lato" panose="020F0502020204030203" pitchFamily="34" charset="0"/>
                          <a:cs typeface="Lato" panose="020F0502020204030203" pitchFamily="34" charset="0"/>
                        </a:rPr>
                        <a:t>(before competition)</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0.4927</a:t>
                      </a:r>
                    </a:p>
                  </a:txBody>
                  <a:tcPr marL="90000" marR="90000" anchor="ctr"/>
                </a:tc>
                <a:extLst>
                  <a:ext uri="{0D108BD9-81ED-4DB2-BD59-A6C34878D82A}">
                    <a16:rowId xmlns:a16="http://schemas.microsoft.com/office/drawing/2014/main" val="1442315734"/>
                  </a:ext>
                </a:extLst>
              </a:tr>
              <a:tr h="388672">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mc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Combined market potential</a:t>
                      </a:r>
                    </a:p>
                    <a:p>
                      <a:pPr algn="ctr"/>
                      <a:r>
                        <a:rPr lang="en-GB" sz="1000" dirty="0">
                          <a:latin typeface="Lato" panose="020F0502020204030203" pitchFamily="34" charset="0"/>
                          <a:ea typeface="Lato" panose="020F0502020204030203" pitchFamily="34" charset="0"/>
                          <a:cs typeface="Lato" panose="020F0502020204030203" pitchFamily="34" charset="0"/>
                        </a:rPr>
                        <a:t> (after competition) </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168121</a:t>
                      </a:r>
                    </a:p>
                  </a:txBody>
                  <a:tcPr marL="90000" marR="90000" anchor="ctr"/>
                </a:tc>
                <a:extLst>
                  <a:ext uri="{0D108BD9-81ED-4DB2-BD59-A6C34878D82A}">
                    <a16:rowId xmlns:a16="http://schemas.microsoft.com/office/drawing/2014/main" val="2789175424"/>
                  </a:ext>
                </a:extLst>
              </a:tr>
              <a:tr h="388672">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p1c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Innovation coefficient product 1</a:t>
                      </a:r>
                    </a:p>
                    <a:p>
                      <a:pPr algn="ctr"/>
                      <a:r>
                        <a:rPr lang="en-GB" sz="1000" dirty="0">
                          <a:latin typeface="Lato" panose="020F0502020204030203" pitchFamily="34" charset="0"/>
                          <a:ea typeface="Lato" panose="020F0502020204030203" pitchFamily="34" charset="0"/>
                          <a:cs typeface="Lato" panose="020F0502020204030203" pitchFamily="34" charset="0"/>
                        </a:rPr>
                        <a:t> (after competition)</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0.0317</a:t>
                      </a:r>
                    </a:p>
                  </a:txBody>
                  <a:tcPr marL="90000" marR="90000" anchor="ctr"/>
                </a:tc>
                <a:extLst>
                  <a:ext uri="{0D108BD9-81ED-4DB2-BD59-A6C34878D82A}">
                    <a16:rowId xmlns:a16="http://schemas.microsoft.com/office/drawing/2014/main" val="663560892"/>
                  </a:ext>
                </a:extLst>
              </a:tr>
              <a:tr h="440236">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q1c + </a:t>
                      </a:r>
                      <a:r>
                        <a:rPr lang="en-US" sz="1000" b="1" strike="noStrike" spc="-1" dirty="0">
                          <a:latin typeface="+mn-lt"/>
                          <a:ea typeface="Arial"/>
                        </a:rPr>
                        <a:t>δ</a:t>
                      </a:r>
                      <a:endParaRPr lang="en-GB" sz="1000" b="1"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Within – imitation (product 1)</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-0.0064</a:t>
                      </a:r>
                    </a:p>
                  </a:txBody>
                  <a:tcPr marL="90000" marR="90000" anchor="ctr"/>
                </a:tc>
                <a:extLst>
                  <a:ext uri="{0D108BD9-81ED-4DB2-BD59-A6C34878D82A}">
                    <a16:rowId xmlns:a16="http://schemas.microsoft.com/office/drawing/2014/main" val="3807663455"/>
                  </a:ext>
                </a:extLst>
              </a:tr>
              <a:tr h="350558">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q1c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Cross – imitation (product 1)</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-0.0850</a:t>
                      </a:r>
                    </a:p>
                  </a:txBody>
                  <a:tcPr marL="90000" marR="90000" anchor="ctr"/>
                </a:tc>
                <a:extLst>
                  <a:ext uri="{0D108BD9-81ED-4DB2-BD59-A6C34878D82A}">
                    <a16:rowId xmlns:a16="http://schemas.microsoft.com/office/drawing/2014/main" val="3419546423"/>
                  </a:ext>
                </a:extLst>
              </a:tr>
              <a:tr h="350558">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p2c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Innovation coefficient product 2</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0.0025</a:t>
                      </a:r>
                    </a:p>
                  </a:txBody>
                  <a:tcPr marL="90000" marR="90000" anchor="ctr"/>
                </a:tc>
                <a:extLst>
                  <a:ext uri="{0D108BD9-81ED-4DB2-BD59-A6C34878D82A}">
                    <a16:rowId xmlns:a16="http://schemas.microsoft.com/office/drawing/2014/main" val="3249567707"/>
                  </a:ext>
                </a:extLst>
              </a:tr>
              <a:tr h="350558">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q2c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Within – imitation (product 2) </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0.5505</a:t>
                      </a:r>
                    </a:p>
                  </a:txBody>
                  <a:tcPr marL="90000" marR="90000" anchor="ctr"/>
                </a:tc>
                <a:extLst>
                  <a:ext uri="{0D108BD9-81ED-4DB2-BD59-A6C34878D82A}">
                    <a16:rowId xmlns:a16="http://schemas.microsoft.com/office/drawing/2014/main" val="3127823066"/>
                  </a:ext>
                </a:extLst>
              </a:tr>
              <a:tr h="350558">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q2c -</a:t>
                      </a:r>
                      <a:r>
                        <a:rPr lang="en-US" sz="1000" b="1" strike="noStrike" spc="-1" dirty="0">
                          <a:latin typeface="+mn-lt"/>
                          <a:ea typeface="Arial"/>
                        </a:rPr>
                        <a:t>ɣ</a:t>
                      </a:r>
                      <a:endParaRPr lang="en-GB" sz="1000" b="1"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Cross – imitation (product 2) </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-0.0382</a:t>
                      </a:r>
                    </a:p>
                  </a:txBody>
                  <a:tcPr marL="90000" marR="90000" anchor="ctr"/>
                </a:tc>
                <a:extLst>
                  <a:ext uri="{0D108BD9-81ED-4DB2-BD59-A6C34878D82A}">
                    <a16:rowId xmlns:a16="http://schemas.microsoft.com/office/drawing/2014/main" val="182137970"/>
                  </a:ext>
                </a:extLst>
              </a:tr>
            </a:tbl>
          </a:graphicData>
        </a:graphic>
      </p:graphicFrame>
      <p:pic>
        <p:nvPicPr>
          <p:cNvPr id="3" name="Picture 2">
            <a:extLst>
              <a:ext uri="{FF2B5EF4-FFF2-40B4-BE49-F238E27FC236}">
                <a16:creationId xmlns:a16="http://schemas.microsoft.com/office/drawing/2014/main" id="{98E18BF1-055C-42CC-B8D1-BFB97864120F}"/>
              </a:ext>
            </a:extLst>
          </p:cNvPr>
          <p:cNvPicPr>
            <a:picLocks noChangeAspect="1"/>
          </p:cNvPicPr>
          <p:nvPr/>
        </p:nvPicPr>
        <p:blipFill>
          <a:blip r:embed="rId3"/>
          <a:stretch>
            <a:fillRect/>
          </a:stretch>
        </p:blipFill>
        <p:spPr>
          <a:xfrm>
            <a:off x="6426200" y="2568829"/>
            <a:ext cx="5578858" cy="3293474"/>
          </a:xfrm>
          <a:prstGeom prst="rect">
            <a:avLst/>
          </a:prstGeom>
        </p:spPr>
      </p:pic>
    </p:spTree>
    <p:extLst>
      <p:ext uri="{BB962C8B-B14F-4D97-AF65-F5344CB8AC3E}">
        <p14:creationId xmlns:p14="http://schemas.microsoft.com/office/powerpoint/2010/main" val="2933913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32000"/>
          </a:schemeClr>
        </a:solidFill>
        <a:effectLst/>
      </p:bgPr>
    </p:bg>
    <p:spTree>
      <p:nvGrpSpPr>
        <p:cNvPr id="1" name=""/>
        <p:cNvGrpSpPr/>
        <p:nvPr/>
      </p:nvGrpSpPr>
      <p:grpSpPr>
        <a:xfrm>
          <a:off x="0" y="0"/>
          <a:ext cx="0" cy="0"/>
          <a:chOff x="0" y="0"/>
          <a:chExt cx="0" cy="0"/>
        </a:xfrm>
      </p:grpSpPr>
      <p:sp>
        <p:nvSpPr>
          <p:cNvPr id="56" name="TextBox 55"/>
          <p:cNvSpPr txBox="1"/>
          <p:nvPr/>
        </p:nvSpPr>
        <p:spPr>
          <a:xfrm>
            <a:off x="609754" y="288440"/>
            <a:ext cx="9004145" cy="1088466"/>
          </a:xfrm>
          <a:prstGeom prst="rect">
            <a:avLst/>
          </a:prstGeom>
          <a:noFill/>
          <a:ln w="0">
            <a:noFill/>
          </a:ln>
        </p:spPr>
        <p:txBody>
          <a:bodyPr lIns="0" tIns="0" rIns="0" bIns="0" anchor="ctr">
            <a:noAutofit/>
          </a:bodyPr>
          <a:lstStyle>
            <a:defPPr>
              <a:defRPr lang="en-US"/>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a:lstStyle>
          <a:p>
            <a:r>
              <a:rPr lang="en-US" sz="2800" b="1"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Downloadable formats vs streaming services (UCRCD) </a:t>
            </a:r>
          </a:p>
        </p:txBody>
      </p:sp>
      <p:sp>
        <p:nvSpPr>
          <p:cNvPr id="57" name="TextBox 56"/>
          <p:cNvSpPr txBox="1"/>
          <p:nvPr/>
        </p:nvSpPr>
        <p:spPr>
          <a:xfrm>
            <a:off x="152401" y="2103322"/>
            <a:ext cx="5118100" cy="4339238"/>
          </a:xfrm>
          <a:prstGeom prst="rect">
            <a:avLst/>
          </a:prstGeom>
          <a:noFill/>
          <a:ln w="0">
            <a:noFill/>
          </a:ln>
        </p:spPr>
        <p:txBody>
          <a:bodyPr lIns="0" tIns="0" rIns="0" bIns="0">
            <a:normAutofit fontScale="95500"/>
          </a:bodyPr>
          <a:lstStyle>
            <a:defPPr>
              <a:defRPr lang="en-US"/>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a:lstStyle>
          <a:p>
            <a:pPr marL="522461" indent="-391846">
              <a:spcAft>
                <a:spcPts val="1388"/>
              </a:spcAft>
              <a:buClr>
                <a:srgbClr val="000000"/>
              </a:buClr>
              <a:buSzPct val="45000"/>
              <a:buFont typeface="Wingdings" charset="2"/>
              <a:buChar char=""/>
            </a:pPr>
            <a:r>
              <a:rPr lang="en-US" sz="2000" b="0" strike="noStrike" spc="-1" dirty="0">
                <a:latin typeface="Lato" panose="020F0502020204030203" pitchFamily="34" charset="0"/>
                <a:ea typeface="Lato" panose="020F0502020204030203" pitchFamily="34" charset="0"/>
                <a:cs typeface="Lato" panose="020F0502020204030203" pitchFamily="34" charset="0"/>
              </a:rPr>
              <a:t>All parameters are significant.</a:t>
            </a:r>
          </a:p>
          <a:p>
            <a:pPr marL="522461" indent="-391846">
              <a:spcAft>
                <a:spcPts val="1388"/>
              </a:spcAft>
              <a:buClr>
                <a:srgbClr val="000000"/>
              </a:buClr>
              <a:buSzPct val="45000"/>
              <a:buFont typeface="Wingdings" charset="2"/>
              <a:buChar char=""/>
            </a:pPr>
            <a:r>
              <a:rPr lang="en-US" sz="2000" b="1" strike="noStrike" spc="-1" dirty="0">
                <a:latin typeface="Lato" panose="020F0502020204030203" pitchFamily="34" charset="0"/>
                <a:ea typeface="Lato" panose="020F0502020204030203" pitchFamily="34" charset="0"/>
                <a:cs typeface="Lato" panose="020F0502020204030203" pitchFamily="34" charset="0"/>
              </a:rPr>
              <a:t>Cross-imitation coefficients both negative</a:t>
            </a:r>
            <a:r>
              <a:rPr lang="en-US" sz="2000" b="0" strike="noStrike" spc="-1" dirty="0">
                <a:latin typeface="Lato" panose="020F0502020204030203" pitchFamily="34" charset="0"/>
                <a:ea typeface="Lato" panose="020F0502020204030203" pitchFamily="34" charset="0"/>
                <a:cs typeface="Lato" panose="020F0502020204030203" pitchFamily="34" charset="0"/>
              </a:rPr>
              <a:t>.</a:t>
            </a:r>
          </a:p>
          <a:p>
            <a:pPr marL="522461" indent="-391846">
              <a:spcAft>
                <a:spcPts val="1388"/>
              </a:spcAft>
              <a:buClr>
                <a:srgbClr val="000000"/>
              </a:buClr>
              <a:buSzPct val="45000"/>
              <a:buFont typeface="Wingdings" charset="2"/>
              <a:buChar char=""/>
            </a:pPr>
            <a:r>
              <a:rPr lang="en-US" sz="2000" b="0" strike="noStrike" spc="-1" dirty="0">
                <a:latin typeface="Lato" panose="020F0502020204030203" pitchFamily="34" charset="0"/>
                <a:ea typeface="Lato" panose="020F0502020204030203" pitchFamily="34" charset="0"/>
                <a:cs typeface="Lato" panose="020F0502020204030203" pitchFamily="34" charset="0"/>
              </a:rPr>
              <a:t>p2c significant but lower than previous model for downloads.</a:t>
            </a:r>
          </a:p>
          <a:p>
            <a:pPr marL="522461" indent="-391846">
              <a:spcAft>
                <a:spcPts val="1388"/>
              </a:spcAft>
              <a:buClr>
                <a:srgbClr val="000000"/>
              </a:buClr>
              <a:buSzPct val="45000"/>
              <a:buFont typeface="Wingdings" charset="2"/>
              <a:buChar char=""/>
            </a:pPr>
            <a:r>
              <a:rPr lang="en-US" sz="2000" b="0" strike="noStrike" spc="-1" dirty="0">
                <a:latin typeface="Lato" panose="020F0502020204030203" pitchFamily="34" charset="0"/>
                <a:ea typeface="Lato" panose="020F0502020204030203" pitchFamily="34" charset="0"/>
                <a:cs typeface="Lato" panose="020F0502020204030203" pitchFamily="34" charset="0"/>
              </a:rPr>
              <a:t>Parameters essentially in line with BMs.</a:t>
            </a:r>
          </a:p>
          <a:p>
            <a:pPr marL="522461" indent="-391846">
              <a:spcAft>
                <a:spcPts val="1388"/>
              </a:spcAft>
              <a:buClr>
                <a:srgbClr val="000000"/>
              </a:buClr>
              <a:buSzPct val="45000"/>
              <a:buFont typeface="Wingdings" charset="2"/>
              <a:buChar char=""/>
            </a:pPr>
            <a:r>
              <a:rPr lang="en-US" sz="2000" b="1" strike="noStrike" spc="-1" dirty="0">
                <a:latin typeface="Lato" panose="020F0502020204030203" pitchFamily="34" charset="0"/>
                <a:ea typeface="Lato" panose="020F0502020204030203" pitchFamily="34" charset="0"/>
                <a:cs typeface="Lato" panose="020F0502020204030203" pitchFamily="34" charset="0"/>
              </a:rPr>
              <a:t>Streaming format doesn’t appear to have reached peak yet</a:t>
            </a:r>
            <a:r>
              <a:rPr lang="en-US" sz="2000" b="0" strike="noStrike" spc="-1" dirty="0">
                <a:latin typeface="Lato" panose="020F0502020204030203" pitchFamily="34" charset="0"/>
                <a:ea typeface="Lato" panose="020F0502020204030203" pitchFamily="34" charset="0"/>
                <a:cs typeface="Lato" panose="020F0502020204030203" pitchFamily="34" charset="0"/>
              </a:rPr>
              <a:t>.</a:t>
            </a:r>
          </a:p>
        </p:txBody>
      </p:sp>
      <p:graphicFrame>
        <p:nvGraphicFramePr>
          <p:cNvPr id="7" name="Table 4">
            <a:extLst>
              <a:ext uri="{FF2B5EF4-FFF2-40B4-BE49-F238E27FC236}">
                <a16:creationId xmlns:a16="http://schemas.microsoft.com/office/drawing/2014/main" id="{B9D51721-930D-4BD8-8355-3E8BEA58780E}"/>
              </a:ext>
            </a:extLst>
          </p:cNvPr>
          <p:cNvGraphicFramePr>
            <a:graphicFrameLocks noGrp="1"/>
          </p:cNvGraphicFramePr>
          <p:nvPr>
            <p:extLst>
              <p:ext uri="{D42A27DB-BD31-4B8C-83A1-F6EECF244321}">
                <p14:modId xmlns:p14="http://schemas.microsoft.com/office/powerpoint/2010/main" val="2487505626"/>
              </p:ext>
            </p:extLst>
          </p:nvPr>
        </p:nvGraphicFramePr>
        <p:xfrm>
          <a:off x="5492752" y="2103322"/>
          <a:ext cx="6159500" cy="4309949"/>
        </p:xfrm>
        <a:graphic>
          <a:graphicData uri="http://schemas.openxmlformats.org/drawingml/2006/table">
            <a:tbl>
              <a:tblPr firstRow="1" bandRow="1">
                <a:tableStyleId>{5C22544A-7EE6-4342-B048-85BDC9FD1C3A}</a:tableStyleId>
              </a:tblPr>
              <a:tblGrid>
                <a:gridCol w="2317202">
                  <a:extLst>
                    <a:ext uri="{9D8B030D-6E8A-4147-A177-3AD203B41FA5}">
                      <a16:colId xmlns:a16="http://schemas.microsoft.com/office/drawing/2014/main" val="190951969"/>
                    </a:ext>
                  </a:extLst>
                </a:gridCol>
                <a:gridCol w="2570425">
                  <a:extLst>
                    <a:ext uri="{9D8B030D-6E8A-4147-A177-3AD203B41FA5}">
                      <a16:colId xmlns:a16="http://schemas.microsoft.com/office/drawing/2014/main" val="1141504119"/>
                    </a:ext>
                  </a:extLst>
                </a:gridCol>
                <a:gridCol w="1271873">
                  <a:extLst>
                    <a:ext uri="{9D8B030D-6E8A-4147-A177-3AD203B41FA5}">
                      <a16:colId xmlns:a16="http://schemas.microsoft.com/office/drawing/2014/main" val="2944630616"/>
                    </a:ext>
                  </a:extLst>
                </a:gridCol>
              </a:tblGrid>
              <a:tr h="531963">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Parameter </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Interpretation</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Values </a:t>
                      </a:r>
                    </a:p>
                  </a:txBody>
                  <a:tcPr anchor="ctr"/>
                </a:tc>
                <a:extLst>
                  <a:ext uri="{0D108BD9-81ED-4DB2-BD59-A6C34878D82A}">
                    <a16:rowId xmlns:a16="http://schemas.microsoft.com/office/drawing/2014/main" val="3927583325"/>
                  </a:ext>
                </a:extLst>
              </a:tr>
              <a:tr h="350558">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m1</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Market potential product 1</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35794</a:t>
                      </a:r>
                    </a:p>
                  </a:txBody>
                  <a:tcPr marL="90000" marR="90000" anchor="ctr"/>
                </a:tc>
                <a:extLst>
                  <a:ext uri="{0D108BD9-81ED-4DB2-BD59-A6C34878D82A}">
                    <a16:rowId xmlns:a16="http://schemas.microsoft.com/office/drawing/2014/main" val="3234831135"/>
                  </a:ext>
                </a:extLst>
              </a:tr>
              <a:tr h="388672">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p1a</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Innovation coefficient product 1</a:t>
                      </a:r>
                    </a:p>
                    <a:p>
                      <a:pPr algn="ctr"/>
                      <a:r>
                        <a:rPr lang="en-GB" sz="1000" dirty="0">
                          <a:latin typeface="Lato" panose="020F0502020204030203" pitchFamily="34" charset="0"/>
                          <a:ea typeface="Lato" panose="020F0502020204030203" pitchFamily="34" charset="0"/>
                          <a:cs typeface="Lato" panose="020F0502020204030203" pitchFamily="34" charset="0"/>
                        </a:rPr>
                        <a:t> (before competition)</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0.0540</a:t>
                      </a:r>
                    </a:p>
                  </a:txBody>
                  <a:tcPr marL="90000" marR="90000" anchor="ctr"/>
                </a:tc>
                <a:extLst>
                  <a:ext uri="{0D108BD9-81ED-4DB2-BD59-A6C34878D82A}">
                    <a16:rowId xmlns:a16="http://schemas.microsoft.com/office/drawing/2014/main" val="2489583354"/>
                  </a:ext>
                </a:extLst>
              </a:tr>
              <a:tr h="388672">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q1a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latin typeface="Lato" panose="020F0502020204030203" pitchFamily="34" charset="0"/>
                          <a:ea typeface="Lato" panose="020F0502020204030203" pitchFamily="34" charset="0"/>
                          <a:cs typeface="Lato" panose="020F0502020204030203" pitchFamily="34" charset="0"/>
                        </a:rPr>
                        <a:t>Imitation coefficient product 1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latin typeface="Lato" panose="020F0502020204030203" pitchFamily="34" charset="0"/>
                          <a:ea typeface="Lato" panose="020F0502020204030203" pitchFamily="34" charset="0"/>
                          <a:cs typeface="Lato" panose="020F0502020204030203" pitchFamily="34" charset="0"/>
                        </a:rPr>
                        <a:t>(before competition)</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0.4927</a:t>
                      </a:r>
                    </a:p>
                  </a:txBody>
                  <a:tcPr marL="90000" marR="90000" anchor="ctr"/>
                </a:tc>
                <a:extLst>
                  <a:ext uri="{0D108BD9-81ED-4DB2-BD59-A6C34878D82A}">
                    <a16:rowId xmlns:a16="http://schemas.microsoft.com/office/drawing/2014/main" val="1442315734"/>
                  </a:ext>
                </a:extLst>
              </a:tr>
              <a:tr h="388672">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mc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Combined market potential</a:t>
                      </a:r>
                    </a:p>
                    <a:p>
                      <a:pPr algn="ctr"/>
                      <a:r>
                        <a:rPr lang="en-GB" sz="1000" dirty="0">
                          <a:latin typeface="Lato" panose="020F0502020204030203" pitchFamily="34" charset="0"/>
                          <a:ea typeface="Lato" panose="020F0502020204030203" pitchFamily="34" charset="0"/>
                          <a:cs typeface="Lato" panose="020F0502020204030203" pitchFamily="34" charset="0"/>
                        </a:rPr>
                        <a:t> (after competition) </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168121</a:t>
                      </a:r>
                    </a:p>
                  </a:txBody>
                  <a:tcPr marL="90000" marR="90000" anchor="ctr"/>
                </a:tc>
                <a:extLst>
                  <a:ext uri="{0D108BD9-81ED-4DB2-BD59-A6C34878D82A}">
                    <a16:rowId xmlns:a16="http://schemas.microsoft.com/office/drawing/2014/main" val="2789175424"/>
                  </a:ext>
                </a:extLst>
              </a:tr>
              <a:tr h="388672">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p1c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Innovation coefficient product 1</a:t>
                      </a:r>
                    </a:p>
                    <a:p>
                      <a:pPr algn="ctr"/>
                      <a:r>
                        <a:rPr lang="en-GB" sz="1000" dirty="0">
                          <a:latin typeface="Lato" panose="020F0502020204030203" pitchFamily="34" charset="0"/>
                          <a:ea typeface="Lato" panose="020F0502020204030203" pitchFamily="34" charset="0"/>
                          <a:cs typeface="Lato" panose="020F0502020204030203" pitchFamily="34" charset="0"/>
                        </a:rPr>
                        <a:t> (after competition)</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0.0317</a:t>
                      </a:r>
                    </a:p>
                  </a:txBody>
                  <a:tcPr marL="90000" marR="90000" anchor="ctr"/>
                </a:tc>
                <a:extLst>
                  <a:ext uri="{0D108BD9-81ED-4DB2-BD59-A6C34878D82A}">
                    <a16:rowId xmlns:a16="http://schemas.microsoft.com/office/drawing/2014/main" val="663560892"/>
                  </a:ext>
                </a:extLst>
              </a:tr>
              <a:tr h="440236">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q1c + </a:t>
                      </a:r>
                      <a:r>
                        <a:rPr lang="en-US" sz="1000" b="1" strike="noStrike" spc="-1" dirty="0">
                          <a:latin typeface="+mn-lt"/>
                          <a:ea typeface="Arial"/>
                        </a:rPr>
                        <a:t>δ</a:t>
                      </a:r>
                      <a:endParaRPr lang="en-GB" sz="1000" b="1"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Within – imitation (product 1)</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-0.0064</a:t>
                      </a:r>
                    </a:p>
                  </a:txBody>
                  <a:tcPr marL="90000" marR="90000" anchor="ctr"/>
                </a:tc>
                <a:extLst>
                  <a:ext uri="{0D108BD9-81ED-4DB2-BD59-A6C34878D82A}">
                    <a16:rowId xmlns:a16="http://schemas.microsoft.com/office/drawing/2014/main" val="3807663455"/>
                  </a:ext>
                </a:extLst>
              </a:tr>
              <a:tr h="350558">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q1c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Cross – imitation (product 1)</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-0.0850</a:t>
                      </a:r>
                    </a:p>
                  </a:txBody>
                  <a:tcPr marL="90000" marR="90000" anchor="ctr"/>
                </a:tc>
                <a:extLst>
                  <a:ext uri="{0D108BD9-81ED-4DB2-BD59-A6C34878D82A}">
                    <a16:rowId xmlns:a16="http://schemas.microsoft.com/office/drawing/2014/main" val="3419546423"/>
                  </a:ext>
                </a:extLst>
              </a:tr>
              <a:tr h="350558">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p2c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Innovation coefficient product 2</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0.0025</a:t>
                      </a:r>
                    </a:p>
                  </a:txBody>
                  <a:tcPr marL="90000" marR="90000" anchor="ctr"/>
                </a:tc>
                <a:extLst>
                  <a:ext uri="{0D108BD9-81ED-4DB2-BD59-A6C34878D82A}">
                    <a16:rowId xmlns:a16="http://schemas.microsoft.com/office/drawing/2014/main" val="3249567707"/>
                  </a:ext>
                </a:extLst>
              </a:tr>
              <a:tr h="350558">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q2c</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Within – imitation (product 2) </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0.5505</a:t>
                      </a:r>
                    </a:p>
                  </a:txBody>
                  <a:tcPr marL="90000" marR="90000" anchor="ctr"/>
                </a:tc>
                <a:extLst>
                  <a:ext uri="{0D108BD9-81ED-4DB2-BD59-A6C34878D82A}">
                    <a16:rowId xmlns:a16="http://schemas.microsoft.com/office/drawing/2014/main" val="3127823066"/>
                  </a:ext>
                </a:extLst>
              </a:tr>
              <a:tr h="350558">
                <a:tc>
                  <a:txBody>
                    <a:bodyPr/>
                    <a:lstStyle/>
                    <a:p>
                      <a:pPr algn="ctr"/>
                      <a:r>
                        <a:rPr lang="en-GB" sz="1000" b="1" dirty="0">
                          <a:latin typeface="Lato" panose="020F0502020204030203" pitchFamily="34" charset="0"/>
                          <a:ea typeface="Lato" panose="020F0502020204030203" pitchFamily="34" charset="0"/>
                          <a:cs typeface="Lato" panose="020F0502020204030203" pitchFamily="34" charset="0"/>
                        </a:rPr>
                        <a:t>q2c -</a:t>
                      </a:r>
                      <a:r>
                        <a:rPr lang="en-US" sz="1000" b="1" strike="noStrike" spc="-1" dirty="0">
                          <a:latin typeface="+mn-lt"/>
                          <a:ea typeface="Arial"/>
                        </a:rPr>
                        <a:t>ɣ</a:t>
                      </a:r>
                      <a:endParaRPr lang="en-GB" sz="1000" b="1" dirty="0">
                        <a:latin typeface="Lato" panose="020F0502020204030203" pitchFamily="34" charset="0"/>
                        <a:ea typeface="Lato" panose="020F0502020204030203" pitchFamily="34" charset="0"/>
                        <a:cs typeface="Lato" panose="020F0502020204030203" pitchFamily="34" charset="0"/>
                      </a:endParaRP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Cross – imitation (product 2) </a:t>
                      </a:r>
                    </a:p>
                  </a:txBody>
                  <a:tcPr anchor="ctr"/>
                </a:tc>
                <a:tc>
                  <a:txBody>
                    <a:bodyPr/>
                    <a:lstStyle/>
                    <a:p>
                      <a:pPr algn="ctr"/>
                      <a:r>
                        <a:rPr lang="en-US" sz="1000" b="0" strike="noStrike" spc="-1" dirty="0">
                          <a:latin typeface="Lato" panose="020F0502020204030203" pitchFamily="34" charset="0"/>
                          <a:ea typeface="Lato" panose="020F0502020204030203" pitchFamily="34" charset="0"/>
                          <a:cs typeface="Lato" panose="020F0502020204030203" pitchFamily="34" charset="0"/>
                        </a:rPr>
                        <a:t>-0.0382</a:t>
                      </a:r>
                    </a:p>
                  </a:txBody>
                  <a:tcPr marL="90000" marR="90000" anchor="ctr"/>
                </a:tc>
                <a:extLst>
                  <a:ext uri="{0D108BD9-81ED-4DB2-BD59-A6C34878D82A}">
                    <a16:rowId xmlns:a16="http://schemas.microsoft.com/office/drawing/2014/main" val="182137970"/>
                  </a:ext>
                </a:extLst>
              </a:tr>
            </a:tbl>
          </a:graphicData>
        </a:graphic>
      </p:graphicFrame>
    </p:spTree>
    <p:extLst>
      <p:ext uri="{BB962C8B-B14F-4D97-AF65-F5344CB8AC3E}">
        <p14:creationId xmlns:p14="http://schemas.microsoft.com/office/powerpoint/2010/main" val="2499749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7000"/>
          </a:schemeClr>
        </a:solidFill>
        <a:effectLst/>
      </p:bgPr>
    </p:bg>
    <p:spTree>
      <p:nvGrpSpPr>
        <p:cNvPr id="1" name=""/>
        <p:cNvGrpSpPr/>
        <p:nvPr/>
      </p:nvGrpSpPr>
      <p:grpSpPr>
        <a:xfrm>
          <a:off x="0" y="0"/>
          <a:ext cx="0" cy="0"/>
          <a:chOff x="0" y="0"/>
          <a:chExt cx="0" cy="0"/>
        </a:xfrm>
      </p:grpSpPr>
      <p:sp>
        <p:nvSpPr>
          <p:cNvPr id="64" name="TextBox 63"/>
          <p:cNvSpPr txBox="1"/>
          <p:nvPr/>
        </p:nvSpPr>
        <p:spPr>
          <a:xfrm>
            <a:off x="609754" y="326540"/>
            <a:ext cx="9054945" cy="1088466"/>
          </a:xfrm>
          <a:prstGeom prst="rect">
            <a:avLst/>
          </a:prstGeom>
          <a:noFill/>
          <a:ln w="0">
            <a:noFill/>
          </a:ln>
        </p:spPr>
        <p:txBody>
          <a:bodyPr lIns="0" tIns="0" rIns="0" bIns="0" anchor="ctr">
            <a:noAutofit/>
          </a:bodyPr>
          <a:lstStyle>
            <a:defPPr>
              <a:defRPr lang="en-US"/>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a:lstStyle>
          <a:p>
            <a:r>
              <a:rPr lang="en-US" sz="3200" b="1"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What does the history of music industry tell us?</a:t>
            </a:r>
          </a:p>
        </p:txBody>
      </p:sp>
      <p:sp>
        <p:nvSpPr>
          <p:cNvPr id="65" name="TextBox 64"/>
          <p:cNvSpPr txBox="1"/>
          <p:nvPr/>
        </p:nvSpPr>
        <p:spPr>
          <a:xfrm>
            <a:off x="553154" y="1935292"/>
            <a:ext cx="11245145" cy="4465508"/>
          </a:xfrm>
          <a:prstGeom prst="rect">
            <a:avLst/>
          </a:prstGeom>
          <a:noFill/>
          <a:ln w="0">
            <a:noFill/>
          </a:ln>
        </p:spPr>
        <p:txBody>
          <a:bodyPr lIns="0" tIns="0" rIns="0" bIns="0">
            <a:normAutofit lnSpcReduction="10000"/>
          </a:bodyPr>
          <a:lstStyle>
            <a:defPPr>
              <a:defRPr lang="en-US"/>
            </a:defPPr>
            <a:lvl1pPr marL="0" algn="l" defTabSz="1105875" rtl="0" eaLnBrk="1" latinLnBrk="0" hangingPunct="1">
              <a:defRPr sz="2177" kern="1200">
                <a:solidFill>
                  <a:schemeClr val="tx1"/>
                </a:solidFill>
                <a:latin typeface="+mn-lt"/>
                <a:ea typeface="+mn-ea"/>
                <a:cs typeface="+mn-cs"/>
              </a:defRPr>
            </a:lvl1pPr>
            <a:lvl2pPr marL="552938" algn="l" defTabSz="1105875" rtl="0" eaLnBrk="1" latinLnBrk="0" hangingPunct="1">
              <a:defRPr sz="2177" kern="1200">
                <a:solidFill>
                  <a:schemeClr val="tx1"/>
                </a:solidFill>
                <a:latin typeface="+mn-lt"/>
                <a:ea typeface="+mn-ea"/>
                <a:cs typeface="+mn-cs"/>
              </a:defRPr>
            </a:lvl2pPr>
            <a:lvl3pPr marL="1105875" algn="l" defTabSz="1105875" rtl="0" eaLnBrk="1" latinLnBrk="0" hangingPunct="1">
              <a:defRPr sz="2177" kern="1200">
                <a:solidFill>
                  <a:schemeClr val="tx1"/>
                </a:solidFill>
                <a:latin typeface="+mn-lt"/>
                <a:ea typeface="+mn-ea"/>
                <a:cs typeface="+mn-cs"/>
              </a:defRPr>
            </a:lvl3pPr>
            <a:lvl4pPr marL="1658813" algn="l" defTabSz="1105875" rtl="0" eaLnBrk="1" latinLnBrk="0" hangingPunct="1">
              <a:defRPr sz="2177" kern="1200">
                <a:solidFill>
                  <a:schemeClr val="tx1"/>
                </a:solidFill>
                <a:latin typeface="+mn-lt"/>
                <a:ea typeface="+mn-ea"/>
                <a:cs typeface="+mn-cs"/>
              </a:defRPr>
            </a:lvl4pPr>
            <a:lvl5pPr marL="2211751" algn="l" defTabSz="1105875" rtl="0" eaLnBrk="1" latinLnBrk="0" hangingPunct="1">
              <a:defRPr sz="2177" kern="1200">
                <a:solidFill>
                  <a:schemeClr val="tx1"/>
                </a:solidFill>
                <a:latin typeface="+mn-lt"/>
                <a:ea typeface="+mn-ea"/>
                <a:cs typeface="+mn-cs"/>
              </a:defRPr>
            </a:lvl5pPr>
            <a:lvl6pPr marL="2764688" algn="l" defTabSz="1105875" rtl="0" eaLnBrk="1" latinLnBrk="0" hangingPunct="1">
              <a:defRPr sz="2177" kern="1200">
                <a:solidFill>
                  <a:schemeClr val="tx1"/>
                </a:solidFill>
                <a:latin typeface="+mn-lt"/>
                <a:ea typeface="+mn-ea"/>
                <a:cs typeface="+mn-cs"/>
              </a:defRPr>
            </a:lvl6pPr>
            <a:lvl7pPr marL="3317626" algn="l" defTabSz="1105875" rtl="0" eaLnBrk="1" latinLnBrk="0" hangingPunct="1">
              <a:defRPr sz="2177" kern="1200">
                <a:solidFill>
                  <a:schemeClr val="tx1"/>
                </a:solidFill>
                <a:latin typeface="+mn-lt"/>
                <a:ea typeface="+mn-ea"/>
                <a:cs typeface="+mn-cs"/>
              </a:defRPr>
            </a:lvl7pPr>
            <a:lvl8pPr marL="3870564" algn="l" defTabSz="1105875" rtl="0" eaLnBrk="1" latinLnBrk="0" hangingPunct="1">
              <a:defRPr sz="2177" kern="1200">
                <a:solidFill>
                  <a:schemeClr val="tx1"/>
                </a:solidFill>
                <a:latin typeface="+mn-lt"/>
                <a:ea typeface="+mn-ea"/>
                <a:cs typeface="+mn-cs"/>
              </a:defRPr>
            </a:lvl8pPr>
            <a:lvl9pPr marL="4423501" algn="l" defTabSz="1105875" rtl="0" eaLnBrk="1" latinLnBrk="0" hangingPunct="1">
              <a:defRPr sz="2177" kern="1200">
                <a:solidFill>
                  <a:schemeClr val="tx1"/>
                </a:solidFill>
                <a:latin typeface="+mn-lt"/>
                <a:ea typeface="+mn-ea"/>
                <a:cs typeface="+mn-cs"/>
              </a:defRPr>
            </a:lvl9pPr>
          </a:lstStyle>
          <a:p>
            <a:pPr marL="522461" indent="-391846">
              <a:spcAft>
                <a:spcPts val="1388"/>
              </a:spcAft>
              <a:buClr>
                <a:srgbClr val="000000"/>
              </a:buClr>
              <a:buSzPct val="45000"/>
              <a:buFont typeface="Wingdings" charset="2"/>
              <a:buChar char=""/>
            </a:pPr>
            <a:r>
              <a:rPr lang="en-US" sz="2400" b="1" strike="noStrike" spc="-1" dirty="0">
                <a:latin typeface="Lato" panose="020F0502020204030203" pitchFamily="34" charset="0"/>
                <a:ea typeface="Lato" panose="020F0502020204030203" pitchFamily="34" charset="0"/>
                <a:cs typeface="Lato" panose="020F0502020204030203" pitchFamily="34" charset="0"/>
              </a:rPr>
              <a:t>The growth of the revenue from a product is usually stopped by the entrance in the market of a competitor.</a:t>
            </a:r>
          </a:p>
          <a:p>
            <a:pPr marL="522461" indent="-391846">
              <a:spcAft>
                <a:spcPts val="1388"/>
              </a:spcAft>
              <a:buClr>
                <a:srgbClr val="000000"/>
              </a:buClr>
              <a:buSzPct val="45000"/>
              <a:buFont typeface="Wingdings" charset="2"/>
              <a:buChar char=""/>
            </a:pPr>
            <a:r>
              <a:rPr lang="en-US" sz="2400" b="1" strike="noStrike" spc="-1" dirty="0">
                <a:latin typeface="Lato" panose="020F0502020204030203" pitchFamily="34" charset="0"/>
                <a:ea typeface="Lato" panose="020F0502020204030203" pitchFamily="34" charset="0"/>
                <a:cs typeface="Lato" panose="020F0502020204030203" pitchFamily="34" charset="0"/>
              </a:rPr>
              <a:t>Piracy had a huge effect in the past on total sales in the music market</a:t>
            </a:r>
            <a:r>
              <a:rPr lang="en-US" sz="2400" b="0" strike="noStrike" spc="-1" dirty="0">
                <a:latin typeface="Lato" panose="020F0502020204030203" pitchFamily="34" charset="0"/>
                <a:ea typeface="Lato" panose="020F0502020204030203" pitchFamily="34" charset="0"/>
                <a:cs typeface="Lato" panose="020F0502020204030203" pitchFamily="34" charset="0"/>
              </a:rPr>
              <a:t>. Its effect is reduced nowadays but it’s still a factor to consider.</a:t>
            </a:r>
          </a:p>
          <a:p>
            <a:pPr marL="522461" indent="-391846">
              <a:spcAft>
                <a:spcPts val="1388"/>
              </a:spcAft>
              <a:buClr>
                <a:srgbClr val="000000"/>
              </a:buClr>
              <a:buSzPct val="45000"/>
              <a:buFont typeface="Wingdings" charset="2"/>
              <a:buChar char=""/>
            </a:pPr>
            <a:r>
              <a:rPr lang="en-US" sz="2400" b="0" strike="noStrike" spc="-1" dirty="0">
                <a:latin typeface="Lato" panose="020F0502020204030203" pitchFamily="34" charset="0"/>
                <a:ea typeface="Lato" panose="020F0502020204030203" pitchFamily="34" charset="0"/>
                <a:cs typeface="Lato" panose="020F0502020204030203" pitchFamily="34" charset="0"/>
              </a:rPr>
              <a:t>Music became much cheaper in terms of money per song/album in recent years.</a:t>
            </a:r>
          </a:p>
          <a:p>
            <a:pPr marL="522461" indent="-391846">
              <a:spcAft>
                <a:spcPts val="1388"/>
              </a:spcAft>
              <a:buClr>
                <a:srgbClr val="000000"/>
              </a:buClr>
              <a:buSzPct val="45000"/>
              <a:buFont typeface="Wingdings" charset="2"/>
              <a:buChar char=""/>
            </a:pPr>
            <a:r>
              <a:rPr lang="en-US" sz="2400" b="0" strike="noStrike" spc="-1" dirty="0">
                <a:latin typeface="Lato" panose="020F0502020204030203" pitchFamily="34" charset="0"/>
                <a:ea typeface="Lato" panose="020F0502020204030203" pitchFamily="34" charset="0"/>
                <a:cs typeface="Lato" panose="020F0502020204030203" pitchFamily="34" charset="0"/>
              </a:rPr>
              <a:t>Adjusted revenue has not caught up to the 90’s levels, possibly suggesting there’s margin for future growth in the market.</a:t>
            </a:r>
          </a:p>
          <a:p>
            <a:pPr marL="522461" indent="-391846">
              <a:spcAft>
                <a:spcPts val="1388"/>
              </a:spcAft>
              <a:buClr>
                <a:srgbClr val="000000"/>
              </a:buClr>
              <a:buSzPct val="45000"/>
              <a:buFont typeface="Wingdings" charset="2"/>
              <a:buChar char=""/>
            </a:pPr>
            <a:r>
              <a:rPr lang="en-US" sz="2400" b="1" strike="noStrike" spc="-1" dirty="0">
                <a:latin typeface="Lato" panose="020F0502020204030203" pitchFamily="34" charset="0"/>
                <a:ea typeface="Lato" panose="020F0502020204030203" pitchFamily="34" charset="0"/>
                <a:cs typeface="Lato" panose="020F0502020204030203" pitchFamily="34" charset="0"/>
              </a:rPr>
              <a:t>Today the dominant products in the market are streaming services.</a:t>
            </a:r>
          </a:p>
          <a:p>
            <a:pPr marL="522461" indent="-391846">
              <a:spcAft>
                <a:spcPts val="1388"/>
              </a:spcAft>
              <a:buClr>
                <a:srgbClr val="000000"/>
              </a:buClr>
              <a:buSzPct val="45000"/>
              <a:buFont typeface="Wingdings" charset="2"/>
              <a:buChar char=""/>
            </a:pPr>
            <a:r>
              <a:rPr lang="en-US" sz="2400" b="0" strike="noStrike" spc="-1" dirty="0">
                <a:latin typeface="Lato" panose="020F0502020204030203" pitchFamily="34" charset="0"/>
                <a:ea typeface="Lato" panose="020F0502020204030203" pitchFamily="34" charset="0"/>
                <a:cs typeface="Lato" panose="020F0502020204030203" pitchFamily="34" charset="0"/>
              </a:rPr>
              <a:t>Streaming doesn’t appear to have peaked yet, and no clear competitor is present in the market either.</a:t>
            </a:r>
          </a:p>
        </p:txBody>
      </p:sp>
    </p:spTree>
    <p:extLst>
      <p:ext uri="{BB962C8B-B14F-4D97-AF65-F5344CB8AC3E}">
        <p14:creationId xmlns:p14="http://schemas.microsoft.com/office/powerpoint/2010/main" val="1870665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8183-EADA-4DAC-A32D-3DEB89C8D420}"/>
              </a:ext>
            </a:extLst>
          </p:cNvPr>
          <p:cNvSpPr>
            <a:spLocks noGrp="1"/>
          </p:cNvSpPr>
          <p:nvPr>
            <p:ph type="title"/>
          </p:nvPr>
        </p:nvSpPr>
        <p:spPr>
          <a:xfrm>
            <a:off x="526798" y="809640"/>
            <a:ext cx="8809708" cy="1088466"/>
          </a:xfrm>
        </p:spPr>
        <p:txBody>
          <a:bodyPr/>
          <a:lstStyle/>
          <a:p>
            <a:pPr algn="ctr"/>
            <a:r>
              <a:rPr lang="en-GB" sz="2800" b="1" dirty="0">
                <a:solidFill>
                  <a:schemeClr val="bg1"/>
                </a:solidFill>
                <a:latin typeface="Lato" panose="020F0502020204030203" pitchFamily="34" charset="0"/>
                <a:ea typeface="Lato" panose="020F0502020204030203" pitchFamily="34" charset="0"/>
                <a:cs typeface="Lato" panose="020F0502020204030203" pitchFamily="34" charset="0"/>
              </a:rPr>
              <a:t>Question 2: </a:t>
            </a:r>
            <a:br>
              <a:rPr lang="en-GB" sz="2800" b="1" dirty="0">
                <a:solidFill>
                  <a:schemeClr val="bg1"/>
                </a:solidFill>
                <a:latin typeface="Lato" panose="020F0502020204030203" pitchFamily="34" charset="0"/>
                <a:ea typeface="Lato" panose="020F0502020204030203" pitchFamily="34" charset="0"/>
                <a:cs typeface="Lato" panose="020F0502020204030203" pitchFamily="34" charset="0"/>
              </a:rPr>
            </a:br>
            <a:r>
              <a:rPr lang="en-GB" sz="2800" b="1" dirty="0">
                <a:solidFill>
                  <a:schemeClr val="bg1"/>
                </a:solidFill>
                <a:latin typeface="Lato" panose="020F0502020204030203" pitchFamily="34" charset="0"/>
                <a:ea typeface="Lato" panose="020F0502020204030203" pitchFamily="34" charset="0"/>
                <a:cs typeface="Lato" panose="020F0502020204030203" pitchFamily="34" charset="0"/>
              </a:rPr>
              <a:t>Who is a potential market leader,</a:t>
            </a:r>
            <a:br>
              <a:rPr lang="en-GB" sz="2800" b="1" dirty="0">
                <a:solidFill>
                  <a:schemeClr val="bg1"/>
                </a:solidFill>
                <a:latin typeface="Lato" panose="020F0502020204030203" pitchFamily="34" charset="0"/>
                <a:ea typeface="Lato" panose="020F0502020204030203" pitchFamily="34" charset="0"/>
                <a:cs typeface="Lato" panose="020F0502020204030203" pitchFamily="34" charset="0"/>
              </a:rPr>
            </a:br>
            <a:r>
              <a:rPr lang="en-GB" sz="2800" b="1" dirty="0">
                <a:solidFill>
                  <a:schemeClr val="bg1"/>
                </a:solidFill>
                <a:latin typeface="Lato" panose="020F0502020204030203" pitchFamily="34" charset="0"/>
                <a:ea typeface="Lato" panose="020F0502020204030203" pitchFamily="34" charset="0"/>
                <a:cs typeface="Lato" panose="020F0502020204030203" pitchFamily="34" charset="0"/>
              </a:rPr>
              <a:t>among producers of this format? </a:t>
            </a:r>
            <a:br>
              <a:rPr lang="en-GB" sz="2400" b="1" dirty="0">
                <a:solidFill>
                  <a:schemeClr val="bg1"/>
                </a:solidFill>
                <a:latin typeface="Lato Medium" panose="020F0502020204030203" pitchFamily="34" charset="0"/>
                <a:ea typeface="Lato Medium" panose="020F0502020204030203" pitchFamily="34" charset="0"/>
                <a:cs typeface="Lato Medium" panose="020F0502020204030203" pitchFamily="34" charset="0"/>
              </a:rPr>
            </a:br>
            <a:br>
              <a:rPr lang="en-GB" dirty="0">
                <a:latin typeface="Lato Medium" panose="020F0502020204030203" pitchFamily="34" charset="0"/>
                <a:ea typeface="Lato Medium" panose="020F0502020204030203" pitchFamily="34" charset="0"/>
                <a:cs typeface="Lato Medium" panose="020F0502020204030203" pitchFamily="34" charset="0"/>
              </a:rPr>
            </a:br>
            <a:endParaRPr lang="en-GB" dirty="0">
              <a:solidFill>
                <a:schemeClr val="bg1"/>
              </a:solidFill>
            </a:endParaRPr>
          </a:p>
        </p:txBody>
      </p:sp>
      <p:sp>
        <p:nvSpPr>
          <p:cNvPr id="3" name="Text Placeholder 2">
            <a:extLst>
              <a:ext uri="{FF2B5EF4-FFF2-40B4-BE49-F238E27FC236}">
                <a16:creationId xmlns:a16="http://schemas.microsoft.com/office/drawing/2014/main" id="{37CAAD29-20EA-4B44-ACBF-EBB19C5D49B6}"/>
              </a:ext>
            </a:extLst>
          </p:cNvPr>
          <p:cNvSpPr>
            <a:spLocks noGrp="1"/>
          </p:cNvSpPr>
          <p:nvPr>
            <p:ph type="body"/>
          </p:nvPr>
        </p:nvSpPr>
        <p:spPr>
          <a:xfrm>
            <a:off x="231494" y="2088785"/>
            <a:ext cx="5474825" cy="4136170"/>
          </a:xfrm>
        </p:spPr>
        <p:txBody>
          <a:bodyPr>
            <a:noAutofit/>
          </a:bodyPr>
          <a:lstStyle/>
          <a:p>
            <a:pPr marL="0" indent="0">
              <a:lnSpc>
                <a:spcPct val="120000"/>
              </a:lnSpc>
              <a:buNone/>
            </a:pPr>
            <a:r>
              <a:rPr lang="en-GB" sz="1600" dirty="0">
                <a:latin typeface="Lato" panose="020F0502020204030203" pitchFamily="34" charset="0"/>
                <a:ea typeface="Lato" panose="020F0502020204030203" pitchFamily="34" charset="0"/>
                <a:cs typeface="Lato" panose="020F0502020204030203" pitchFamily="34" charset="0"/>
              </a:rPr>
              <a:t>Once streaming services have been identified as the current dominant music format, we were interested in understanding who are the lead players on the streaming market – and identifying a potential business partner for our clients. </a:t>
            </a:r>
          </a:p>
          <a:p>
            <a:pPr marL="0" indent="0">
              <a:lnSpc>
                <a:spcPct val="120000"/>
              </a:lnSpc>
              <a:buNone/>
            </a:pPr>
            <a:endParaRPr lang="en-GB" sz="1600" dirty="0">
              <a:latin typeface="Lato" panose="020F0502020204030203" pitchFamily="34" charset="0"/>
              <a:ea typeface="Lato" panose="020F0502020204030203" pitchFamily="34" charset="0"/>
              <a:cs typeface="Lato" panose="020F0502020204030203" pitchFamily="34" charset="0"/>
            </a:endParaRPr>
          </a:p>
          <a:p>
            <a:pPr marL="0" indent="0">
              <a:lnSpc>
                <a:spcPct val="120000"/>
              </a:lnSpc>
              <a:buNone/>
            </a:pPr>
            <a:r>
              <a:rPr lang="en-GB" sz="1600" dirty="0">
                <a:latin typeface="Lato" panose="020F0502020204030203" pitchFamily="34" charset="0"/>
                <a:ea typeface="Lato" panose="020F0502020204030203" pitchFamily="34" charset="0"/>
                <a:cs typeface="Lato" panose="020F0502020204030203" pitchFamily="34" charset="0"/>
              </a:rPr>
              <a:t>As shown in the pie chart to the right, Spotify is currently the market leader for paid streaming services. Moreover, they release their data to the public quarterly. </a:t>
            </a:r>
          </a:p>
          <a:p>
            <a:pPr marL="0" indent="0">
              <a:lnSpc>
                <a:spcPct val="120000"/>
              </a:lnSpc>
              <a:buNone/>
            </a:pPr>
            <a:endParaRPr lang="en-GB" sz="1600" dirty="0">
              <a:latin typeface="Lato" panose="020F0502020204030203" pitchFamily="34" charset="0"/>
              <a:ea typeface="Lato" panose="020F0502020204030203" pitchFamily="34" charset="0"/>
              <a:cs typeface="Lato" panose="020F0502020204030203" pitchFamily="34" charset="0"/>
            </a:endParaRPr>
          </a:p>
          <a:p>
            <a:pPr marL="0" indent="0">
              <a:buNone/>
            </a:pPr>
            <a:r>
              <a:rPr lang="en-GB" sz="1600" dirty="0">
                <a:latin typeface="Lato" panose="020F0502020204030203" pitchFamily="34" charset="0"/>
                <a:ea typeface="Lato" panose="020F0502020204030203" pitchFamily="34" charset="0"/>
                <a:cs typeface="Lato" panose="020F0502020204030203" pitchFamily="34" charset="0"/>
              </a:rPr>
              <a:t>For the analysis of Spotify’s future growth prospects, we worked on 2 datasets: </a:t>
            </a:r>
          </a:p>
          <a:p>
            <a:pPr marL="285750" indent="-285750">
              <a:buFont typeface="Wingdings" panose="05000000000000000000" pitchFamily="2" charset="2"/>
              <a:buChar char="v"/>
            </a:pPr>
            <a:r>
              <a:rPr lang="en-GB" sz="1600" b="1" dirty="0">
                <a:latin typeface="Lato" panose="020F0502020204030203" pitchFamily="34" charset="0"/>
                <a:ea typeface="Lato" panose="020F0502020204030203" pitchFamily="34" charset="0"/>
                <a:cs typeface="Lato" panose="020F0502020204030203" pitchFamily="34" charset="0"/>
              </a:rPr>
              <a:t>Dataset 1</a:t>
            </a:r>
            <a:r>
              <a:rPr lang="en-GB" sz="1600" dirty="0">
                <a:latin typeface="Lato" panose="020F0502020204030203" pitchFamily="34" charset="0"/>
                <a:ea typeface="Lato" panose="020F0502020204030203" pitchFamily="34" charset="0"/>
                <a:cs typeface="Lato" panose="020F0502020204030203" pitchFamily="34" charset="0"/>
              </a:rPr>
              <a:t>: Quarterly revenue (measured in million of €) </a:t>
            </a:r>
          </a:p>
          <a:p>
            <a:pPr marL="285750" indent="-285750">
              <a:buFont typeface="Wingdings" panose="05000000000000000000" pitchFamily="2" charset="2"/>
              <a:buChar char="v"/>
            </a:pPr>
            <a:r>
              <a:rPr lang="en-GB" sz="1600" b="1" dirty="0">
                <a:latin typeface="Lato" panose="020F0502020204030203" pitchFamily="34" charset="0"/>
                <a:ea typeface="Lato" panose="020F0502020204030203" pitchFamily="34" charset="0"/>
                <a:cs typeface="Lato" panose="020F0502020204030203" pitchFamily="34" charset="0"/>
              </a:rPr>
              <a:t>Dataset 2</a:t>
            </a:r>
            <a:r>
              <a:rPr lang="en-GB" sz="1600" dirty="0">
                <a:latin typeface="Lato" panose="020F0502020204030203" pitchFamily="34" charset="0"/>
                <a:ea typeface="Lato" panose="020F0502020204030203" pitchFamily="34" charset="0"/>
                <a:cs typeface="Lato" panose="020F0502020204030203" pitchFamily="34" charset="0"/>
              </a:rPr>
              <a:t>:  Number of subscribers (with paid subscription)  for each quarter </a:t>
            </a:r>
          </a:p>
          <a:p>
            <a:r>
              <a:rPr lang="en-GB" sz="1600" dirty="0">
                <a:latin typeface="Lato" panose="020F0502020204030203" pitchFamily="34" charset="0"/>
                <a:ea typeface="Lato" panose="020F0502020204030203" pitchFamily="34" charset="0"/>
                <a:cs typeface="Lato" panose="020F0502020204030203" pitchFamily="34" charset="0"/>
              </a:rPr>
              <a:t>Both datasets regard the period 2015-2021</a:t>
            </a:r>
          </a:p>
        </p:txBody>
      </p:sp>
      <p:pic>
        <p:nvPicPr>
          <p:cNvPr id="10" name="Picture 9" descr="Chart, pie chart&#10;&#10;Description automatically generated">
            <a:extLst>
              <a:ext uri="{FF2B5EF4-FFF2-40B4-BE49-F238E27FC236}">
                <a16:creationId xmlns:a16="http://schemas.microsoft.com/office/drawing/2014/main" id="{830AD238-2967-4D90-9AFB-F9FEA589B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6669" y="1898106"/>
            <a:ext cx="5836359" cy="4336982"/>
          </a:xfrm>
          <a:prstGeom prst="rect">
            <a:avLst/>
          </a:prstGeom>
        </p:spPr>
      </p:pic>
    </p:spTree>
    <p:extLst>
      <p:ext uri="{BB962C8B-B14F-4D97-AF65-F5344CB8AC3E}">
        <p14:creationId xmlns:p14="http://schemas.microsoft.com/office/powerpoint/2010/main" val="3350338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39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6D8EF7-6010-4631-B352-10949E5BC685}"/>
              </a:ext>
            </a:extLst>
          </p:cNvPr>
          <p:cNvSpPr txBox="1"/>
          <p:nvPr/>
        </p:nvSpPr>
        <p:spPr>
          <a:xfrm>
            <a:off x="555583" y="416688"/>
            <a:ext cx="10197297" cy="707886"/>
          </a:xfrm>
          <a:prstGeom prst="rect">
            <a:avLst/>
          </a:prstGeom>
          <a:noFill/>
        </p:spPr>
        <p:txBody>
          <a:bodyPr wrap="square" rtlCol="0">
            <a:spAutoFit/>
          </a:bodyPr>
          <a:lstStyle/>
          <a:p>
            <a:r>
              <a:rPr lang="en-GB" sz="4000" b="1" dirty="0">
                <a:solidFill>
                  <a:srgbClr val="20068C"/>
                </a:solidFill>
              </a:rPr>
              <a:t>Spotify overview: Number of subscribers</a:t>
            </a:r>
          </a:p>
        </p:txBody>
      </p:sp>
      <p:sp>
        <p:nvSpPr>
          <p:cNvPr id="5" name="TextBox 4">
            <a:extLst>
              <a:ext uri="{FF2B5EF4-FFF2-40B4-BE49-F238E27FC236}">
                <a16:creationId xmlns:a16="http://schemas.microsoft.com/office/drawing/2014/main" id="{7DA8ADE4-54B3-46E3-8636-7D8FA4B25192}"/>
              </a:ext>
            </a:extLst>
          </p:cNvPr>
          <p:cNvSpPr txBox="1"/>
          <p:nvPr/>
        </p:nvSpPr>
        <p:spPr>
          <a:xfrm>
            <a:off x="555584" y="1212594"/>
            <a:ext cx="10613985" cy="1477328"/>
          </a:xfrm>
          <a:prstGeom prst="rect">
            <a:avLst/>
          </a:prstGeom>
          <a:noFill/>
        </p:spPr>
        <p:txBody>
          <a:bodyPr wrap="square" rtlCol="0">
            <a:spAutoFit/>
          </a:bodyPr>
          <a:lstStyle/>
          <a:p>
            <a:r>
              <a:rPr lang="en-GB" dirty="0"/>
              <a:t>Below you can observe a </a:t>
            </a:r>
            <a:r>
              <a:rPr lang="en-GB" b="1" dirty="0"/>
              <a:t>linear regression model for the growth of Spotify subscribers </a:t>
            </a:r>
            <a:r>
              <a:rPr lang="en-GB" dirty="0"/>
              <a:t>and the relative residual plot. Parameters regarding seasonality were added, but they resulted non-significant. </a:t>
            </a:r>
          </a:p>
          <a:p>
            <a:r>
              <a:rPr lang="en-GB" dirty="0"/>
              <a:t>Although the R-squared shows a good fit, </a:t>
            </a:r>
            <a:r>
              <a:rPr lang="en-GB" b="1" dirty="0"/>
              <a:t>the presence of structure in the residuals suggested to use an ARIMA model in order to improve performance.</a:t>
            </a:r>
            <a:r>
              <a:rPr lang="en-GB" dirty="0"/>
              <a:t> </a:t>
            </a:r>
          </a:p>
          <a:p>
            <a:endParaRPr lang="en-GB" dirty="0"/>
          </a:p>
        </p:txBody>
      </p:sp>
      <p:pic>
        <p:nvPicPr>
          <p:cNvPr id="7" name="Picture 6" descr="Graphical user interface, diagram&#10;&#10;Description automatically generated">
            <a:extLst>
              <a:ext uri="{FF2B5EF4-FFF2-40B4-BE49-F238E27FC236}">
                <a16:creationId xmlns:a16="http://schemas.microsoft.com/office/drawing/2014/main" id="{EE5BAD8A-A0BF-4B5B-ADDC-16F1812C8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450" y="2468937"/>
            <a:ext cx="6726701" cy="3972375"/>
          </a:xfrm>
          <a:prstGeom prst="rect">
            <a:avLst/>
          </a:prstGeom>
        </p:spPr>
      </p:pic>
      <p:graphicFrame>
        <p:nvGraphicFramePr>
          <p:cNvPr id="8" name="Table 8">
            <a:extLst>
              <a:ext uri="{FF2B5EF4-FFF2-40B4-BE49-F238E27FC236}">
                <a16:creationId xmlns:a16="http://schemas.microsoft.com/office/drawing/2014/main" id="{7D5B90A9-7883-4AA3-AAF4-73708E8164B5}"/>
              </a:ext>
            </a:extLst>
          </p:cNvPr>
          <p:cNvGraphicFramePr>
            <a:graphicFrameLocks noGrp="1"/>
          </p:cNvGraphicFramePr>
          <p:nvPr>
            <p:extLst>
              <p:ext uri="{D42A27DB-BD31-4B8C-83A1-F6EECF244321}">
                <p14:modId xmlns:p14="http://schemas.microsoft.com/office/powerpoint/2010/main" val="1812805824"/>
              </p:ext>
            </p:extLst>
          </p:nvPr>
        </p:nvGraphicFramePr>
        <p:xfrm>
          <a:off x="7697165" y="2843974"/>
          <a:ext cx="3669174" cy="1483360"/>
        </p:xfrm>
        <a:graphic>
          <a:graphicData uri="http://schemas.openxmlformats.org/drawingml/2006/table">
            <a:tbl>
              <a:tblPr firstRow="1" bandRow="1">
                <a:tableStyleId>{5C22544A-7EE6-4342-B048-85BDC9FD1C3A}</a:tableStyleId>
              </a:tblPr>
              <a:tblGrid>
                <a:gridCol w="1834587">
                  <a:extLst>
                    <a:ext uri="{9D8B030D-6E8A-4147-A177-3AD203B41FA5}">
                      <a16:colId xmlns:a16="http://schemas.microsoft.com/office/drawing/2014/main" val="1668662686"/>
                    </a:ext>
                  </a:extLst>
                </a:gridCol>
                <a:gridCol w="1834587">
                  <a:extLst>
                    <a:ext uri="{9D8B030D-6E8A-4147-A177-3AD203B41FA5}">
                      <a16:colId xmlns:a16="http://schemas.microsoft.com/office/drawing/2014/main" val="1730275907"/>
                    </a:ext>
                  </a:extLst>
                </a:gridCol>
              </a:tblGrid>
              <a:tr h="370840">
                <a:tc>
                  <a:txBody>
                    <a:bodyPr/>
                    <a:lstStyle/>
                    <a:p>
                      <a:r>
                        <a:rPr lang="en-GB" dirty="0"/>
                        <a:t>Parameter</a:t>
                      </a:r>
                    </a:p>
                  </a:txBody>
                  <a:tcPr/>
                </a:tc>
                <a:tc>
                  <a:txBody>
                    <a:bodyPr/>
                    <a:lstStyle/>
                    <a:p>
                      <a:r>
                        <a:rPr lang="en-GB" dirty="0"/>
                        <a:t>Value</a:t>
                      </a:r>
                    </a:p>
                  </a:txBody>
                  <a:tcPr/>
                </a:tc>
                <a:extLst>
                  <a:ext uri="{0D108BD9-81ED-4DB2-BD59-A6C34878D82A}">
                    <a16:rowId xmlns:a16="http://schemas.microsoft.com/office/drawing/2014/main" val="2830196793"/>
                  </a:ext>
                </a:extLst>
              </a:tr>
              <a:tr h="370840">
                <a:tc>
                  <a:txBody>
                    <a:bodyPr/>
                    <a:lstStyle/>
                    <a:p>
                      <a:r>
                        <a:rPr lang="en-GB" dirty="0"/>
                        <a:t>Intercept</a:t>
                      </a:r>
                    </a:p>
                  </a:txBody>
                  <a:tcPr/>
                </a:tc>
                <a:tc>
                  <a:txBody>
                    <a:bodyPr/>
                    <a:lstStyle/>
                    <a:p>
                      <a:r>
                        <a:rPr lang="en-GB" dirty="0"/>
                        <a:t>0.5499</a:t>
                      </a:r>
                    </a:p>
                  </a:txBody>
                  <a:tcPr/>
                </a:tc>
                <a:extLst>
                  <a:ext uri="{0D108BD9-81ED-4DB2-BD59-A6C34878D82A}">
                    <a16:rowId xmlns:a16="http://schemas.microsoft.com/office/drawing/2014/main" val="1459978692"/>
                  </a:ext>
                </a:extLst>
              </a:tr>
              <a:tr h="370840">
                <a:tc>
                  <a:txBody>
                    <a:bodyPr/>
                    <a:lstStyle/>
                    <a:p>
                      <a:r>
                        <a:rPr lang="en-GB" dirty="0"/>
                        <a:t>Trend</a:t>
                      </a:r>
                    </a:p>
                  </a:txBody>
                  <a:tcPr/>
                </a:tc>
                <a:tc>
                  <a:txBody>
                    <a:bodyPr/>
                    <a:lstStyle/>
                    <a:p>
                      <a:r>
                        <a:rPr lang="en-GB" dirty="0"/>
                        <a:t>6.1459</a:t>
                      </a:r>
                    </a:p>
                  </a:txBody>
                  <a:tcPr/>
                </a:tc>
                <a:extLst>
                  <a:ext uri="{0D108BD9-81ED-4DB2-BD59-A6C34878D82A}">
                    <a16:rowId xmlns:a16="http://schemas.microsoft.com/office/drawing/2014/main" val="3246557425"/>
                  </a:ext>
                </a:extLst>
              </a:tr>
              <a:tr h="370840">
                <a:tc>
                  <a:txBody>
                    <a:bodyPr/>
                    <a:lstStyle/>
                    <a:p>
                      <a:r>
                        <a:rPr lang="en-GB" dirty="0"/>
                        <a:t>R2</a:t>
                      </a:r>
                    </a:p>
                  </a:txBody>
                  <a:tcPr/>
                </a:tc>
                <a:tc>
                  <a:txBody>
                    <a:bodyPr/>
                    <a:lstStyle/>
                    <a:p>
                      <a:r>
                        <a:rPr lang="en-GB" dirty="0"/>
                        <a:t>0.9904</a:t>
                      </a:r>
                    </a:p>
                  </a:txBody>
                  <a:tcPr/>
                </a:tc>
                <a:extLst>
                  <a:ext uri="{0D108BD9-81ED-4DB2-BD59-A6C34878D82A}">
                    <a16:rowId xmlns:a16="http://schemas.microsoft.com/office/drawing/2014/main" val="2962276504"/>
                  </a:ext>
                </a:extLst>
              </a:tr>
            </a:tbl>
          </a:graphicData>
        </a:graphic>
      </p:graphicFrame>
    </p:spTree>
    <p:extLst>
      <p:ext uri="{BB962C8B-B14F-4D97-AF65-F5344CB8AC3E}">
        <p14:creationId xmlns:p14="http://schemas.microsoft.com/office/powerpoint/2010/main" val="1143984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5856-C649-4ED3-AF71-ECE5DDEBA707}"/>
              </a:ext>
            </a:extLst>
          </p:cNvPr>
          <p:cNvSpPr>
            <a:spLocks noGrp="1"/>
          </p:cNvSpPr>
          <p:nvPr>
            <p:ph type="title"/>
          </p:nvPr>
        </p:nvSpPr>
        <p:spPr/>
        <p:txBody>
          <a:bodyPr/>
          <a:lstStyle/>
          <a:p>
            <a:r>
              <a:rPr lang="en-GB" sz="4000" b="1"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…will Spotify’s user base keep growing in the coming years?</a:t>
            </a:r>
            <a:endParaRPr lang="en-GB" sz="4000" dirty="0"/>
          </a:p>
        </p:txBody>
      </p:sp>
      <p:sp>
        <p:nvSpPr>
          <p:cNvPr id="3" name="Text Placeholder 2">
            <a:extLst>
              <a:ext uri="{FF2B5EF4-FFF2-40B4-BE49-F238E27FC236}">
                <a16:creationId xmlns:a16="http://schemas.microsoft.com/office/drawing/2014/main" id="{60A1AB33-7B7E-4C84-B6B6-48447D431EAD}"/>
              </a:ext>
            </a:extLst>
          </p:cNvPr>
          <p:cNvSpPr>
            <a:spLocks noGrp="1"/>
          </p:cNvSpPr>
          <p:nvPr>
            <p:ph type="body"/>
          </p:nvPr>
        </p:nvSpPr>
        <p:spPr>
          <a:xfrm>
            <a:off x="363052" y="1792742"/>
            <a:ext cx="6322852" cy="1636258"/>
          </a:xfrm>
        </p:spPr>
        <p:txBody>
          <a:bodyPr>
            <a:normAutofit/>
          </a:bodyPr>
          <a:lstStyle/>
          <a:p>
            <a:pPr marL="0" indent="0">
              <a:buNone/>
            </a:pPr>
            <a:r>
              <a:rPr lang="en-GB" sz="1600" dirty="0">
                <a:latin typeface="Lato" panose="020F0502020204030203" pitchFamily="34" charset="0"/>
                <a:ea typeface="Lato" panose="020F0502020204030203" pitchFamily="34" charset="0"/>
                <a:cs typeface="Lato" panose="020F0502020204030203" pitchFamily="34" charset="0"/>
              </a:rPr>
              <a:t>In order to obtain reliable predictions for Spotify’s future growth, we applied an </a:t>
            </a:r>
            <a:r>
              <a:rPr lang="en-GB" sz="1600" b="1" dirty="0">
                <a:latin typeface="Lato" panose="020F0502020204030203" pitchFamily="34" charset="0"/>
                <a:ea typeface="Lato" panose="020F0502020204030203" pitchFamily="34" charset="0"/>
                <a:cs typeface="Lato" panose="020F0502020204030203" pitchFamily="34" charset="0"/>
              </a:rPr>
              <a:t>ARIMA(1,1,0)(0,1,0)</a:t>
            </a:r>
            <a:r>
              <a:rPr lang="en-GB" sz="1600" b="1" baseline="-25000" dirty="0">
                <a:latin typeface="Lato" panose="020F0502020204030203" pitchFamily="34" charset="0"/>
                <a:ea typeface="Lato" panose="020F0502020204030203" pitchFamily="34" charset="0"/>
                <a:cs typeface="Lato" panose="020F0502020204030203" pitchFamily="34" charset="0"/>
              </a:rPr>
              <a:t>4</a:t>
            </a:r>
            <a:r>
              <a:rPr lang="en-GB" sz="1600" b="1" dirty="0">
                <a:latin typeface="Lato" panose="020F0502020204030203" pitchFamily="34" charset="0"/>
                <a:ea typeface="Lato" panose="020F0502020204030203" pitchFamily="34" charset="0"/>
                <a:cs typeface="Lato" panose="020F0502020204030203" pitchFamily="34" charset="0"/>
              </a:rPr>
              <a:t> model</a:t>
            </a:r>
            <a:r>
              <a:rPr lang="en-GB" sz="1600" dirty="0">
                <a:latin typeface="Lato" panose="020F0502020204030203" pitchFamily="34" charset="0"/>
                <a:ea typeface="Lato" panose="020F0502020204030203" pitchFamily="34" charset="0"/>
                <a:cs typeface="Lato" panose="020F0502020204030203" pitchFamily="34" charset="0"/>
              </a:rPr>
              <a:t>, selected via AIC and RMSE comparison. Both show significant improvement </a:t>
            </a:r>
            <a:r>
              <a:rPr lang="en-GB" sz="1600" dirty="0" err="1">
                <a:latin typeface="Lato" panose="020F0502020204030203" pitchFamily="34" charset="0"/>
                <a:ea typeface="Lato" panose="020F0502020204030203" pitchFamily="34" charset="0"/>
                <a:cs typeface="Lato" panose="020F0502020204030203" pitchFamily="34" charset="0"/>
              </a:rPr>
              <a:t>wrt</a:t>
            </a:r>
            <a:r>
              <a:rPr lang="en-GB" sz="1600" dirty="0">
                <a:latin typeface="Lato" panose="020F0502020204030203" pitchFamily="34" charset="0"/>
                <a:ea typeface="Lato" panose="020F0502020204030203" pitchFamily="34" charset="0"/>
                <a:cs typeface="Lato" panose="020F0502020204030203" pitchFamily="34" charset="0"/>
              </a:rPr>
              <a:t> the linear model.</a:t>
            </a:r>
          </a:p>
          <a:p>
            <a:pPr marL="0" indent="0">
              <a:buNone/>
            </a:pPr>
            <a:r>
              <a:rPr lang="en-GB" sz="1600" dirty="0">
                <a:latin typeface="Lato" panose="020F0502020204030203" pitchFamily="34" charset="0"/>
                <a:ea typeface="Lato" panose="020F0502020204030203" pitchFamily="34" charset="0"/>
                <a:cs typeface="Lato" panose="020F0502020204030203" pitchFamily="34" charset="0"/>
              </a:rPr>
              <a:t>This model suggests even faster growth compared to the linear one, implying </a:t>
            </a:r>
            <a:r>
              <a:rPr lang="en-GB" sz="1600" b="1" dirty="0">
                <a:latin typeface="Lato" panose="020F0502020204030203" pitchFamily="34" charset="0"/>
                <a:ea typeface="Lato" panose="020F0502020204030203" pitchFamily="34" charset="0"/>
                <a:cs typeface="Lato" panose="020F0502020204030203" pitchFamily="34" charset="0"/>
              </a:rPr>
              <a:t>Spotify will keep increasing its subscribers in coming years</a:t>
            </a:r>
            <a:r>
              <a:rPr lang="en-GB" sz="1600" dirty="0">
                <a:latin typeface="Lato" panose="020F0502020204030203" pitchFamily="34" charset="0"/>
                <a:ea typeface="Lato" panose="020F0502020204030203" pitchFamily="34" charset="0"/>
                <a:cs typeface="Lato" panose="020F0502020204030203" pitchFamily="34" charset="0"/>
              </a:rPr>
              <a:t>.</a:t>
            </a:r>
          </a:p>
          <a:p>
            <a:pPr marL="0" indent="0">
              <a:buNone/>
            </a:pPr>
            <a:r>
              <a:rPr lang="en-GB" sz="1600" dirty="0">
                <a:latin typeface="Lato" panose="020F0502020204030203" pitchFamily="34" charset="0"/>
                <a:ea typeface="Lato" panose="020F0502020204030203" pitchFamily="34" charset="0"/>
                <a:cs typeface="Lato" panose="020F0502020204030203" pitchFamily="34" charset="0"/>
              </a:rPr>
              <a:t>*RMSE was calculated over the last 7 observations (test set).     </a:t>
            </a:r>
          </a:p>
        </p:txBody>
      </p:sp>
      <p:pic>
        <p:nvPicPr>
          <p:cNvPr id="7" name="Picture 6" descr="Chart, line chart&#10;&#10;Description automatically generated">
            <a:extLst>
              <a:ext uri="{FF2B5EF4-FFF2-40B4-BE49-F238E27FC236}">
                <a16:creationId xmlns:a16="http://schemas.microsoft.com/office/drawing/2014/main" id="{B3FDE5AA-1FDD-4B78-8D1A-1475FB12F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904" y="1792742"/>
            <a:ext cx="4827977" cy="4827977"/>
          </a:xfrm>
          <a:prstGeom prst="rect">
            <a:avLst/>
          </a:prstGeom>
        </p:spPr>
      </p:pic>
      <p:graphicFrame>
        <p:nvGraphicFramePr>
          <p:cNvPr id="8" name="Table 8">
            <a:extLst>
              <a:ext uri="{FF2B5EF4-FFF2-40B4-BE49-F238E27FC236}">
                <a16:creationId xmlns:a16="http://schemas.microsoft.com/office/drawing/2014/main" id="{5F444BBF-CED9-4C3C-B54D-5F7F561BBE0A}"/>
              </a:ext>
            </a:extLst>
          </p:cNvPr>
          <p:cNvGraphicFramePr>
            <a:graphicFrameLocks noGrp="1"/>
          </p:cNvGraphicFramePr>
          <p:nvPr>
            <p:extLst>
              <p:ext uri="{D42A27DB-BD31-4B8C-83A1-F6EECF244321}">
                <p14:modId xmlns:p14="http://schemas.microsoft.com/office/powerpoint/2010/main" val="3285723549"/>
              </p:ext>
            </p:extLst>
          </p:nvPr>
        </p:nvGraphicFramePr>
        <p:xfrm>
          <a:off x="363052" y="3497580"/>
          <a:ext cx="5971955" cy="1097280"/>
        </p:xfrm>
        <a:graphic>
          <a:graphicData uri="http://schemas.openxmlformats.org/drawingml/2006/table">
            <a:tbl>
              <a:tblPr firstRow="1" bandRow="1">
                <a:tableStyleId>{5C22544A-7EE6-4342-B048-85BDC9FD1C3A}</a:tableStyleId>
              </a:tblPr>
              <a:tblGrid>
                <a:gridCol w="1798863">
                  <a:extLst>
                    <a:ext uri="{9D8B030D-6E8A-4147-A177-3AD203B41FA5}">
                      <a16:colId xmlns:a16="http://schemas.microsoft.com/office/drawing/2014/main" val="1926296685"/>
                    </a:ext>
                  </a:extLst>
                </a:gridCol>
                <a:gridCol w="1942935">
                  <a:extLst>
                    <a:ext uri="{9D8B030D-6E8A-4147-A177-3AD203B41FA5}">
                      <a16:colId xmlns:a16="http://schemas.microsoft.com/office/drawing/2014/main" val="900290369"/>
                    </a:ext>
                  </a:extLst>
                </a:gridCol>
                <a:gridCol w="2230157">
                  <a:extLst>
                    <a:ext uri="{9D8B030D-6E8A-4147-A177-3AD203B41FA5}">
                      <a16:colId xmlns:a16="http://schemas.microsoft.com/office/drawing/2014/main" val="1658805078"/>
                    </a:ext>
                  </a:extLst>
                </a:gridCol>
              </a:tblGrid>
              <a:tr h="362822">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Metric/Model</a:t>
                      </a:r>
                    </a:p>
                  </a:txBody>
                  <a:tcPr anchor="ctr"/>
                </a:tc>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Linear</a:t>
                      </a:r>
                    </a:p>
                  </a:txBody>
                  <a:tcPr anchor="ctr"/>
                </a:tc>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ARIMA</a:t>
                      </a:r>
                    </a:p>
                  </a:txBody>
                  <a:tcPr anchor="ctr"/>
                </a:tc>
                <a:extLst>
                  <a:ext uri="{0D108BD9-81ED-4DB2-BD59-A6C34878D82A}">
                    <a16:rowId xmlns:a16="http://schemas.microsoft.com/office/drawing/2014/main" val="1136095075"/>
                  </a:ext>
                </a:extLst>
              </a:tr>
              <a:tr h="362822">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AIC</a:t>
                      </a:r>
                    </a:p>
                  </a:txBody>
                  <a:tcPr anchor="ctr"/>
                </a:tc>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166.33</a:t>
                      </a:r>
                    </a:p>
                  </a:txBody>
                  <a:tcPr anchor="ctr"/>
                </a:tc>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78.18</a:t>
                      </a:r>
                    </a:p>
                  </a:txBody>
                  <a:tcPr anchor="ctr"/>
                </a:tc>
                <a:extLst>
                  <a:ext uri="{0D108BD9-81ED-4DB2-BD59-A6C34878D82A}">
                    <a16:rowId xmlns:a16="http://schemas.microsoft.com/office/drawing/2014/main" val="2256093437"/>
                  </a:ext>
                </a:extLst>
              </a:tr>
              <a:tr h="362822">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RMSE*</a:t>
                      </a:r>
                    </a:p>
                  </a:txBody>
                  <a:tcPr anchor="ctr"/>
                </a:tc>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86.9</a:t>
                      </a:r>
                    </a:p>
                  </a:txBody>
                  <a:tcPr anchor="ctr"/>
                </a:tc>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13.80</a:t>
                      </a:r>
                    </a:p>
                  </a:txBody>
                  <a:tcPr anchor="ctr"/>
                </a:tc>
                <a:extLst>
                  <a:ext uri="{0D108BD9-81ED-4DB2-BD59-A6C34878D82A}">
                    <a16:rowId xmlns:a16="http://schemas.microsoft.com/office/drawing/2014/main" val="2423953007"/>
                  </a:ext>
                </a:extLst>
              </a:tr>
            </a:tbl>
          </a:graphicData>
        </a:graphic>
      </p:graphicFrame>
      <p:pic>
        <p:nvPicPr>
          <p:cNvPr id="10" name="Picture 9" descr="Chart&#10;&#10;Description automatically generated">
            <a:extLst>
              <a:ext uri="{FF2B5EF4-FFF2-40B4-BE49-F238E27FC236}">
                <a16:creationId xmlns:a16="http://schemas.microsoft.com/office/drawing/2014/main" id="{F455D881-8F2B-4C4C-B28E-49BBD0464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052" y="4594860"/>
            <a:ext cx="5971955" cy="1960717"/>
          </a:xfrm>
          <a:prstGeom prst="rect">
            <a:avLst/>
          </a:prstGeom>
        </p:spPr>
      </p:pic>
    </p:spTree>
    <p:extLst>
      <p:ext uri="{BB962C8B-B14F-4D97-AF65-F5344CB8AC3E}">
        <p14:creationId xmlns:p14="http://schemas.microsoft.com/office/powerpoint/2010/main" val="4042311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39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6D8EF7-6010-4631-B352-10949E5BC685}"/>
              </a:ext>
            </a:extLst>
          </p:cNvPr>
          <p:cNvSpPr txBox="1"/>
          <p:nvPr/>
        </p:nvSpPr>
        <p:spPr>
          <a:xfrm>
            <a:off x="555583" y="248734"/>
            <a:ext cx="10197297" cy="707886"/>
          </a:xfrm>
          <a:prstGeom prst="rect">
            <a:avLst/>
          </a:prstGeom>
          <a:noFill/>
        </p:spPr>
        <p:txBody>
          <a:bodyPr wrap="square" rtlCol="0">
            <a:spAutoFit/>
          </a:bodyPr>
          <a:lstStyle/>
          <a:p>
            <a:r>
              <a:rPr lang="en-GB" sz="4000" b="1" dirty="0">
                <a:solidFill>
                  <a:srgbClr val="20068C"/>
                </a:solidFill>
              </a:rPr>
              <a:t>Spotify overview: Revenue</a:t>
            </a:r>
          </a:p>
        </p:txBody>
      </p:sp>
      <p:sp>
        <p:nvSpPr>
          <p:cNvPr id="5" name="TextBox 4">
            <a:extLst>
              <a:ext uri="{FF2B5EF4-FFF2-40B4-BE49-F238E27FC236}">
                <a16:creationId xmlns:a16="http://schemas.microsoft.com/office/drawing/2014/main" id="{7DA8ADE4-54B3-46E3-8636-7D8FA4B25192}"/>
              </a:ext>
            </a:extLst>
          </p:cNvPr>
          <p:cNvSpPr txBox="1"/>
          <p:nvPr/>
        </p:nvSpPr>
        <p:spPr>
          <a:xfrm>
            <a:off x="555583" y="925494"/>
            <a:ext cx="10613985" cy="1477328"/>
          </a:xfrm>
          <a:prstGeom prst="rect">
            <a:avLst/>
          </a:prstGeom>
          <a:noFill/>
        </p:spPr>
        <p:txBody>
          <a:bodyPr wrap="square" rtlCol="0">
            <a:spAutoFit/>
          </a:bodyPr>
          <a:lstStyle/>
          <a:p>
            <a:r>
              <a:rPr lang="en-GB" dirty="0"/>
              <a:t>Below you can observe a linear </a:t>
            </a:r>
            <a:r>
              <a:rPr lang="en-GB" b="1" dirty="0"/>
              <a:t>model for the growth of Spotify revenue</a:t>
            </a:r>
            <a:r>
              <a:rPr lang="en-GB" dirty="0"/>
              <a:t> and the relative residual plot. Parameters regarding seasonality were added, but they resulted non-significant. The residuals show no structure, hence we conclude </a:t>
            </a:r>
            <a:r>
              <a:rPr lang="en-GB" b="1" dirty="0"/>
              <a:t>a linear regression model is sufficient for prediction</a:t>
            </a:r>
            <a:r>
              <a:rPr lang="en-GB" dirty="0"/>
              <a:t>, shown at the bottom-right of the slide.</a:t>
            </a:r>
          </a:p>
          <a:p>
            <a:endParaRPr lang="en-GB" dirty="0"/>
          </a:p>
        </p:txBody>
      </p:sp>
      <p:graphicFrame>
        <p:nvGraphicFramePr>
          <p:cNvPr id="8" name="Table 8">
            <a:extLst>
              <a:ext uri="{FF2B5EF4-FFF2-40B4-BE49-F238E27FC236}">
                <a16:creationId xmlns:a16="http://schemas.microsoft.com/office/drawing/2014/main" id="{7D5B90A9-7883-4AA3-AAF4-73708E8164B5}"/>
              </a:ext>
            </a:extLst>
          </p:cNvPr>
          <p:cNvGraphicFramePr>
            <a:graphicFrameLocks noGrp="1"/>
          </p:cNvGraphicFramePr>
          <p:nvPr>
            <p:extLst>
              <p:ext uri="{D42A27DB-BD31-4B8C-83A1-F6EECF244321}">
                <p14:modId xmlns:p14="http://schemas.microsoft.com/office/powerpoint/2010/main" val="968370487"/>
              </p:ext>
            </p:extLst>
          </p:nvPr>
        </p:nvGraphicFramePr>
        <p:xfrm>
          <a:off x="503495" y="2158026"/>
          <a:ext cx="4556578" cy="1463040"/>
        </p:xfrm>
        <a:graphic>
          <a:graphicData uri="http://schemas.openxmlformats.org/drawingml/2006/table">
            <a:tbl>
              <a:tblPr firstRow="1" bandRow="1">
                <a:tableStyleId>{5C22544A-7EE6-4342-B048-85BDC9FD1C3A}</a:tableStyleId>
              </a:tblPr>
              <a:tblGrid>
                <a:gridCol w="2278289">
                  <a:extLst>
                    <a:ext uri="{9D8B030D-6E8A-4147-A177-3AD203B41FA5}">
                      <a16:colId xmlns:a16="http://schemas.microsoft.com/office/drawing/2014/main" val="1668662686"/>
                    </a:ext>
                  </a:extLst>
                </a:gridCol>
                <a:gridCol w="2278289">
                  <a:extLst>
                    <a:ext uri="{9D8B030D-6E8A-4147-A177-3AD203B41FA5}">
                      <a16:colId xmlns:a16="http://schemas.microsoft.com/office/drawing/2014/main" val="1730275907"/>
                    </a:ext>
                  </a:extLst>
                </a:gridCol>
              </a:tblGrid>
              <a:tr h="300082">
                <a:tc>
                  <a:txBody>
                    <a:bodyPr/>
                    <a:lstStyle/>
                    <a:p>
                      <a:r>
                        <a:rPr lang="en-GB" dirty="0"/>
                        <a:t>Parameter</a:t>
                      </a:r>
                    </a:p>
                  </a:txBody>
                  <a:tcPr/>
                </a:tc>
                <a:tc>
                  <a:txBody>
                    <a:bodyPr/>
                    <a:lstStyle/>
                    <a:p>
                      <a:r>
                        <a:rPr lang="en-GB" dirty="0"/>
                        <a:t>Value</a:t>
                      </a:r>
                    </a:p>
                  </a:txBody>
                  <a:tcPr/>
                </a:tc>
                <a:extLst>
                  <a:ext uri="{0D108BD9-81ED-4DB2-BD59-A6C34878D82A}">
                    <a16:rowId xmlns:a16="http://schemas.microsoft.com/office/drawing/2014/main" val="2830196793"/>
                  </a:ext>
                </a:extLst>
              </a:tr>
              <a:tr h="300082">
                <a:tc>
                  <a:txBody>
                    <a:bodyPr/>
                    <a:lstStyle/>
                    <a:p>
                      <a:r>
                        <a:rPr lang="en-GB" dirty="0"/>
                        <a:t>Intercept</a:t>
                      </a:r>
                    </a:p>
                  </a:txBody>
                  <a:tcPr/>
                </a:tc>
                <a:tc>
                  <a:txBody>
                    <a:bodyPr/>
                    <a:lstStyle/>
                    <a:p>
                      <a:r>
                        <a:rPr lang="en-GB" dirty="0"/>
                        <a:t>499.42</a:t>
                      </a:r>
                    </a:p>
                  </a:txBody>
                  <a:tcPr/>
                </a:tc>
                <a:extLst>
                  <a:ext uri="{0D108BD9-81ED-4DB2-BD59-A6C34878D82A}">
                    <a16:rowId xmlns:a16="http://schemas.microsoft.com/office/drawing/2014/main" val="1459978692"/>
                  </a:ext>
                </a:extLst>
              </a:tr>
              <a:tr h="300082">
                <a:tc>
                  <a:txBody>
                    <a:bodyPr/>
                    <a:lstStyle/>
                    <a:p>
                      <a:r>
                        <a:rPr lang="en-GB" dirty="0"/>
                        <a:t>Trend</a:t>
                      </a:r>
                    </a:p>
                  </a:txBody>
                  <a:tcPr/>
                </a:tc>
                <a:tc>
                  <a:txBody>
                    <a:bodyPr/>
                    <a:lstStyle/>
                    <a:p>
                      <a:r>
                        <a:rPr lang="en-GB" dirty="0"/>
                        <a:t>81.29</a:t>
                      </a:r>
                    </a:p>
                  </a:txBody>
                  <a:tcPr/>
                </a:tc>
                <a:extLst>
                  <a:ext uri="{0D108BD9-81ED-4DB2-BD59-A6C34878D82A}">
                    <a16:rowId xmlns:a16="http://schemas.microsoft.com/office/drawing/2014/main" val="3246557425"/>
                  </a:ext>
                </a:extLst>
              </a:tr>
              <a:tr h="300082">
                <a:tc>
                  <a:txBody>
                    <a:bodyPr/>
                    <a:lstStyle/>
                    <a:p>
                      <a:r>
                        <a:rPr lang="en-GB" dirty="0"/>
                        <a:t>R2</a:t>
                      </a:r>
                    </a:p>
                  </a:txBody>
                  <a:tcPr/>
                </a:tc>
                <a:tc>
                  <a:txBody>
                    <a:bodyPr/>
                    <a:lstStyle/>
                    <a:p>
                      <a:r>
                        <a:rPr lang="en-GB" dirty="0"/>
                        <a:t>0.9908</a:t>
                      </a:r>
                    </a:p>
                  </a:txBody>
                  <a:tcPr/>
                </a:tc>
                <a:extLst>
                  <a:ext uri="{0D108BD9-81ED-4DB2-BD59-A6C34878D82A}">
                    <a16:rowId xmlns:a16="http://schemas.microsoft.com/office/drawing/2014/main" val="2962276504"/>
                  </a:ext>
                </a:extLst>
              </a:tr>
            </a:tbl>
          </a:graphicData>
        </a:graphic>
      </p:graphicFrame>
      <p:pic>
        <p:nvPicPr>
          <p:cNvPr id="9" name="Picture 8" descr="Diagram&#10;&#10;Description automatically generated">
            <a:extLst>
              <a:ext uri="{FF2B5EF4-FFF2-40B4-BE49-F238E27FC236}">
                <a16:creationId xmlns:a16="http://schemas.microsoft.com/office/drawing/2014/main" id="{60D6CCEC-D66B-4912-841D-C6EB5196A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495" y="3710512"/>
            <a:ext cx="5150736" cy="3041707"/>
          </a:xfrm>
          <a:prstGeom prst="rect">
            <a:avLst/>
          </a:prstGeom>
        </p:spPr>
      </p:pic>
      <p:pic>
        <p:nvPicPr>
          <p:cNvPr id="11" name="Picture 10" descr="Chart, line chart&#10;&#10;Description automatically generated">
            <a:extLst>
              <a:ext uri="{FF2B5EF4-FFF2-40B4-BE49-F238E27FC236}">
                <a16:creationId xmlns:a16="http://schemas.microsoft.com/office/drawing/2014/main" id="{CBF18631-9941-4345-9E90-4112E45634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2575" y="2168368"/>
            <a:ext cx="6036963" cy="3565058"/>
          </a:xfrm>
          <a:prstGeom prst="rect">
            <a:avLst/>
          </a:prstGeom>
        </p:spPr>
      </p:pic>
    </p:spTree>
    <p:extLst>
      <p:ext uri="{BB962C8B-B14F-4D97-AF65-F5344CB8AC3E}">
        <p14:creationId xmlns:p14="http://schemas.microsoft.com/office/powerpoint/2010/main" val="338379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9B9E-8F25-46BF-A358-59AB03459583}"/>
              </a:ext>
            </a:extLst>
          </p:cNvPr>
          <p:cNvSpPr>
            <a:spLocks noGrp="1"/>
          </p:cNvSpPr>
          <p:nvPr>
            <p:ph type="title"/>
          </p:nvPr>
        </p:nvSpPr>
        <p:spPr>
          <a:xfrm>
            <a:off x="609562" y="326540"/>
            <a:ext cx="8699538" cy="1088466"/>
          </a:xfrm>
        </p:spPr>
        <p:txBody>
          <a:bodyPr/>
          <a:lstStyle/>
          <a:p>
            <a:r>
              <a:rPr lang="en-GB" sz="4000" b="1" dirty="0">
                <a:solidFill>
                  <a:schemeClr val="bg1"/>
                </a:solidFill>
                <a:latin typeface="Lato" panose="020F0502020204030203" pitchFamily="34" charset="0"/>
                <a:ea typeface="Lato" panose="020F0502020204030203" pitchFamily="34" charset="0"/>
                <a:cs typeface="Lato" panose="020F0502020204030203" pitchFamily="34" charset="0"/>
              </a:rPr>
              <a:t>Conclusions: </a:t>
            </a:r>
            <a:r>
              <a:rPr lang="en-GB" sz="4000" dirty="0">
                <a:solidFill>
                  <a:schemeClr val="bg1"/>
                </a:solidFill>
                <a:latin typeface="Lato" panose="020F0502020204030203" pitchFamily="34" charset="0"/>
                <a:ea typeface="Lato" panose="020F0502020204030203" pitchFamily="34" charset="0"/>
                <a:cs typeface="Lato" panose="020F0502020204030203" pitchFamily="34" charset="0"/>
              </a:rPr>
              <a:t>who is a potential market leader in the streaming services area? </a:t>
            </a:r>
          </a:p>
        </p:txBody>
      </p:sp>
      <p:sp>
        <p:nvSpPr>
          <p:cNvPr id="3" name="Text Placeholder 2">
            <a:extLst>
              <a:ext uri="{FF2B5EF4-FFF2-40B4-BE49-F238E27FC236}">
                <a16:creationId xmlns:a16="http://schemas.microsoft.com/office/drawing/2014/main" id="{B9B062C7-9A2D-4C19-872D-98AE3CA326F1}"/>
              </a:ext>
            </a:extLst>
          </p:cNvPr>
          <p:cNvSpPr>
            <a:spLocks noGrp="1"/>
          </p:cNvSpPr>
          <p:nvPr>
            <p:ph type="body"/>
          </p:nvPr>
        </p:nvSpPr>
        <p:spPr>
          <a:xfrm>
            <a:off x="176173" y="1841500"/>
            <a:ext cx="6223039" cy="4114200"/>
          </a:xfrm>
        </p:spPr>
        <p:txBody>
          <a:bodyPr/>
          <a:lstStyle/>
          <a:p>
            <a:pPr marL="0" indent="0">
              <a:buNone/>
            </a:pPr>
            <a:r>
              <a:rPr lang="en-GB" sz="2400" b="1" dirty="0">
                <a:latin typeface="Lato" panose="020F0502020204030203" pitchFamily="34" charset="0"/>
                <a:ea typeface="Lato" panose="020F0502020204030203" pitchFamily="34" charset="0"/>
                <a:cs typeface="Lato" panose="020F0502020204030203" pitchFamily="34" charset="0"/>
              </a:rPr>
              <a:t>Spotify is the dominant market player </a:t>
            </a:r>
            <a:r>
              <a:rPr lang="en-GB" sz="2400" dirty="0">
                <a:latin typeface="Lato" panose="020F0502020204030203" pitchFamily="34" charset="0"/>
                <a:ea typeface="Lato" panose="020F0502020204030203" pitchFamily="34" charset="0"/>
                <a:cs typeface="Lato" panose="020F0502020204030203" pitchFamily="34" charset="0"/>
              </a:rPr>
              <a:t>for streaming services nowadays. Data shows we can expect it to </a:t>
            </a:r>
            <a:r>
              <a:rPr lang="en-GB" sz="2400" b="1" dirty="0">
                <a:latin typeface="Lato" panose="020F0502020204030203" pitchFamily="34" charset="0"/>
                <a:ea typeface="Lato" panose="020F0502020204030203" pitchFamily="34" charset="0"/>
                <a:cs typeface="Lato" panose="020F0502020204030203" pitchFamily="34" charset="0"/>
              </a:rPr>
              <a:t>continue its fast-paced growth for the next 2 or 3 years</a:t>
            </a:r>
            <a:r>
              <a:rPr lang="en-GB" sz="2400" dirty="0">
                <a:latin typeface="Lato" panose="020F0502020204030203" pitchFamily="34" charset="0"/>
                <a:ea typeface="Lato" panose="020F0502020204030203" pitchFamily="34" charset="0"/>
                <a:cs typeface="Lato" panose="020F0502020204030203" pitchFamily="34" charset="0"/>
              </a:rPr>
              <a:t>. </a:t>
            </a:r>
          </a:p>
          <a:p>
            <a:pPr marL="0" indent="0">
              <a:buNone/>
            </a:pPr>
            <a:endParaRPr lang="en-GB" sz="2400" dirty="0">
              <a:latin typeface="Lato" panose="020F0502020204030203" pitchFamily="34" charset="0"/>
              <a:ea typeface="Lato" panose="020F0502020204030203" pitchFamily="34" charset="0"/>
              <a:cs typeface="Lato" panose="020F0502020204030203" pitchFamily="34" charset="0"/>
            </a:endParaRPr>
          </a:p>
          <a:p>
            <a:pPr marL="0" indent="0">
              <a:buNone/>
            </a:pPr>
            <a:r>
              <a:rPr lang="en-GB" sz="2400" dirty="0">
                <a:latin typeface="Lato" panose="020F0502020204030203" pitchFamily="34" charset="0"/>
                <a:ea typeface="Lato" panose="020F0502020204030203" pitchFamily="34" charset="0"/>
                <a:cs typeface="Lato" panose="020F0502020204030203" pitchFamily="34" charset="0"/>
              </a:rPr>
              <a:t>Hence, we decide to suggest Spotify as a business partner for our clients. </a:t>
            </a:r>
          </a:p>
        </p:txBody>
      </p:sp>
      <p:pic>
        <p:nvPicPr>
          <p:cNvPr id="10" name="Picture 9" descr="A picture containing graphical user interface&#10;&#10;Description automatically generated">
            <a:extLst>
              <a:ext uri="{FF2B5EF4-FFF2-40B4-BE49-F238E27FC236}">
                <a16:creationId xmlns:a16="http://schemas.microsoft.com/office/drawing/2014/main" id="{B44794E4-5D57-44AE-A2EE-D91720A12ED2}"/>
              </a:ext>
            </a:extLst>
          </p:cNvPr>
          <p:cNvPicPr>
            <a:picLocks noChangeAspect="1"/>
          </p:cNvPicPr>
          <p:nvPr/>
        </p:nvPicPr>
        <p:blipFill>
          <a:blip r:embed="rId2">
            <a:alphaModFix amt="67000"/>
            <a:extLst>
              <a:ext uri="{28A0092B-C50C-407E-A947-70E740481C1C}">
                <a14:useLocalDpi xmlns:a14="http://schemas.microsoft.com/office/drawing/2010/main" val="0"/>
              </a:ext>
            </a:extLst>
          </a:blip>
          <a:stretch>
            <a:fillRect/>
          </a:stretch>
        </p:blipFill>
        <p:spPr>
          <a:xfrm>
            <a:off x="6399212" y="3003163"/>
            <a:ext cx="5792788" cy="3854837"/>
          </a:xfrm>
          <a:prstGeom prst="rect">
            <a:avLst/>
          </a:prstGeom>
          <a:effectLst>
            <a:softEdge rad="177800"/>
          </a:effectLst>
        </p:spPr>
      </p:pic>
    </p:spTree>
    <p:extLst>
      <p:ext uri="{BB962C8B-B14F-4D97-AF65-F5344CB8AC3E}">
        <p14:creationId xmlns:p14="http://schemas.microsoft.com/office/powerpoint/2010/main" val="1795775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2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46AC-5273-465A-885F-D5C305B8D50F}"/>
              </a:ext>
            </a:extLst>
          </p:cNvPr>
          <p:cNvSpPr>
            <a:spLocks noGrp="1"/>
          </p:cNvSpPr>
          <p:nvPr>
            <p:ph type="title"/>
          </p:nvPr>
        </p:nvSpPr>
        <p:spPr>
          <a:xfrm>
            <a:off x="838200" y="361648"/>
            <a:ext cx="10515600" cy="1325563"/>
          </a:xfrm>
        </p:spPr>
        <p:txBody>
          <a:bodyPr/>
          <a:lstStyle/>
          <a:p>
            <a:pPr algn="ctr"/>
            <a:r>
              <a:rPr lang="en-GB" dirty="0">
                <a:latin typeface="Lato Heavy" panose="020F0502020204030203" pitchFamily="34" charset="0"/>
                <a:ea typeface="Lato Heavy" panose="020F0502020204030203" pitchFamily="34" charset="0"/>
                <a:cs typeface="Lato Heavy" panose="020F0502020204030203" pitchFamily="34" charset="0"/>
              </a:rPr>
              <a:t>Research Questions</a:t>
            </a:r>
          </a:p>
        </p:txBody>
      </p:sp>
      <p:sp>
        <p:nvSpPr>
          <p:cNvPr id="3" name="Content Placeholder 2">
            <a:extLst>
              <a:ext uri="{FF2B5EF4-FFF2-40B4-BE49-F238E27FC236}">
                <a16:creationId xmlns:a16="http://schemas.microsoft.com/office/drawing/2014/main" id="{F8C4A243-736D-461B-A296-FB2B8A5FA259}"/>
              </a:ext>
            </a:extLst>
          </p:cNvPr>
          <p:cNvSpPr>
            <a:spLocks noGrp="1"/>
          </p:cNvSpPr>
          <p:nvPr>
            <p:ph idx="1"/>
          </p:nvPr>
        </p:nvSpPr>
        <p:spPr>
          <a:xfrm>
            <a:off x="289560" y="1774825"/>
            <a:ext cx="10916920" cy="4351338"/>
          </a:xfrm>
        </p:spPr>
        <p:txBody>
          <a:bodyPr>
            <a:normAutofit fontScale="92500"/>
          </a:bodyPr>
          <a:lstStyle/>
          <a:p>
            <a:pPr marL="457200" indent="-457200">
              <a:lnSpc>
                <a:spcPts val="3600"/>
              </a:lnSpc>
              <a:buAutoNum type="arabicPeriod"/>
            </a:pPr>
            <a:r>
              <a:rPr lang="en-GB" dirty="0">
                <a:latin typeface="Lato Medium" panose="020F0502020204030203" pitchFamily="34" charset="0"/>
                <a:ea typeface="Lato Medium" panose="020F0502020204030203" pitchFamily="34" charset="0"/>
                <a:cs typeface="Lato Medium" panose="020F0502020204030203" pitchFamily="34" charset="0"/>
              </a:rPr>
              <a:t>Which music format will dominate the market in the next 2 or 3 years? </a:t>
            </a:r>
          </a:p>
          <a:p>
            <a:pPr lvl="1">
              <a:lnSpc>
                <a:spcPts val="3600"/>
              </a:lnSpc>
            </a:pPr>
            <a:r>
              <a:rPr lang="en-GB" dirty="0">
                <a:solidFill>
                  <a:srgbClr val="20068C"/>
                </a:solidFill>
                <a:latin typeface="Lato Medium" panose="020F0502020204030203" pitchFamily="34" charset="0"/>
                <a:ea typeface="Lato Medium" panose="020F0502020204030203" pitchFamily="34" charset="0"/>
                <a:cs typeface="Lato Medium" panose="020F0502020204030203" pitchFamily="34" charset="0"/>
              </a:rPr>
              <a:t>Diffusion models, UCRCD models</a:t>
            </a:r>
          </a:p>
          <a:p>
            <a:pPr marL="457200" indent="-457200">
              <a:lnSpc>
                <a:spcPts val="3600"/>
              </a:lnSpc>
              <a:buAutoNum type="arabicPeriod"/>
            </a:pPr>
            <a:r>
              <a:rPr lang="en-GB" dirty="0">
                <a:latin typeface="Lato Medium" panose="020F0502020204030203" pitchFamily="34" charset="0"/>
                <a:ea typeface="Lato Medium" panose="020F0502020204030203" pitchFamily="34" charset="0"/>
                <a:cs typeface="Lato Medium" panose="020F0502020204030203" pitchFamily="34" charset="0"/>
              </a:rPr>
              <a:t>Who is a potential market leader among the producers of this format? Will they keep growing in the coming years? </a:t>
            </a:r>
          </a:p>
          <a:p>
            <a:pPr lvl="1">
              <a:lnSpc>
                <a:spcPts val="3600"/>
              </a:lnSpc>
            </a:pPr>
            <a:r>
              <a:rPr lang="en-GB" dirty="0">
                <a:solidFill>
                  <a:srgbClr val="20068C"/>
                </a:solidFill>
                <a:latin typeface="Lato Medium" panose="020F0502020204030203" pitchFamily="34" charset="0"/>
                <a:ea typeface="Lato Medium" panose="020F0502020204030203" pitchFamily="34" charset="0"/>
                <a:cs typeface="Lato Medium" panose="020F0502020204030203" pitchFamily="34" charset="0"/>
              </a:rPr>
              <a:t>Simple linear regression, ARIMA</a:t>
            </a:r>
          </a:p>
          <a:p>
            <a:pPr marL="514350" indent="-514350">
              <a:lnSpc>
                <a:spcPts val="3600"/>
              </a:lnSpc>
              <a:buFont typeface="+mj-lt"/>
              <a:buAutoNum type="arabicPeriod"/>
            </a:pPr>
            <a:r>
              <a:rPr lang="en-GB" dirty="0">
                <a:latin typeface="Lato Medium" panose="020F0502020204030203" pitchFamily="34" charset="0"/>
                <a:ea typeface="Lato Medium" panose="020F0502020204030203" pitchFamily="34" charset="0"/>
                <a:cs typeface="Lato Medium" panose="020F0502020204030203" pitchFamily="34" charset="0"/>
              </a:rPr>
              <a:t>What makes a song popular among consumers who buy that particular format? </a:t>
            </a:r>
          </a:p>
          <a:p>
            <a:pPr lvl="1">
              <a:lnSpc>
                <a:spcPts val="3600"/>
              </a:lnSpc>
            </a:pPr>
            <a:r>
              <a:rPr lang="en-GB" dirty="0">
                <a:solidFill>
                  <a:srgbClr val="20068C"/>
                </a:solidFill>
                <a:latin typeface="Lato Medium" panose="020F0502020204030203" pitchFamily="34" charset="0"/>
                <a:ea typeface="Lato Medium" panose="020F0502020204030203" pitchFamily="34" charset="0"/>
                <a:cs typeface="Lato Medium" panose="020F0502020204030203" pitchFamily="34" charset="0"/>
              </a:rPr>
              <a:t>Multiple linear regression, GAM, GBM </a:t>
            </a:r>
          </a:p>
        </p:txBody>
      </p:sp>
    </p:spTree>
    <p:extLst>
      <p:ext uri="{BB962C8B-B14F-4D97-AF65-F5344CB8AC3E}">
        <p14:creationId xmlns:p14="http://schemas.microsoft.com/office/powerpoint/2010/main" val="218254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2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46AC-5273-465A-885F-D5C305B8D50F}"/>
              </a:ext>
            </a:extLst>
          </p:cNvPr>
          <p:cNvSpPr>
            <a:spLocks noGrp="1"/>
          </p:cNvSpPr>
          <p:nvPr>
            <p:ph type="title"/>
          </p:nvPr>
        </p:nvSpPr>
        <p:spPr>
          <a:xfrm>
            <a:off x="362857" y="211139"/>
            <a:ext cx="11466285" cy="1325563"/>
          </a:xfrm>
          <a:noFill/>
        </p:spPr>
        <p:txBody>
          <a:bodyPr>
            <a:normAutofit fontScale="90000"/>
          </a:bodyPr>
          <a:lstStyle/>
          <a:p>
            <a:pPr algn="ctr">
              <a:lnSpc>
                <a:spcPct val="150000"/>
              </a:lnSpc>
            </a:pPr>
            <a:r>
              <a:rPr lang="en-GB" sz="3200" b="1" dirty="0">
                <a:solidFill>
                  <a:srgbClr val="20068C"/>
                </a:solidFill>
                <a:latin typeface="Lato" panose="020F0502020204030203" pitchFamily="34" charset="0"/>
                <a:ea typeface="Lato" panose="020F0502020204030203" pitchFamily="34" charset="0"/>
                <a:cs typeface="Lato" panose="020F0502020204030203" pitchFamily="34" charset="0"/>
              </a:rPr>
              <a:t>Question 3: </a:t>
            </a:r>
            <a:br>
              <a:rPr lang="en-GB" sz="3200" b="1" dirty="0">
                <a:solidFill>
                  <a:srgbClr val="20068C"/>
                </a:solidFill>
                <a:latin typeface="Lato" panose="020F0502020204030203" pitchFamily="34" charset="0"/>
                <a:ea typeface="Lato" panose="020F0502020204030203" pitchFamily="34" charset="0"/>
                <a:cs typeface="Lato" panose="020F0502020204030203" pitchFamily="34" charset="0"/>
              </a:rPr>
            </a:br>
            <a:r>
              <a:rPr lang="en-GB" sz="3200" b="1" dirty="0">
                <a:solidFill>
                  <a:srgbClr val="20068C"/>
                </a:solidFill>
                <a:latin typeface="Lato" panose="020F0502020204030203" pitchFamily="34" charset="0"/>
                <a:ea typeface="Lato" panose="020F0502020204030203" pitchFamily="34" charset="0"/>
                <a:cs typeface="Lato" panose="020F0502020204030203" pitchFamily="34" charset="0"/>
              </a:rPr>
              <a:t>What makes a song popular among consumers who use Spotify? </a:t>
            </a:r>
            <a:br>
              <a:rPr lang="en-GB" sz="3200" b="1" dirty="0">
                <a:latin typeface="Lato Medium" panose="020F0502020204030203" pitchFamily="34" charset="0"/>
                <a:ea typeface="Lato Medium" panose="020F0502020204030203" pitchFamily="34" charset="0"/>
                <a:cs typeface="Lato Medium" panose="020F0502020204030203" pitchFamily="34" charset="0"/>
              </a:rPr>
            </a:br>
            <a:endParaRPr lang="en-GB" sz="3200" b="1" dirty="0">
              <a:latin typeface="Lato Heavy" panose="020F0502020204030203" pitchFamily="34" charset="0"/>
              <a:ea typeface="Lato Heavy" panose="020F0502020204030203" pitchFamily="34" charset="0"/>
              <a:cs typeface="Lato Heavy" panose="020F0502020204030203" pitchFamily="34" charset="0"/>
            </a:endParaRPr>
          </a:p>
        </p:txBody>
      </p:sp>
      <p:sp>
        <p:nvSpPr>
          <p:cNvPr id="4" name="Content Placeholder 3">
            <a:extLst>
              <a:ext uri="{FF2B5EF4-FFF2-40B4-BE49-F238E27FC236}">
                <a16:creationId xmlns:a16="http://schemas.microsoft.com/office/drawing/2014/main" id="{F7A0B064-5A6B-49BF-BA11-B4964621455C}"/>
              </a:ext>
            </a:extLst>
          </p:cNvPr>
          <p:cNvSpPr>
            <a:spLocks noGrp="1"/>
          </p:cNvSpPr>
          <p:nvPr>
            <p:ph idx="1"/>
          </p:nvPr>
        </p:nvSpPr>
        <p:spPr>
          <a:xfrm>
            <a:off x="362857" y="1292225"/>
            <a:ext cx="11466285" cy="2136775"/>
          </a:xfrm>
        </p:spPr>
        <p:txBody>
          <a:bodyPr>
            <a:normAutofit lnSpcReduction="10000"/>
          </a:bodyPr>
          <a:lstStyle/>
          <a:p>
            <a:pPr marL="0" indent="0">
              <a:buNone/>
            </a:pPr>
            <a:r>
              <a:rPr lang="en-GB" sz="2000" dirty="0"/>
              <a:t>Following the identification of streaming services as the leading format on the market, and of Spotify as a potential business partner, we move on to </a:t>
            </a:r>
            <a:r>
              <a:rPr lang="en-GB" sz="2000" b="1" dirty="0"/>
              <a:t>investigate the popularity trends of songs released on the Spotify platform. </a:t>
            </a:r>
          </a:p>
          <a:p>
            <a:pPr marL="0" indent="0">
              <a:buNone/>
            </a:pPr>
            <a:r>
              <a:rPr lang="en-GB" sz="2000" dirty="0"/>
              <a:t>To this aim, we employed a </a:t>
            </a:r>
            <a:r>
              <a:rPr lang="en-GB" sz="2000" b="1" dirty="0"/>
              <a:t>dataset of 2000 songs provided by Spotify API</a:t>
            </a:r>
            <a:r>
              <a:rPr lang="en-GB" sz="2000" dirty="0"/>
              <a:t>, which reports all variables relative to each song, used by Spotify to construct playlists. Many of these variables had no relevance for our purposes, so they were removed in the preliminary phase. Below, you can find </a:t>
            </a:r>
            <a:r>
              <a:rPr lang="en-GB" sz="2000" b="1" dirty="0"/>
              <a:t>a list of the variables used and their interpretation</a:t>
            </a:r>
            <a:r>
              <a:rPr lang="en-GB" sz="2000" dirty="0"/>
              <a:t>. </a:t>
            </a:r>
          </a:p>
        </p:txBody>
      </p:sp>
      <p:sp>
        <p:nvSpPr>
          <p:cNvPr id="6" name="TextBox 5">
            <a:extLst>
              <a:ext uri="{FF2B5EF4-FFF2-40B4-BE49-F238E27FC236}">
                <a16:creationId xmlns:a16="http://schemas.microsoft.com/office/drawing/2014/main" id="{010A4FD5-87E4-4569-A184-337DFB1E271C}"/>
              </a:ext>
            </a:extLst>
          </p:cNvPr>
          <p:cNvSpPr txBox="1"/>
          <p:nvPr/>
        </p:nvSpPr>
        <p:spPr>
          <a:xfrm>
            <a:off x="362857" y="3242826"/>
            <a:ext cx="11918043" cy="3570208"/>
          </a:xfrm>
          <a:prstGeom prst="rect">
            <a:avLst/>
          </a:prstGeom>
          <a:noFill/>
        </p:spPr>
        <p:txBody>
          <a:bodyPr wrap="square" rtlCol="0">
            <a:spAutoFit/>
          </a:bodyPr>
          <a:lstStyle/>
          <a:p>
            <a:pPr algn="l" fontAlgn="base">
              <a:buFont typeface="Arial" panose="020B0604020202020204" pitchFamily="34" charset="0"/>
              <a:buChar char="•"/>
            </a:pPr>
            <a:r>
              <a:rPr lang="en-GB" b="1" i="0" dirty="0">
                <a:effectLst/>
                <a:latin typeface="inherit"/>
              </a:rPr>
              <a:t> </a:t>
            </a:r>
            <a:r>
              <a:rPr lang="en-GB" sz="1500" b="1" i="0" dirty="0">
                <a:effectLst/>
                <a:latin typeface="inherit"/>
              </a:rPr>
              <a:t>Genre</a:t>
            </a:r>
            <a:r>
              <a:rPr lang="en-GB" sz="1500" b="0" i="0" dirty="0">
                <a:effectLst/>
                <a:latin typeface="Inter"/>
              </a:rPr>
              <a:t>: Genre of the track*</a:t>
            </a:r>
          </a:p>
          <a:p>
            <a:pPr algn="l" fontAlgn="base">
              <a:buFont typeface="Arial" panose="020B0604020202020204" pitchFamily="34" charset="0"/>
              <a:buChar char="•"/>
            </a:pPr>
            <a:r>
              <a:rPr lang="en-GB" sz="1500" b="1" i="0" dirty="0">
                <a:effectLst/>
                <a:latin typeface="inherit"/>
              </a:rPr>
              <a:t> Year</a:t>
            </a:r>
            <a:r>
              <a:rPr lang="en-GB" sz="1500" b="0" i="0" dirty="0">
                <a:effectLst/>
                <a:latin typeface="Inter"/>
              </a:rPr>
              <a:t>: Release Year of the track</a:t>
            </a:r>
          </a:p>
          <a:p>
            <a:pPr algn="l" fontAlgn="base">
              <a:buFont typeface="Arial" panose="020B0604020202020204" pitchFamily="34" charset="0"/>
              <a:buChar char="•"/>
            </a:pPr>
            <a:r>
              <a:rPr lang="en-GB" sz="1500" b="1" i="0" dirty="0">
                <a:effectLst/>
                <a:latin typeface="inherit"/>
              </a:rPr>
              <a:t> Beats per Minute(BPM)</a:t>
            </a:r>
            <a:r>
              <a:rPr lang="en-GB" sz="1500" b="1" i="0" dirty="0">
                <a:effectLst/>
                <a:latin typeface="Inter"/>
              </a:rPr>
              <a:t>: </a:t>
            </a:r>
            <a:r>
              <a:rPr lang="en-GB" sz="1500" b="0" i="0" dirty="0">
                <a:effectLst/>
                <a:latin typeface="Inter"/>
              </a:rPr>
              <a:t>The tempo of the song</a:t>
            </a:r>
          </a:p>
          <a:p>
            <a:pPr algn="l" fontAlgn="base">
              <a:buFont typeface="Arial" panose="020B0604020202020204" pitchFamily="34" charset="0"/>
              <a:buChar char="•"/>
            </a:pPr>
            <a:r>
              <a:rPr lang="en-GB" sz="1500" b="1" i="0" dirty="0">
                <a:effectLst/>
                <a:latin typeface="inherit"/>
              </a:rPr>
              <a:t> Energy</a:t>
            </a:r>
            <a:r>
              <a:rPr lang="en-GB" sz="1500" b="0" i="0" dirty="0">
                <a:effectLst/>
                <a:latin typeface="Inter"/>
              </a:rPr>
              <a:t>: The energy of a song - the higher the value, the more energetic the song</a:t>
            </a:r>
          </a:p>
          <a:p>
            <a:pPr algn="l" fontAlgn="base">
              <a:buFont typeface="Arial" panose="020B0604020202020204" pitchFamily="34" charset="0"/>
              <a:buChar char="•"/>
            </a:pPr>
            <a:r>
              <a:rPr lang="en-GB" sz="1500" b="1" i="0" dirty="0">
                <a:effectLst/>
                <a:latin typeface="inherit"/>
              </a:rPr>
              <a:t> Danceability</a:t>
            </a:r>
            <a:r>
              <a:rPr lang="en-GB" sz="1500" b="0" i="0" dirty="0">
                <a:effectLst/>
                <a:latin typeface="Inter"/>
              </a:rPr>
              <a:t>: The higher the value, the easier it is to dance to this song.</a:t>
            </a:r>
          </a:p>
          <a:p>
            <a:pPr algn="l" fontAlgn="base">
              <a:buFont typeface="Arial" panose="020B0604020202020204" pitchFamily="34" charset="0"/>
              <a:buChar char="•"/>
            </a:pPr>
            <a:r>
              <a:rPr lang="en-GB" sz="1500" b="1" i="0" dirty="0">
                <a:effectLst/>
                <a:latin typeface="inherit"/>
              </a:rPr>
              <a:t> Loudness</a:t>
            </a:r>
            <a:r>
              <a:rPr lang="en-GB" sz="1500" b="0" i="0" dirty="0">
                <a:effectLst/>
                <a:latin typeface="Inter"/>
              </a:rPr>
              <a:t>: The higher the value, the louder the song. </a:t>
            </a:r>
          </a:p>
          <a:p>
            <a:pPr algn="l" fontAlgn="base">
              <a:buFont typeface="Arial" panose="020B0604020202020204" pitchFamily="34" charset="0"/>
              <a:buChar char="•"/>
            </a:pPr>
            <a:r>
              <a:rPr lang="en-GB" sz="1500" b="1" i="0" dirty="0">
                <a:effectLst/>
                <a:latin typeface="inherit"/>
              </a:rPr>
              <a:t> Valence</a:t>
            </a:r>
            <a:r>
              <a:rPr lang="en-GB" sz="1500" b="0" i="0" dirty="0">
                <a:effectLst/>
                <a:latin typeface="Inter"/>
              </a:rPr>
              <a:t>: The higher the value, the more positive mood for the song.</a:t>
            </a:r>
          </a:p>
          <a:p>
            <a:pPr algn="l" fontAlgn="base">
              <a:buFont typeface="Arial" panose="020B0604020202020204" pitchFamily="34" charset="0"/>
              <a:buChar char="•"/>
            </a:pPr>
            <a:r>
              <a:rPr lang="en-GB" sz="1500" b="1" i="0" dirty="0">
                <a:effectLst/>
                <a:latin typeface="inherit"/>
              </a:rPr>
              <a:t> Length</a:t>
            </a:r>
            <a:r>
              <a:rPr lang="en-GB" sz="1500" b="0" i="0" dirty="0">
                <a:effectLst/>
                <a:latin typeface="Inter"/>
              </a:rPr>
              <a:t>: The duration of the song.</a:t>
            </a:r>
          </a:p>
          <a:p>
            <a:pPr algn="l" fontAlgn="base">
              <a:buFont typeface="Arial" panose="020B0604020202020204" pitchFamily="34" charset="0"/>
              <a:buChar char="•"/>
            </a:pPr>
            <a:r>
              <a:rPr lang="en-GB" sz="1500" b="1" i="0" dirty="0">
                <a:effectLst/>
                <a:latin typeface="inherit"/>
              </a:rPr>
              <a:t> Acoustic</a:t>
            </a:r>
            <a:r>
              <a:rPr lang="en-GB" sz="1500" b="0" i="0" dirty="0">
                <a:effectLst/>
                <a:latin typeface="Inter"/>
              </a:rPr>
              <a:t>: The higher the value the more acoustic the song is.</a:t>
            </a:r>
          </a:p>
          <a:p>
            <a:pPr algn="l" fontAlgn="base">
              <a:buFont typeface="Arial" panose="020B0604020202020204" pitchFamily="34" charset="0"/>
              <a:buChar char="•"/>
            </a:pPr>
            <a:r>
              <a:rPr lang="en-GB" sz="1500" b="1" i="0" dirty="0">
                <a:effectLst/>
                <a:latin typeface="inherit"/>
              </a:rPr>
              <a:t> </a:t>
            </a:r>
            <a:r>
              <a:rPr lang="en-GB" sz="1500" b="1" i="0" dirty="0" err="1">
                <a:effectLst/>
                <a:latin typeface="inherit"/>
              </a:rPr>
              <a:t>Speechiness</a:t>
            </a:r>
            <a:r>
              <a:rPr lang="en-GB" sz="1500" b="0" i="0" dirty="0">
                <a:effectLst/>
                <a:latin typeface="Inter"/>
              </a:rPr>
              <a:t>: The higher the value the more spoken words the song contains</a:t>
            </a:r>
          </a:p>
          <a:p>
            <a:pPr algn="l" fontAlgn="base">
              <a:buFont typeface="Arial" panose="020B0604020202020204" pitchFamily="34" charset="0"/>
              <a:buChar char="•"/>
            </a:pPr>
            <a:r>
              <a:rPr lang="en-GB" sz="1500" b="0" i="0" dirty="0">
                <a:effectLst/>
                <a:latin typeface="Inter"/>
              </a:rPr>
              <a:t> </a:t>
            </a:r>
            <a:r>
              <a:rPr lang="en-GB" sz="1500" b="1" i="0" dirty="0">
                <a:effectLst/>
                <a:latin typeface="Inter"/>
              </a:rPr>
              <a:t>Liveness</a:t>
            </a:r>
            <a:r>
              <a:rPr lang="en-GB" sz="1500" b="0" i="0" dirty="0">
                <a:effectLst/>
                <a:latin typeface="Inter"/>
              </a:rPr>
              <a:t>: probability that the song was recorded with a live audience </a:t>
            </a:r>
          </a:p>
          <a:p>
            <a:pPr algn="l" fontAlgn="base">
              <a:buFont typeface="Arial" panose="020B0604020202020204" pitchFamily="34" charset="0"/>
              <a:buChar char="•"/>
            </a:pPr>
            <a:r>
              <a:rPr lang="en-GB" sz="1500" b="1" i="0" dirty="0">
                <a:effectLst/>
                <a:latin typeface="inherit"/>
              </a:rPr>
              <a:t> Popularity</a:t>
            </a:r>
            <a:r>
              <a:rPr lang="en-GB" sz="1500" b="0" i="0" dirty="0">
                <a:effectLst/>
                <a:latin typeface="Inter"/>
              </a:rPr>
              <a:t>: The higher the value the more popular the song is.</a:t>
            </a:r>
          </a:p>
          <a:p>
            <a:pPr algn="l" fontAlgn="base">
              <a:buFont typeface="Arial" panose="020B0604020202020204" pitchFamily="34" charset="0"/>
              <a:buChar char="•"/>
            </a:pPr>
            <a:endParaRPr lang="en-GB" sz="1600" dirty="0">
              <a:latin typeface="Inter"/>
            </a:endParaRPr>
          </a:p>
          <a:p>
            <a:pPr algn="l" fontAlgn="base"/>
            <a:r>
              <a:rPr lang="en-GB" sz="1350" dirty="0">
                <a:latin typeface="Inter"/>
              </a:rPr>
              <a:t>* The Genre variable contained approximately 150 possible genres for each song. For simplicity, we converted these into 12 genres: pop, indie, rock, country, dance, hip-hop, metal, electronica, folk, soul, blues, other</a:t>
            </a:r>
            <a:endParaRPr lang="en-GB" sz="1350" b="0" i="0" dirty="0">
              <a:effectLst/>
              <a:latin typeface="Inter"/>
            </a:endParaRPr>
          </a:p>
        </p:txBody>
      </p:sp>
    </p:spTree>
    <p:extLst>
      <p:ext uri="{BB962C8B-B14F-4D97-AF65-F5344CB8AC3E}">
        <p14:creationId xmlns:p14="http://schemas.microsoft.com/office/powerpoint/2010/main" val="1237090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46AC-5273-465A-885F-D5C305B8D50F}"/>
              </a:ext>
            </a:extLst>
          </p:cNvPr>
          <p:cNvSpPr>
            <a:spLocks noGrp="1"/>
          </p:cNvSpPr>
          <p:nvPr>
            <p:ph type="title"/>
          </p:nvPr>
        </p:nvSpPr>
        <p:spPr>
          <a:xfrm>
            <a:off x="362858" y="71439"/>
            <a:ext cx="11466285" cy="1325563"/>
          </a:xfrm>
          <a:noFill/>
        </p:spPr>
        <p:txBody>
          <a:bodyPr>
            <a:normAutofit/>
          </a:bodyPr>
          <a:lstStyle/>
          <a:p>
            <a:pPr algn="ctr"/>
            <a:r>
              <a:rPr lang="en-GB" dirty="0">
                <a:solidFill>
                  <a:srgbClr val="20068C"/>
                </a:solidFill>
                <a:latin typeface="Lato Heavy" panose="020F0502020204030203" pitchFamily="34" charset="0"/>
                <a:ea typeface="Lato Heavy" panose="020F0502020204030203" pitchFamily="34" charset="0"/>
                <a:cs typeface="Lato Heavy" panose="020F0502020204030203" pitchFamily="34" charset="0"/>
              </a:rPr>
              <a:t>Spotify songs dataset - EDA</a:t>
            </a:r>
          </a:p>
        </p:txBody>
      </p:sp>
      <p:pic>
        <p:nvPicPr>
          <p:cNvPr id="7" name="Picture 6" descr="Diagram, engineering drawing&#10;&#10;Description automatically generated">
            <a:extLst>
              <a:ext uri="{FF2B5EF4-FFF2-40B4-BE49-F238E27FC236}">
                <a16:creationId xmlns:a16="http://schemas.microsoft.com/office/drawing/2014/main" id="{F33B6435-CAC9-4429-82AC-75865F09A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858" y="1773487"/>
            <a:ext cx="6330042" cy="3740221"/>
          </a:xfrm>
          <a:prstGeom prst="rect">
            <a:avLst/>
          </a:prstGeom>
        </p:spPr>
      </p:pic>
      <p:pic>
        <p:nvPicPr>
          <p:cNvPr id="9" name="Picture 8" descr="Chart, histogram&#10;&#10;Description automatically generated">
            <a:extLst>
              <a:ext uri="{FF2B5EF4-FFF2-40B4-BE49-F238E27FC236}">
                <a16:creationId xmlns:a16="http://schemas.microsoft.com/office/drawing/2014/main" id="{654903A2-F5FA-44FA-A7A2-2EE883BE0A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8001" y="1773487"/>
            <a:ext cx="4581525" cy="2705566"/>
          </a:xfrm>
          <a:prstGeom prst="rect">
            <a:avLst/>
          </a:prstGeom>
        </p:spPr>
      </p:pic>
      <p:sp>
        <p:nvSpPr>
          <p:cNvPr id="10" name="TextBox 9">
            <a:extLst>
              <a:ext uri="{FF2B5EF4-FFF2-40B4-BE49-F238E27FC236}">
                <a16:creationId xmlns:a16="http://schemas.microsoft.com/office/drawing/2014/main" id="{F479E123-F0E5-4550-8170-E66755CFD46F}"/>
              </a:ext>
            </a:extLst>
          </p:cNvPr>
          <p:cNvSpPr txBox="1"/>
          <p:nvPr/>
        </p:nvSpPr>
        <p:spPr>
          <a:xfrm>
            <a:off x="241300" y="5918200"/>
            <a:ext cx="11318226" cy="646331"/>
          </a:xfrm>
          <a:prstGeom prst="rect">
            <a:avLst/>
          </a:prstGeom>
          <a:noFill/>
        </p:spPr>
        <p:txBody>
          <a:bodyPr wrap="square" rtlCol="0">
            <a:spAutoFit/>
          </a:bodyPr>
          <a:lstStyle/>
          <a:p>
            <a:pPr marL="285750" indent="-285750">
              <a:buFont typeface="Arial" panose="020B0604020202020204" pitchFamily="34" charset="0"/>
              <a:buChar char="•"/>
            </a:pPr>
            <a:r>
              <a:rPr lang="en-GB" dirty="0" err="1"/>
              <a:t>Speechiness</a:t>
            </a:r>
            <a:r>
              <a:rPr lang="en-GB" dirty="0"/>
              <a:t>: the distribution is clearly skewed to the left, hence we </a:t>
            </a:r>
            <a:r>
              <a:rPr lang="en-GB" dirty="0" err="1"/>
              <a:t>perfomed</a:t>
            </a:r>
            <a:r>
              <a:rPr lang="en-GB" dirty="0"/>
              <a:t> a logarithmic transformation on this variable </a:t>
            </a:r>
          </a:p>
        </p:txBody>
      </p:sp>
      <p:sp>
        <p:nvSpPr>
          <p:cNvPr id="3" name="TextBox 2">
            <a:extLst>
              <a:ext uri="{FF2B5EF4-FFF2-40B4-BE49-F238E27FC236}">
                <a16:creationId xmlns:a16="http://schemas.microsoft.com/office/drawing/2014/main" id="{E27355B9-B46B-4F13-969C-254744538258}"/>
              </a:ext>
            </a:extLst>
          </p:cNvPr>
          <p:cNvSpPr txBox="1"/>
          <p:nvPr/>
        </p:nvSpPr>
        <p:spPr>
          <a:xfrm>
            <a:off x="6978001" y="1289566"/>
            <a:ext cx="3619500" cy="369332"/>
          </a:xfrm>
          <a:prstGeom prst="rect">
            <a:avLst/>
          </a:prstGeom>
          <a:noFill/>
        </p:spPr>
        <p:txBody>
          <a:bodyPr wrap="square" rtlCol="0">
            <a:spAutoFit/>
          </a:bodyPr>
          <a:lstStyle/>
          <a:p>
            <a:r>
              <a:rPr lang="en-GB" b="1" dirty="0"/>
              <a:t>Target variable: </a:t>
            </a:r>
          </a:p>
        </p:txBody>
      </p:sp>
      <p:sp>
        <p:nvSpPr>
          <p:cNvPr id="4" name="TextBox 3">
            <a:extLst>
              <a:ext uri="{FF2B5EF4-FFF2-40B4-BE49-F238E27FC236}">
                <a16:creationId xmlns:a16="http://schemas.microsoft.com/office/drawing/2014/main" id="{35C65018-6B26-4837-B740-A77B7FCFBD0A}"/>
              </a:ext>
            </a:extLst>
          </p:cNvPr>
          <p:cNvSpPr txBox="1"/>
          <p:nvPr/>
        </p:nvSpPr>
        <p:spPr>
          <a:xfrm>
            <a:off x="362857" y="1289566"/>
            <a:ext cx="3619500" cy="369332"/>
          </a:xfrm>
          <a:prstGeom prst="rect">
            <a:avLst/>
          </a:prstGeom>
          <a:noFill/>
        </p:spPr>
        <p:txBody>
          <a:bodyPr wrap="square" rtlCol="0">
            <a:spAutoFit/>
          </a:bodyPr>
          <a:lstStyle/>
          <a:p>
            <a:r>
              <a:rPr lang="en-GB" b="1" dirty="0"/>
              <a:t>Explanatory variables: </a:t>
            </a:r>
          </a:p>
        </p:txBody>
      </p:sp>
    </p:spTree>
    <p:extLst>
      <p:ext uri="{BB962C8B-B14F-4D97-AF65-F5344CB8AC3E}">
        <p14:creationId xmlns:p14="http://schemas.microsoft.com/office/powerpoint/2010/main" val="4200637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3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CDEA-4CE6-473E-BEB5-798C08385DEA}"/>
              </a:ext>
            </a:extLst>
          </p:cNvPr>
          <p:cNvSpPr>
            <a:spLocks noGrp="1"/>
          </p:cNvSpPr>
          <p:nvPr>
            <p:ph type="title"/>
          </p:nvPr>
        </p:nvSpPr>
        <p:spPr>
          <a:xfrm>
            <a:off x="152362" y="326540"/>
            <a:ext cx="8864047" cy="1088466"/>
          </a:xfrm>
        </p:spPr>
        <p:txBody>
          <a:bodyPr/>
          <a:lstStyle/>
          <a:p>
            <a:r>
              <a:rPr lang="en-GB" b="1" dirty="0">
                <a:solidFill>
                  <a:schemeClr val="bg1"/>
                </a:solidFill>
                <a:latin typeface="Lato" panose="020F0502020204030203" pitchFamily="34" charset="0"/>
                <a:ea typeface="Lato" panose="020F0502020204030203" pitchFamily="34" charset="0"/>
                <a:cs typeface="Lato" panose="020F0502020204030203" pitchFamily="34" charset="0"/>
              </a:rPr>
              <a:t>Generalized Additive Model (GAM)</a:t>
            </a:r>
          </a:p>
        </p:txBody>
      </p:sp>
      <p:sp>
        <p:nvSpPr>
          <p:cNvPr id="3" name="TextBox 2">
            <a:extLst>
              <a:ext uri="{FF2B5EF4-FFF2-40B4-BE49-F238E27FC236}">
                <a16:creationId xmlns:a16="http://schemas.microsoft.com/office/drawing/2014/main" id="{DA8D6653-244D-40B2-ACBC-0491E0272022}"/>
              </a:ext>
            </a:extLst>
          </p:cNvPr>
          <p:cNvSpPr txBox="1"/>
          <p:nvPr/>
        </p:nvSpPr>
        <p:spPr>
          <a:xfrm>
            <a:off x="152361" y="1720840"/>
            <a:ext cx="3909275" cy="2554545"/>
          </a:xfrm>
          <a:prstGeom prst="rect">
            <a:avLst/>
          </a:prstGeom>
          <a:noFill/>
        </p:spPr>
        <p:txBody>
          <a:bodyPr wrap="square" rtlCol="0">
            <a:spAutoFit/>
          </a:bodyPr>
          <a:lstStyle/>
          <a:p>
            <a:r>
              <a:rPr lang="en-GB" sz="1600" dirty="0"/>
              <a:t>We divided the dataset with a </a:t>
            </a:r>
            <a:r>
              <a:rPr lang="en-GB" sz="1600" b="1" dirty="0"/>
              <a:t>80%-20% split between training and test set. </a:t>
            </a:r>
          </a:p>
          <a:p>
            <a:endParaRPr lang="en-GB" sz="1600" dirty="0"/>
          </a:p>
          <a:p>
            <a:r>
              <a:rPr lang="en-GB" sz="1600" dirty="0"/>
              <a:t>After fitting a </a:t>
            </a:r>
            <a:r>
              <a:rPr lang="en-GB" sz="1600" b="1" dirty="0"/>
              <a:t>multiple regression model</a:t>
            </a:r>
            <a:r>
              <a:rPr lang="en-GB" sz="1600" dirty="0"/>
              <a:t> on the data, which will be used as a </a:t>
            </a:r>
            <a:r>
              <a:rPr lang="en-GB" sz="1600" b="1" dirty="0"/>
              <a:t>benchmark</a:t>
            </a:r>
            <a:r>
              <a:rPr lang="en-GB" sz="1600" dirty="0"/>
              <a:t>, we fitted a GAM on the dataset. </a:t>
            </a:r>
          </a:p>
          <a:p>
            <a:endParaRPr lang="en-GB" sz="1600" dirty="0"/>
          </a:p>
          <a:p>
            <a:r>
              <a:rPr lang="en-GB" sz="1600" dirty="0"/>
              <a:t>We used an automated step procedure in order to select the best model. </a:t>
            </a:r>
          </a:p>
        </p:txBody>
      </p:sp>
      <p:pic>
        <p:nvPicPr>
          <p:cNvPr id="4" name="Picture 3">
            <a:extLst>
              <a:ext uri="{FF2B5EF4-FFF2-40B4-BE49-F238E27FC236}">
                <a16:creationId xmlns:a16="http://schemas.microsoft.com/office/drawing/2014/main" id="{8CF08203-4BB2-4A8B-AD3B-6E9C1C80BA9F}"/>
              </a:ext>
            </a:extLst>
          </p:cNvPr>
          <p:cNvPicPr>
            <a:picLocks noChangeAspect="1"/>
          </p:cNvPicPr>
          <p:nvPr/>
        </p:nvPicPr>
        <p:blipFill>
          <a:blip r:embed="rId3"/>
          <a:stretch>
            <a:fillRect/>
          </a:stretch>
        </p:blipFill>
        <p:spPr>
          <a:xfrm>
            <a:off x="4159831" y="1856764"/>
            <a:ext cx="7493453" cy="4867794"/>
          </a:xfrm>
          <a:prstGeom prst="rect">
            <a:avLst/>
          </a:prstGeom>
        </p:spPr>
      </p:pic>
      <p:pic>
        <p:nvPicPr>
          <p:cNvPr id="5" name="Picture 4">
            <a:extLst>
              <a:ext uri="{FF2B5EF4-FFF2-40B4-BE49-F238E27FC236}">
                <a16:creationId xmlns:a16="http://schemas.microsoft.com/office/drawing/2014/main" id="{86CD4BBF-EF3E-43A9-AD44-147B5B5ACB90}"/>
              </a:ext>
            </a:extLst>
          </p:cNvPr>
          <p:cNvPicPr>
            <a:picLocks noChangeAspect="1"/>
          </p:cNvPicPr>
          <p:nvPr/>
        </p:nvPicPr>
        <p:blipFill>
          <a:blip r:embed="rId4"/>
          <a:stretch>
            <a:fillRect/>
          </a:stretch>
        </p:blipFill>
        <p:spPr>
          <a:xfrm>
            <a:off x="4159831" y="1635780"/>
            <a:ext cx="1870106" cy="2434107"/>
          </a:xfrm>
          <a:prstGeom prst="rect">
            <a:avLst/>
          </a:prstGeom>
        </p:spPr>
      </p:pic>
      <p:graphicFrame>
        <p:nvGraphicFramePr>
          <p:cNvPr id="6" name="Table 6">
            <a:extLst>
              <a:ext uri="{FF2B5EF4-FFF2-40B4-BE49-F238E27FC236}">
                <a16:creationId xmlns:a16="http://schemas.microsoft.com/office/drawing/2014/main" id="{0C69A8D0-FCA9-4CAB-A6F9-271A075581F7}"/>
              </a:ext>
            </a:extLst>
          </p:cNvPr>
          <p:cNvGraphicFramePr>
            <a:graphicFrameLocks noGrp="1"/>
          </p:cNvGraphicFramePr>
          <p:nvPr>
            <p:extLst>
              <p:ext uri="{D42A27DB-BD31-4B8C-83A1-F6EECF244321}">
                <p14:modId xmlns:p14="http://schemas.microsoft.com/office/powerpoint/2010/main" val="31031425"/>
              </p:ext>
            </p:extLst>
          </p:nvPr>
        </p:nvGraphicFramePr>
        <p:xfrm>
          <a:off x="152360" y="4290661"/>
          <a:ext cx="3909276" cy="1711226"/>
        </p:xfrm>
        <a:graphic>
          <a:graphicData uri="http://schemas.openxmlformats.org/drawingml/2006/table">
            <a:tbl>
              <a:tblPr firstRow="1" bandRow="1">
                <a:tableStyleId>{5C22544A-7EE6-4342-B048-85BDC9FD1C3A}</a:tableStyleId>
              </a:tblPr>
              <a:tblGrid>
                <a:gridCol w="1303092">
                  <a:extLst>
                    <a:ext uri="{9D8B030D-6E8A-4147-A177-3AD203B41FA5}">
                      <a16:colId xmlns:a16="http://schemas.microsoft.com/office/drawing/2014/main" val="2940134711"/>
                    </a:ext>
                  </a:extLst>
                </a:gridCol>
                <a:gridCol w="1303092">
                  <a:extLst>
                    <a:ext uri="{9D8B030D-6E8A-4147-A177-3AD203B41FA5}">
                      <a16:colId xmlns:a16="http://schemas.microsoft.com/office/drawing/2014/main" val="3891132732"/>
                    </a:ext>
                  </a:extLst>
                </a:gridCol>
                <a:gridCol w="1303092">
                  <a:extLst>
                    <a:ext uri="{9D8B030D-6E8A-4147-A177-3AD203B41FA5}">
                      <a16:colId xmlns:a16="http://schemas.microsoft.com/office/drawing/2014/main" val="2643556915"/>
                    </a:ext>
                  </a:extLst>
                </a:gridCol>
              </a:tblGrid>
              <a:tr h="535573">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Model / Metric</a:t>
                      </a:r>
                    </a:p>
                  </a:txBody>
                  <a:tcPr anchor="ctr"/>
                </a:tc>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AIC</a:t>
                      </a:r>
                    </a:p>
                  </a:txBody>
                  <a:tcPr anchor="ctr"/>
                </a:tc>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Deviance </a:t>
                      </a:r>
                    </a:p>
                  </a:txBody>
                  <a:tcPr anchor="ctr"/>
                </a:tc>
                <a:extLst>
                  <a:ext uri="{0D108BD9-81ED-4DB2-BD59-A6C34878D82A}">
                    <a16:rowId xmlns:a16="http://schemas.microsoft.com/office/drawing/2014/main" val="3284392864"/>
                  </a:ext>
                </a:extLst>
              </a:tr>
              <a:tr h="535573">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MLR</a:t>
                      </a:r>
                    </a:p>
                  </a:txBody>
                  <a:tcPr anchor="ctr"/>
                </a:tc>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12705</a:t>
                      </a:r>
                    </a:p>
                  </a:txBody>
                  <a:tcPr anchor="ctr"/>
                </a:tc>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60329</a:t>
                      </a:r>
                    </a:p>
                  </a:txBody>
                  <a:tcPr anchor="ctr"/>
                </a:tc>
                <a:extLst>
                  <a:ext uri="{0D108BD9-81ED-4DB2-BD59-A6C34878D82A}">
                    <a16:rowId xmlns:a16="http://schemas.microsoft.com/office/drawing/2014/main" val="306803728"/>
                  </a:ext>
                </a:extLst>
              </a:tr>
              <a:tr h="535573">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GAM</a:t>
                      </a:r>
                    </a:p>
                  </a:txBody>
                  <a:tcPr anchor="ctr"/>
                </a:tc>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12679</a:t>
                      </a:r>
                    </a:p>
                  </a:txBody>
                  <a:tcPr anchor="ctr"/>
                </a:tc>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59876</a:t>
                      </a:r>
                    </a:p>
                  </a:txBody>
                  <a:tcPr anchor="ctr"/>
                </a:tc>
                <a:extLst>
                  <a:ext uri="{0D108BD9-81ED-4DB2-BD59-A6C34878D82A}">
                    <a16:rowId xmlns:a16="http://schemas.microsoft.com/office/drawing/2014/main" val="853244423"/>
                  </a:ext>
                </a:extLst>
              </a:tr>
            </a:tbl>
          </a:graphicData>
        </a:graphic>
      </p:graphicFrame>
      <p:sp>
        <p:nvSpPr>
          <p:cNvPr id="7" name="TextBox 6">
            <a:extLst>
              <a:ext uri="{FF2B5EF4-FFF2-40B4-BE49-F238E27FC236}">
                <a16:creationId xmlns:a16="http://schemas.microsoft.com/office/drawing/2014/main" id="{246BABF7-78B6-4F2D-B27A-1CADCA90A2CE}"/>
              </a:ext>
            </a:extLst>
          </p:cNvPr>
          <p:cNvSpPr txBox="1"/>
          <p:nvPr/>
        </p:nvSpPr>
        <p:spPr>
          <a:xfrm>
            <a:off x="152360" y="6184900"/>
            <a:ext cx="3909276" cy="584775"/>
          </a:xfrm>
          <a:prstGeom prst="rect">
            <a:avLst/>
          </a:prstGeom>
          <a:noFill/>
        </p:spPr>
        <p:txBody>
          <a:bodyPr wrap="square" rtlCol="0">
            <a:spAutoFit/>
          </a:bodyPr>
          <a:lstStyle/>
          <a:p>
            <a:r>
              <a:rPr lang="en-GB" sz="1600" dirty="0"/>
              <a:t>* Variables “length” and “BPM” resulted non-significant both in MLR and GAM</a:t>
            </a:r>
          </a:p>
        </p:txBody>
      </p:sp>
    </p:spTree>
    <p:extLst>
      <p:ext uri="{BB962C8B-B14F-4D97-AF65-F5344CB8AC3E}">
        <p14:creationId xmlns:p14="http://schemas.microsoft.com/office/powerpoint/2010/main" val="2988373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0A28-A198-4439-BA3A-CAA6F97CD2C1}"/>
              </a:ext>
            </a:extLst>
          </p:cNvPr>
          <p:cNvSpPr>
            <a:spLocks noGrp="1"/>
          </p:cNvSpPr>
          <p:nvPr>
            <p:ph type="title"/>
          </p:nvPr>
        </p:nvSpPr>
        <p:spPr>
          <a:xfrm>
            <a:off x="41690" y="24950"/>
            <a:ext cx="11997910" cy="1236111"/>
          </a:xfrm>
          <a:solidFill>
            <a:schemeClr val="accent1">
              <a:lumMod val="20000"/>
              <a:lumOff val="80000"/>
            </a:schemeClr>
          </a:solidFill>
        </p:spPr>
        <p:txBody>
          <a:bodyPr>
            <a:normAutofit/>
          </a:bodyPr>
          <a:lstStyle/>
          <a:p>
            <a:r>
              <a:rPr lang="en-GB" sz="2800" b="1" dirty="0">
                <a:solidFill>
                  <a:srgbClr val="20068C"/>
                </a:solidFill>
              </a:rPr>
              <a:t>Marginal effect plot – “genre” variable: </a:t>
            </a:r>
            <a:r>
              <a:rPr lang="en-GB" sz="2400" b="1" dirty="0"/>
              <a:t>we were particularly interested in the interpretation of this plot, since it could be useful in order to suggest artist choices to our clients at the hypothetical record label. </a:t>
            </a:r>
            <a:endParaRPr lang="en-GB" sz="2800" b="1" dirty="0"/>
          </a:p>
        </p:txBody>
      </p:sp>
      <p:pic>
        <p:nvPicPr>
          <p:cNvPr id="5" name="Picture 4" descr="A picture containing chart&#10;&#10;Description automatically generated">
            <a:extLst>
              <a:ext uri="{FF2B5EF4-FFF2-40B4-BE49-F238E27FC236}">
                <a16:creationId xmlns:a16="http://schemas.microsoft.com/office/drawing/2014/main" id="{6BDFFE3D-AAF0-4A50-828D-73BE9267F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200" y="1342908"/>
            <a:ext cx="9167037" cy="5416513"/>
          </a:xfrm>
          <a:prstGeom prst="rect">
            <a:avLst/>
          </a:prstGeom>
        </p:spPr>
      </p:pic>
      <p:sp>
        <p:nvSpPr>
          <p:cNvPr id="6" name="TextBox 5">
            <a:extLst>
              <a:ext uri="{FF2B5EF4-FFF2-40B4-BE49-F238E27FC236}">
                <a16:creationId xmlns:a16="http://schemas.microsoft.com/office/drawing/2014/main" id="{BEF8070B-D980-481C-B14E-C927DE0D45DC}"/>
              </a:ext>
            </a:extLst>
          </p:cNvPr>
          <p:cNvSpPr txBox="1"/>
          <p:nvPr/>
        </p:nvSpPr>
        <p:spPr>
          <a:xfrm rot="18946348">
            <a:off x="1581206" y="2915012"/>
            <a:ext cx="669852" cy="261610"/>
          </a:xfrm>
          <a:prstGeom prst="rect">
            <a:avLst/>
          </a:prstGeom>
          <a:noFill/>
        </p:spPr>
        <p:txBody>
          <a:bodyPr wrap="square" rtlCol="0">
            <a:spAutoFit/>
          </a:bodyPr>
          <a:lstStyle/>
          <a:p>
            <a:r>
              <a:rPr lang="en-GB" sz="1100" dirty="0"/>
              <a:t>country</a:t>
            </a:r>
          </a:p>
        </p:txBody>
      </p:sp>
      <p:sp>
        <p:nvSpPr>
          <p:cNvPr id="7" name="TextBox 6">
            <a:extLst>
              <a:ext uri="{FF2B5EF4-FFF2-40B4-BE49-F238E27FC236}">
                <a16:creationId xmlns:a16="http://schemas.microsoft.com/office/drawing/2014/main" id="{A5777941-076D-4AA4-9E05-719DBF7AA0A0}"/>
              </a:ext>
            </a:extLst>
          </p:cNvPr>
          <p:cNvSpPr txBox="1"/>
          <p:nvPr/>
        </p:nvSpPr>
        <p:spPr>
          <a:xfrm rot="19003269">
            <a:off x="1965817" y="2907882"/>
            <a:ext cx="662476" cy="276999"/>
          </a:xfrm>
          <a:prstGeom prst="rect">
            <a:avLst/>
          </a:prstGeom>
          <a:noFill/>
        </p:spPr>
        <p:txBody>
          <a:bodyPr wrap="square" rtlCol="0">
            <a:spAutoFit/>
          </a:bodyPr>
          <a:lstStyle/>
          <a:p>
            <a:r>
              <a:rPr lang="en-GB" sz="1200" dirty="0"/>
              <a:t>dance</a:t>
            </a:r>
          </a:p>
        </p:txBody>
      </p:sp>
      <p:sp>
        <p:nvSpPr>
          <p:cNvPr id="8" name="TextBox 7">
            <a:extLst>
              <a:ext uri="{FF2B5EF4-FFF2-40B4-BE49-F238E27FC236}">
                <a16:creationId xmlns:a16="http://schemas.microsoft.com/office/drawing/2014/main" id="{AD2A69A2-2E1B-4F26-82D1-9164395F8BC3}"/>
              </a:ext>
            </a:extLst>
          </p:cNvPr>
          <p:cNvSpPr txBox="1"/>
          <p:nvPr/>
        </p:nvSpPr>
        <p:spPr>
          <a:xfrm rot="19150267">
            <a:off x="2503664" y="1981760"/>
            <a:ext cx="606056" cy="276999"/>
          </a:xfrm>
          <a:prstGeom prst="rect">
            <a:avLst/>
          </a:prstGeom>
          <a:noFill/>
        </p:spPr>
        <p:txBody>
          <a:bodyPr wrap="square" rtlCol="0">
            <a:spAutoFit/>
          </a:bodyPr>
          <a:lstStyle/>
          <a:p>
            <a:r>
              <a:rPr lang="en-GB" sz="1200" dirty="0"/>
              <a:t>folk</a:t>
            </a:r>
          </a:p>
        </p:txBody>
      </p:sp>
      <p:sp>
        <p:nvSpPr>
          <p:cNvPr id="9" name="TextBox 8">
            <a:extLst>
              <a:ext uri="{FF2B5EF4-FFF2-40B4-BE49-F238E27FC236}">
                <a16:creationId xmlns:a16="http://schemas.microsoft.com/office/drawing/2014/main" id="{2ADF1DD1-43FC-492F-87E9-F64124B5ADE3}"/>
              </a:ext>
            </a:extLst>
          </p:cNvPr>
          <p:cNvSpPr txBox="1"/>
          <p:nvPr/>
        </p:nvSpPr>
        <p:spPr>
          <a:xfrm rot="19278996">
            <a:off x="2617081" y="2592672"/>
            <a:ext cx="935665" cy="276999"/>
          </a:xfrm>
          <a:prstGeom prst="rect">
            <a:avLst/>
          </a:prstGeom>
          <a:noFill/>
        </p:spPr>
        <p:txBody>
          <a:bodyPr wrap="square" rtlCol="0">
            <a:spAutoFit/>
          </a:bodyPr>
          <a:lstStyle/>
          <a:p>
            <a:r>
              <a:rPr lang="en-GB" sz="1200" dirty="0"/>
              <a:t>hip-hop</a:t>
            </a:r>
          </a:p>
        </p:txBody>
      </p:sp>
      <p:grpSp>
        <p:nvGrpSpPr>
          <p:cNvPr id="15" name="Group 14">
            <a:extLst>
              <a:ext uri="{FF2B5EF4-FFF2-40B4-BE49-F238E27FC236}">
                <a16:creationId xmlns:a16="http://schemas.microsoft.com/office/drawing/2014/main" id="{5402537A-AAF9-4435-AA20-39430C46EAE9}"/>
              </a:ext>
            </a:extLst>
          </p:cNvPr>
          <p:cNvGrpSpPr/>
          <p:nvPr/>
        </p:nvGrpSpPr>
        <p:grpSpPr>
          <a:xfrm>
            <a:off x="1485879" y="1679551"/>
            <a:ext cx="7987680" cy="150120"/>
            <a:chOff x="1485879" y="1679551"/>
            <a:chExt cx="7987680" cy="150120"/>
          </a:xfrm>
        </p:grpSpPr>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508A0E3F-02BA-4C8E-827C-B08B0F798393}"/>
                    </a:ext>
                  </a:extLst>
                </p14:cNvPr>
                <p14:cNvContentPartPr/>
                <p14:nvPr/>
              </p14:nvContentPartPr>
              <p14:xfrm>
                <a:off x="1528359" y="1687471"/>
                <a:ext cx="459720" cy="34560"/>
              </p14:xfrm>
            </p:contentPart>
          </mc:Choice>
          <mc:Fallback xmlns="">
            <p:pic>
              <p:nvPicPr>
                <p:cNvPr id="10" name="Ink 9">
                  <a:extLst>
                    <a:ext uri="{FF2B5EF4-FFF2-40B4-BE49-F238E27FC236}">
                      <a16:creationId xmlns:a16="http://schemas.microsoft.com/office/drawing/2014/main" id="{508A0E3F-02BA-4C8E-827C-B08B0F798393}"/>
                    </a:ext>
                  </a:extLst>
                </p:cNvPr>
                <p:cNvPicPr/>
                <p:nvPr/>
              </p:nvPicPr>
              <p:blipFill>
                <a:blip r:embed="rId5"/>
                <a:stretch>
                  <a:fillRect/>
                </a:stretch>
              </p:blipFill>
              <p:spPr>
                <a:xfrm>
                  <a:off x="1519359" y="1678831"/>
                  <a:ext cx="47736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19F57986-4D38-4B6E-AB89-564815696F59}"/>
                    </a:ext>
                  </a:extLst>
                </p14:cNvPr>
                <p14:cNvContentPartPr/>
                <p14:nvPr/>
              </p14:nvContentPartPr>
              <p14:xfrm>
                <a:off x="1520079" y="1679551"/>
                <a:ext cx="530280" cy="150120"/>
              </p14:xfrm>
            </p:contentPart>
          </mc:Choice>
          <mc:Fallback xmlns="">
            <p:pic>
              <p:nvPicPr>
                <p:cNvPr id="11" name="Ink 10">
                  <a:extLst>
                    <a:ext uri="{FF2B5EF4-FFF2-40B4-BE49-F238E27FC236}">
                      <a16:creationId xmlns:a16="http://schemas.microsoft.com/office/drawing/2014/main" id="{19F57986-4D38-4B6E-AB89-564815696F59}"/>
                    </a:ext>
                  </a:extLst>
                </p:cNvPr>
                <p:cNvPicPr/>
                <p:nvPr/>
              </p:nvPicPr>
              <p:blipFill>
                <a:blip r:embed="rId7"/>
                <a:stretch>
                  <a:fillRect/>
                </a:stretch>
              </p:blipFill>
              <p:spPr>
                <a:xfrm>
                  <a:off x="1511079" y="1670911"/>
                  <a:ext cx="54792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D5E09AEC-BE5B-47E4-84DB-BE4C77D596D4}"/>
                    </a:ext>
                  </a:extLst>
                </p14:cNvPr>
                <p14:cNvContentPartPr/>
                <p14:nvPr/>
              </p14:nvContentPartPr>
              <p14:xfrm>
                <a:off x="1485879" y="1700071"/>
                <a:ext cx="7987680" cy="107280"/>
              </p14:xfrm>
            </p:contentPart>
          </mc:Choice>
          <mc:Fallback xmlns="">
            <p:pic>
              <p:nvPicPr>
                <p:cNvPr id="13" name="Ink 12">
                  <a:extLst>
                    <a:ext uri="{FF2B5EF4-FFF2-40B4-BE49-F238E27FC236}">
                      <a16:creationId xmlns:a16="http://schemas.microsoft.com/office/drawing/2014/main" id="{D5E09AEC-BE5B-47E4-84DB-BE4C77D596D4}"/>
                    </a:ext>
                  </a:extLst>
                </p:cNvPr>
                <p:cNvPicPr/>
                <p:nvPr/>
              </p:nvPicPr>
              <p:blipFill>
                <a:blip r:embed="rId9"/>
                <a:stretch>
                  <a:fillRect/>
                </a:stretch>
              </p:blipFill>
              <p:spPr>
                <a:xfrm>
                  <a:off x="1423239" y="1637071"/>
                  <a:ext cx="811332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B04FBB5A-CAB0-4A0A-A71B-77C9320060F0}"/>
                    </a:ext>
                  </a:extLst>
                </p14:cNvPr>
                <p14:cNvContentPartPr/>
                <p14:nvPr/>
              </p14:nvContentPartPr>
              <p14:xfrm>
                <a:off x="5081919" y="1785031"/>
                <a:ext cx="2800440" cy="11880"/>
              </p14:xfrm>
            </p:contentPart>
          </mc:Choice>
          <mc:Fallback xmlns="">
            <p:pic>
              <p:nvPicPr>
                <p:cNvPr id="14" name="Ink 13">
                  <a:extLst>
                    <a:ext uri="{FF2B5EF4-FFF2-40B4-BE49-F238E27FC236}">
                      <a16:creationId xmlns:a16="http://schemas.microsoft.com/office/drawing/2014/main" id="{B04FBB5A-CAB0-4A0A-A71B-77C9320060F0}"/>
                    </a:ext>
                  </a:extLst>
                </p:cNvPr>
                <p:cNvPicPr/>
                <p:nvPr/>
              </p:nvPicPr>
              <p:blipFill>
                <a:blip r:embed="rId11"/>
                <a:stretch>
                  <a:fillRect/>
                </a:stretch>
              </p:blipFill>
              <p:spPr>
                <a:xfrm>
                  <a:off x="5019279" y="1722391"/>
                  <a:ext cx="2926080" cy="137520"/>
                </a:xfrm>
                <a:prstGeom prst="rect">
                  <a:avLst/>
                </a:prstGeom>
              </p:spPr>
            </p:pic>
          </mc:Fallback>
        </mc:AlternateContent>
      </p:grpSp>
      <p:sp>
        <p:nvSpPr>
          <p:cNvPr id="16" name="TextBox 15">
            <a:extLst>
              <a:ext uri="{FF2B5EF4-FFF2-40B4-BE49-F238E27FC236}">
                <a16:creationId xmlns:a16="http://schemas.microsoft.com/office/drawing/2014/main" id="{A97C6B49-FC8D-4196-9B65-0C41ED412110}"/>
              </a:ext>
            </a:extLst>
          </p:cNvPr>
          <p:cNvSpPr txBox="1"/>
          <p:nvPr/>
        </p:nvSpPr>
        <p:spPr>
          <a:xfrm rot="19376467">
            <a:off x="1449119" y="3912666"/>
            <a:ext cx="672198" cy="276999"/>
          </a:xfrm>
          <a:prstGeom prst="rect">
            <a:avLst/>
          </a:prstGeom>
          <a:noFill/>
        </p:spPr>
        <p:txBody>
          <a:bodyPr wrap="square" rtlCol="0">
            <a:spAutoFit/>
          </a:bodyPr>
          <a:lstStyle/>
          <a:p>
            <a:r>
              <a:rPr lang="en-GB" sz="1200" dirty="0"/>
              <a:t>blues</a:t>
            </a:r>
          </a:p>
        </p:txBody>
      </p:sp>
      <p:sp>
        <p:nvSpPr>
          <p:cNvPr id="17" name="TextBox 16">
            <a:extLst>
              <a:ext uri="{FF2B5EF4-FFF2-40B4-BE49-F238E27FC236}">
                <a16:creationId xmlns:a16="http://schemas.microsoft.com/office/drawing/2014/main" id="{D5ED06C4-4724-4E51-88C0-0C79E44ADBF1}"/>
              </a:ext>
            </a:extLst>
          </p:cNvPr>
          <p:cNvSpPr txBox="1"/>
          <p:nvPr/>
        </p:nvSpPr>
        <p:spPr>
          <a:xfrm rot="18946348">
            <a:off x="2298226" y="1785328"/>
            <a:ext cx="669852" cy="261610"/>
          </a:xfrm>
          <a:prstGeom prst="rect">
            <a:avLst/>
          </a:prstGeom>
          <a:noFill/>
        </p:spPr>
        <p:txBody>
          <a:bodyPr wrap="square" rtlCol="0">
            <a:spAutoFit/>
          </a:bodyPr>
          <a:lstStyle/>
          <a:p>
            <a:r>
              <a:rPr lang="en-GB" sz="1100" dirty="0"/>
              <a:t>electro</a:t>
            </a:r>
          </a:p>
        </p:txBody>
      </p:sp>
      <p:sp>
        <p:nvSpPr>
          <p:cNvPr id="18" name="TextBox 17">
            <a:extLst>
              <a:ext uri="{FF2B5EF4-FFF2-40B4-BE49-F238E27FC236}">
                <a16:creationId xmlns:a16="http://schemas.microsoft.com/office/drawing/2014/main" id="{D5218109-465B-498A-B524-BB520A2614EC}"/>
              </a:ext>
            </a:extLst>
          </p:cNvPr>
          <p:cNvSpPr txBox="1"/>
          <p:nvPr/>
        </p:nvSpPr>
        <p:spPr>
          <a:xfrm rot="18946348">
            <a:off x="2803003" y="4811063"/>
            <a:ext cx="669852" cy="261610"/>
          </a:xfrm>
          <a:prstGeom prst="rect">
            <a:avLst/>
          </a:prstGeom>
          <a:noFill/>
        </p:spPr>
        <p:txBody>
          <a:bodyPr wrap="square" rtlCol="0">
            <a:spAutoFit/>
          </a:bodyPr>
          <a:lstStyle/>
          <a:p>
            <a:r>
              <a:rPr lang="en-GB" sz="1100" dirty="0"/>
              <a:t>indie</a:t>
            </a:r>
          </a:p>
        </p:txBody>
      </p:sp>
      <p:sp>
        <p:nvSpPr>
          <p:cNvPr id="19" name="TextBox 18">
            <a:extLst>
              <a:ext uri="{FF2B5EF4-FFF2-40B4-BE49-F238E27FC236}">
                <a16:creationId xmlns:a16="http://schemas.microsoft.com/office/drawing/2014/main" id="{9C6F30F5-8B07-4E2E-979A-BAF48898C354}"/>
              </a:ext>
            </a:extLst>
          </p:cNvPr>
          <p:cNvSpPr txBox="1"/>
          <p:nvPr/>
        </p:nvSpPr>
        <p:spPr>
          <a:xfrm rot="18946348">
            <a:off x="3243936" y="2359368"/>
            <a:ext cx="669852" cy="261610"/>
          </a:xfrm>
          <a:prstGeom prst="rect">
            <a:avLst/>
          </a:prstGeom>
          <a:noFill/>
        </p:spPr>
        <p:txBody>
          <a:bodyPr wrap="square" rtlCol="0">
            <a:spAutoFit/>
          </a:bodyPr>
          <a:lstStyle/>
          <a:p>
            <a:r>
              <a:rPr lang="en-GB" sz="1100" dirty="0"/>
              <a:t>metal</a:t>
            </a:r>
          </a:p>
        </p:txBody>
      </p:sp>
      <p:sp>
        <p:nvSpPr>
          <p:cNvPr id="20" name="TextBox 19">
            <a:extLst>
              <a:ext uri="{FF2B5EF4-FFF2-40B4-BE49-F238E27FC236}">
                <a16:creationId xmlns:a16="http://schemas.microsoft.com/office/drawing/2014/main" id="{751BE2A7-3E3B-410B-9453-8730D10C7917}"/>
              </a:ext>
            </a:extLst>
          </p:cNvPr>
          <p:cNvSpPr txBox="1"/>
          <p:nvPr/>
        </p:nvSpPr>
        <p:spPr>
          <a:xfrm rot="18946348">
            <a:off x="4221626" y="3328230"/>
            <a:ext cx="669852" cy="261610"/>
          </a:xfrm>
          <a:prstGeom prst="rect">
            <a:avLst/>
          </a:prstGeom>
          <a:noFill/>
        </p:spPr>
        <p:txBody>
          <a:bodyPr wrap="square" rtlCol="0">
            <a:spAutoFit/>
          </a:bodyPr>
          <a:lstStyle/>
          <a:p>
            <a:r>
              <a:rPr lang="en-GB" sz="1100" dirty="0"/>
              <a:t>other</a:t>
            </a:r>
          </a:p>
        </p:txBody>
      </p:sp>
      <p:sp>
        <p:nvSpPr>
          <p:cNvPr id="21" name="TextBox 20">
            <a:extLst>
              <a:ext uri="{FF2B5EF4-FFF2-40B4-BE49-F238E27FC236}">
                <a16:creationId xmlns:a16="http://schemas.microsoft.com/office/drawing/2014/main" id="{EE446566-2EE5-4806-85F1-D6ADE533902A}"/>
              </a:ext>
            </a:extLst>
          </p:cNvPr>
          <p:cNvSpPr txBox="1"/>
          <p:nvPr/>
        </p:nvSpPr>
        <p:spPr>
          <a:xfrm rot="18946348">
            <a:off x="5503276" y="4356662"/>
            <a:ext cx="669852" cy="261610"/>
          </a:xfrm>
          <a:prstGeom prst="rect">
            <a:avLst/>
          </a:prstGeom>
          <a:noFill/>
        </p:spPr>
        <p:txBody>
          <a:bodyPr wrap="square" rtlCol="0">
            <a:spAutoFit/>
          </a:bodyPr>
          <a:lstStyle/>
          <a:p>
            <a:r>
              <a:rPr lang="en-GB" sz="1100" dirty="0"/>
              <a:t>pop</a:t>
            </a:r>
          </a:p>
        </p:txBody>
      </p:sp>
      <p:sp>
        <p:nvSpPr>
          <p:cNvPr id="22" name="TextBox 21">
            <a:extLst>
              <a:ext uri="{FF2B5EF4-FFF2-40B4-BE49-F238E27FC236}">
                <a16:creationId xmlns:a16="http://schemas.microsoft.com/office/drawing/2014/main" id="{29303837-6D6E-4D76-B216-1E91A34D8324}"/>
              </a:ext>
            </a:extLst>
          </p:cNvPr>
          <p:cNvSpPr txBox="1"/>
          <p:nvPr/>
        </p:nvSpPr>
        <p:spPr>
          <a:xfrm rot="18946348">
            <a:off x="7502103" y="3208087"/>
            <a:ext cx="669852" cy="261610"/>
          </a:xfrm>
          <a:prstGeom prst="rect">
            <a:avLst/>
          </a:prstGeom>
          <a:noFill/>
        </p:spPr>
        <p:txBody>
          <a:bodyPr wrap="square" rtlCol="0">
            <a:spAutoFit/>
          </a:bodyPr>
          <a:lstStyle/>
          <a:p>
            <a:r>
              <a:rPr lang="en-GB" sz="1100" dirty="0"/>
              <a:t>rock</a:t>
            </a:r>
          </a:p>
        </p:txBody>
      </p:sp>
      <p:sp>
        <p:nvSpPr>
          <p:cNvPr id="23" name="TextBox 22">
            <a:extLst>
              <a:ext uri="{FF2B5EF4-FFF2-40B4-BE49-F238E27FC236}">
                <a16:creationId xmlns:a16="http://schemas.microsoft.com/office/drawing/2014/main" id="{57EE4B78-10C0-4ED8-AB61-E82B1878B74B}"/>
              </a:ext>
            </a:extLst>
          </p:cNvPr>
          <p:cNvSpPr txBox="1"/>
          <p:nvPr/>
        </p:nvSpPr>
        <p:spPr>
          <a:xfrm rot="18946348">
            <a:off x="9065837" y="2553395"/>
            <a:ext cx="669852" cy="261610"/>
          </a:xfrm>
          <a:prstGeom prst="rect">
            <a:avLst/>
          </a:prstGeom>
          <a:noFill/>
        </p:spPr>
        <p:txBody>
          <a:bodyPr wrap="square" rtlCol="0">
            <a:spAutoFit/>
          </a:bodyPr>
          <a:lstStyle/>
          <a:p>
            <a:r>
              <a:rPr lang="en-GB" sz="1100" dirty="0"/>
              <a:t>soul</a:t>
            </a:r>
          </a:p>
        </p:txBody>
      </p:sp>
    </p:spTree>
    <p:extLst>
      <p:ext uri="{BB962C8B-B14F-4D97-AF65-F5344CB8AC3E}">
        <p14:creationId xmlns:p14="http://schemas.microsoft.com/office/powerpoint/2010/main" val="2813790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B921-E6D8-4E25-B775-000279A9BF87}"/>
              </a:ext>
            </a:extLst>
          </p:cNvPr>
          <p:cNvSpPr>
            <a:spLocks noGrp="1"/>
          </p:cNvSpPr>
          <p:nvPr>
            <p:ph type="title"/>
          </p:nvPr>
        </p:nvSpPr>
        <p:spPr/>
        <p:txBody>
          <a:bodyPr/>
          <a:lstStyle/>
          <a:p>
            <a:r>
              <a:rPr lang="en-GB" sz="5400" b="1"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Gradient Boosting Machine </a:t>
            </a:r>
          </a:p>
        </p:txBody>
      </p:sp>
      <p:sp>
        <p:nvSpPr>
          <p:cNvPr id="3" name="TextBox 2">
            <a:extLst>
              <a:ext uri="{FF2B5EF4-FFF2-40B4-BE49-F238E27FC236}">
                <a16:creationId xmlns:a16="http://schemas.microsoft.com/office/drawing/2014/main" id="{58033BD5-3449-45BD-8A70-C399FC2CBF4D}"/>
              </a:ext>
            </a:extLst>
          </p:cNvPr>
          <p:cNvSpPr txBox="1"/>
          <p:nvPr/>
        </p:nvSpPr>
        <p:spPr>
          <a:xfrm>
            <a:off x="228599" y="1596367"/>
            <a:ext cx="11303001" cy="1846659"/>
          </a:xfrm>
          <a:prstGeom prst="rect">
            <a:avLst/>
          </a:prstGeom>
          <a:noFill/>
        </p:spPr>
        <p:txBody>
          <a:bodyPr wrap="square" rtlCol="0">
            <a:spAutoFit/>
          </a:bodyPr>
          <a:lstStyle/>
          <a:p>
            <a:r>
              <a:rPr lang="en-GB" sz="1600" dirty="0">
                <a:latin typeface="Lato" panose="020F0502020204030203" pitchFamily="34" charset="0"/>
                <a:ea typeface="Lato" panose="020F0502020204030203" pitchFamily="34" charset="0"/>
                <a:cs typeface="Lato" panose="020F0502020204030203" pitchFamily="34" charset="0"/>
              </a:rPr>
              <a:t>Since GAM didn’t much improve performance from our benchmark model, we decided to </a:t>
            </a:r>
            <a:r>
              <a:rPr lang="en-GB" sz="1600" b="1" dirty="0">
                <a:latin typeface="Lato" panose="020F0502020204030203" pitchFamily="34" charset="0"/>
                <a:ea typeface="Lato" panose="020F0502020204030203" pitchFamily="34" charset="0"/>
                <a:cs typeface="Lato" panose="020F0502020204030203" pitchFamily="34" charset="0"/>
              </a:rPr>
              <a:t>fit a GBM model to our dataset. </a:t>
            </a:r>
          </a:p>
          <a:p>
            <a:r>
              <a:rPr lang="en-GB" sz="1600" dirty="0">
                <a:latin typeface="Lato" panose="020F0502020204030203" pitchFamily="34" charset="0"/>
                <a:ea typeface="Lato" panose="020F0502020204030203" pitchFamily="34" charset="0"/>
                <a:cs typeface="Lato" panose="020F0502020204030203" pitchFamily="34" charset="0"/>
              </a:rPr>
              <a:t>Below you can observe the </a:t>
            </a:r>
            <a:r>
              <a:rPr lang="en-GB" sz="1600" b="1" dirty="0">
                <a:latin typeface="Lato" panose="020F0502020204030203" pitchFamily="34" charset="0"/>
                <a:ea typeface="Lato" panose="020F0502020204030203" pitchFamily="34" charset="0"/>
                <a:cs typeface="Lato" panose="020F0502020204030203" pitchFamily="34" charset="0"/>
              </a:rPr>
              <a:t>relative influence plot </a:t>
            </a:r>
            <a:r>
              <a:rPr lang="en-GB" sz="1600" dirty="0">
                <a:latin typeface="Lato" panose="020F0502020204030203" pitchFamily="34" charset="0"/>
                <a:ea typeface="Lato" panose="020F0502020204030203" pitchFamily="34" charset="0"/>
                <a:cs typeface="Lato" panose="020F0502020204030203" pitchFamily="34" charset="0"/>
              </a:rPr>
              <a:t>and </a:t>
            </a:r>
            <a:r>
              <a:rPr lang="en-GB" sz="1600" b="1" dirty="0">
                <a:latin typeface="Lato" panose="020F0502020204030203" pitchFamily="34" charset="0"/>
                <a:ea typeface="Lato" panose="020F0502020204030203" pitchFamily="34" charset="0"/>
                <a:cs typeface="Lato" panose="020F0502020204030203" pitchFamily="34" charset="0"/>
              </a:rPr>
              <a:t>training error plot </a:t>
            </a:r>
            <a:r>
              <a:rPr lang="en-GB" sz="1600" dirty="0">
                <a:latin typeface="Lato" panose="020F0502020204030203" pitchFamily="34" charset="0"/>
                <a:ea typeface="Lato" panose="020F0502020204030203" pitchFamily="34" charset="0"/>
                <a:cs typeface="Lato" panose="020F0502020204030203" pitchFamily="34" charset="0"/>
              </a:rPr>
              <a:t>for our model, alongside a table which indicates that </a:t>
            </a:r>
            <a:r>
              <a:rPr lang="en-GB" sz="1600" b="1" dirty="0">
                <a:latin typeface="Lato" panose="020F0502020204030203" pitchFamily="34" charset="0"/>
                <a:ea typeface="Lato" panose="020F0502020204030203" pitchFamily="34" charset="0"/>
                <a:cs typeface="Lato" panose="020F0502020204030203" pitchFamily="34" charset="0"/>
              </a:rPr>
              <a:t>GBM has the best performance </a:t>
            </a:r>
            <a:r>
              <a:rPr lang="en-GB" sz="1600" dirty="0" err="1">
                <a:latin typeface="Lato" panose="020F0502020204030203" pitchFamily="34" charset="0"/>
                <a:ea typeface="Lato" panose="020F0502020204030203" pitchFamily="34" charset="0"/>
                <a:cs typeface="Lato" panose="020F0502020204030203" pitchFamily="34" charset="0"/>
              </a:rPr>
              <a:t>wrt</a:t>
            </a:r>
            <a:r>
              <a:rPr lang="en-GB" sz="1600" dirty="0">
                <a:latin typeface="Lato" panose="020F0502020204030203" pitchFamily="34" charset="0"/>
                <a:ea typeface="Lato" panose="020F0502020204030203" pitchFamily="34" charset="0"/>
                <a:cs typeface="Lato" panose="020F0502020204030203" pitchFamily="34" charset="0"/>
              </a:rPr>
              <a:t> both the benchmark and the GAM model. </a:t>
            </a:r>
          </a:p>
          <a:p>
            <a:r>
              <a:rPr lang="en-GB" sz="1600" dirty="0">
                <a:latin typeface="Lato" panose="020F0502020204030203" pitchFamily="34" charset="0"/>
                <a:ea typeface="Lato" panose="020F0502020204030203" pitchFamily="34" charset="0"/>
                <a:cs typeface="Lato" panose="020F0502020204030203" pitchFamily="34" charset="0"/>
              </a:rPr>
              <a:t>We tried GBM with 2 different loss functions: absolute (1) and quadratic (2). Best performance was obtained with quadratic loss function (2) and this is the one for which we show graphs. </a:t>
            </a:r>
          </a:p>
          <a:p>
            <a:endParaRPr lang="en-GB" sz="1600" dirty="0"/>
          </a:p>
          <a:p>
            <a:endParaRPr lang="en-GB" sz="1600" dirty="0"/>
          </a:p>
        </p:txBody>
      </p:sp>
      <p:pic>
        <p:nvPicPr>
          <p:cNvPr id="5" name="Picture 4" descr="Chart, line chart&#10;&#10;Description automatically generated">
            <a:extLst>
              <a:ext uri="{FF2B5EF4-FFF2-40B4-BE49-F238E27FC236}">
                <a16:creationId xmlns:a16="http://schemas.microsoft.com/office/drawing/2014/main" id="{B7BE0F44-D98F-4FFC-8787-244CE41885A0}"/>
              </a:ext>
            </a:extLst>
          </p:cNvPr>
          <p:cNvPicPr>
            <a:picLocks noChangeAspect="1"/>
          </p:cNvPicPr>
          <p:nvPr/>
        </p:nvPicPr>
        <p:blipFill rotWithShape="1">
          <a:blip r:embed="rId3">
            <a:extLst>
              <a:ext uri="{28A0092B-C50C-407E-A947-70E740481C1C}">
                <a14:useLocalDpi xmlns:a14="http://schemas.microsoft.com/office/drawing/2010/main" val="0"/>
              </a:ext>
            </a:extLst>
          </a:blip>
          <a:srcRect t="20641" b="2594"/>
          <a:stretch/>
        </p:blipFill>
        <p:spPr>
          <a:xfrm>
            <a:off x="5880099" y="3307100"/>
            <a:ext cx="3700119" cy="1677382"/>
          </a:xfrm>
          <a:prstGeom prst="rect">
            <a:avLst/>
          </a:prstGeom>
        </p:spPr>
      </p:pic>
      <p:pic>
        <p:nvPicPr>
          <p:cNvPr id="7" name="Picture 6" descr="Chart, bar chart&#10;&#10;Description automatically generated">
            <a:extLst>
              <a:ext uri="{FF2B5EF4-FFF2-40B4-BE49-F238E27FC236}">
                <a16:creationId xmlns:a16="http://schemas.microsoft.com/office/drawing/2014/main" id="{4E19FFB7-BE74-43A7-A9FE-ADF624BF0C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14" y="3004675"/>
            <a:ext cx="6139114" cy="3625382"/>
          </a:xfrm>
          <a:prstGeom prst="rect">
            <a:avLst/>
          </a:prstGeom>
        </p:spPr>
      </p:pic>
      <p:graphicFrame>
        <p:nvGraphicFramePr>
          <p:cNvPr id="9" name="Table 9">
            <a:extLst>
              <a:ext uri="{FF2B5EF4-FFF2-40B4-BE49-F238E27FC236}">
                <a16:creationId xmlns:a16="http://schemas.microsoft.com/office/drawing/2014/main" id="{B0D27DEE-4BBC-46BA-943F-7C4C2E46D287}"/>
              </a:ext>
            </a:extLst>
          </p:cNvPr>
          <p:cNvGraphicFramePr>
            <a:graphicFrameLocks noGrp="1"/>
          </p:cNvGraphicFramePr>
          <p:nvPr>
            <p:extLst>
              <p:ext uri="{D42A27DB-BD31-4B8C-83A1-F6EECF244321}">
                <p14:modId xmlns:p14="http://schemas.microsoft.com/office/powerpoint/2010/main" val="1298455055"/>
              </p:ext>
            </p:extLst>
          </p:nvPr>
        </p:nvGraphicFramePr>
        <p:xfrm>
          <a:off x="5592726" y="5410200"/>
          <a:ext cx="6513840" cy="823583"/>
        </p:xfrm>
        <a:graphic>
          <a:graphicData uri="http://schemas.openxmlformats.org/drawingml/2006/table">
            <a:tbl>
              <a:tblPr firstRow="1" bandRow="1">
                <a:tableStyleId>{5C22544A-7EE6-4342-B048-85BDC9FD1C3A}</a:tableStyleId>
              </a:tblPr>
              <a:tblGrid>
                <a:gridCol w="1690576">
                  <a:extLst>
                    <a:ext uri="{9D8B030D-6E8A-4147-A177-3AD203B41FA5}">
                      <a16:colId xmlns:a16="http://schemas.microsoft.com/office/drawing/2014/main" val="2213753789"/>
                    </a:ext>
                  </a:extLst>
                </a:gridCol>
                <a:gridCol w="1169582">
                  <a:extLst>
                    <a:ext uri="{9D8B030D-6E8A-4147-A177-3AD203B41FA5}">
                      <a16:colId xmlns:a16="http://schemas.microsoft.com/office/drawing/2014/main" val="1271826017"/>
                    </a:ext>
                  </a:extLst>
                </a:gridCol>
                <a:gridCol w="1048146">
                  <a:extLst>
                    <a:ext uri="{9D8B030D-6E8A-4147-A177-3AD203B41FA5}">
                      <a16:colId xmlns:a16="http://schemas.microsoft.com/office/drawing/2014/main" val="3669819929"/>
                    </a:ext>
                  </a:extLst>
                </a:gridCol>
                <a:gridCol w="1302768">
                  <a:extLst>
                    <a:ext uri="{9D8B030D-6E8A-4147-A177-3AD203B41FA5}">
                      <a16:colId xmlns:a16="http://schemas.microsoft.com/office/drawing/2014/main" val="447350161"/>
                    </a:ext>
                  </a:extLst>
                </a:gridCol>
                <a:gridCol w="1302768">
                  <a:extLst>
                    <a:ext uri="{9D8B030D-6E8A-4147-A177-3AD203B41FA5}">
                      <a16:colId xmlns:a16="http://schemas.microsoft.com/office/drawing/2014/main" val="4096220488"/>
                    </a:ext>
                  </a:extLst>
                </a:gridCol>
              </a:tblGrid>
              <a:tr h="309256">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Metric/Model</a:t>
                      </a:r>
                    </a:p>
                  </a:txBody>
                  <a:tcPr anchor="ctr"/>
                </a:tc>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MLR</a:t>
                      </a:r>
                    </a:p>
                  </a:txBody>
                  <a:tcPr anchor="ctr"/>
                </a:tc>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GAM</a:t>
                      </a:r>
                    </a:p>
                  </a:txBody>
                  <a:tcPr anchor="ctr"/>
                </a:tc>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GBM_1</a:t>
                      </a:r>
                    </a:p>
                  </a:txBody>
                  <a:tcPr anchor="ctr"/>
                </a:tc>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GBM_2</a:t>
                      </a:r>
                    </a:p>
                  </a:txBody>
                  <a:tcPr anchor="ctr"/>
                </a:tc>
                <a:extLst>
                  <a:ext uri="{0D108BD9-81ED-4DB2-BD59-A6C34878D82A}">
                    <a16:rowId xmlns:a16="http://schemas.microsoft.com/office/drawing/2014/main" val="1794254809"/>
                  </a:ext>
                </a:extLst>
              </a:tr>
              <a:tr h="457823">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Deviance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latin typeface="Lato" panose="020F0502020204030203" pitchFamily="34" charset="0"/>
                          <a:ea typeface="Lato" panose="020F0502020204030203" pitchFamily="34" charset="0"/>
                          <a:cs typeface="Lato" panose="020F0502020204030203" pitchFamily="34" charset="0"/>
                        </a:rPr>
                        <a:t>60329</a:t>
                      </a:r>
                    </a:p>
                  </a:txBody>
                  <a:tcPr anchor="ctr"/>
                </a:tc>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59876</a:t>
                      </a:r>
                    </a:p>
                  </a:txBody>
                  <a:tcPr anchor="ctr"/>
                </a:tc>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58617</a:t>
                      </a:r>
                    </a:p>
                  </a:txBody>
                  <a:tcPr anchor="ctr"/>
                </a:tc>
                <a:tc>
                  <a:txBody>
                    <a:bodyPr/>
                    <a:lstStyle/>
                    <a:p>
                      <a:pPr algn="ctr"/>
                      <a:r>
                        <a:rPr lang="en-GB" dirty="0">
                          <a:latin typeface="Lato" panose="020F0502020204030203" pitchFamily="34" charset="0"/>
                          <a:ea typeface="Lato" panose="020F0502020204030203" pitchFamily="34" charset="0"/>
                          <a:cs typeface="Lato" panose="020F0502020204030203" pitchFamily="34" charset="0"/>
                        </a:rPr>
                        <a:t>55862</a:t>
                      </a:r>
                    </a:p>
                  </a:txBody>
                  <a:tcPr anchor="ctr"/>
                </a:tc>
                <a:extLst>
                  <a:ext uri="{0D108BD9-81ED-4DB2-BD59-A6C34878D82A}">
                    <a16:rowId xmlns:a16="http://schemas.microsoft.com/office/drawing/2014/main" val="1167367361"/>
                  </a:ext>
                </a:extLst>
              </a:tr>
            </a:tbl>
          </a:graphicData>
        </a:graphic>
      </p:graphicFrame>
      <p:sp>
        <p:nvSpPr>
          <p:cNvPr id="10" name="TextBox 9">
            <a:extLst>
              <a:ext uri="{FF2B5EF4-FFF2-40B4-BE49-F238E27FC236}">
                <a16:creationId xmlns:a16="http://schemas.microsoft.com/office/drawing/2014/main" id="{1BDF9460-7B7A-4B0A-A8D1-93E03B18E0BE}"/>
              </a:ext>
            </a:extLst>
          </p:cNvPr>
          <p:cNvSpPr txBox="1"/>
          <p:nvPr/>
        </p:nvSpPr>
        <p:spPr>
          <a:xfrm rot="16200000">
            <a:off x="5514718" y="3503205"/>
            <a:ext cx="992372" cy="261610"/>
          </a:xfrm>
          <a:prstGeom prst="rect">
            <a:avLst/>
          </a:prstGeom>
          <a:solidFill>
            <a:schemeClr val="bg1"/>
          </a:solidFill>
        </p:spPr>
        <p:txBody>
          <a:bodyPr wrap="square" rtlCol="0">
            <a:spAutoFit/>
          </a:bodyPr>
          <a:lstStyle/>
          <a:p>
            <a:r>
              <a:rPr lang="en-GB" sz="1050" dirty="0"/>
              <a:t>Loss</a:t>
            </a:r>
          </a:p>
        </p:txBody>
      </p:sp>
      <p:graphicFrame>
        <p:nvGraphicFramePr>
          <p:cNvPr id="4" name="Table 5">
            <a:extLst>
              <a:ext uri="{FF2B5EF4-FFF2-40B4-BE49-F238E27FC236}">
                <a16:creationId xmlns:a16="http://schemas.microsoft.com/office/drawing/2014/main" id="{0C276BE7-0F98-4035-98FB-6C674F61CBC9}"/>
              </a:ext>
            </a:extLst>
          </p:cNvPr>
          <p:cNvGraphicFramePr>
            <a:graphicFrameLocks noGrp="1"/>
          </p:cNvGraphicFramePr>
          <p:nvPr>
            <p:extLst>
              <p:ext uri="{D42A27DB-BD31-4B8C-83A1-F6EECF244321}">
                <p14:modId xmlns:p14="http://schemas.microsoft.com/office/powerpoint/2010/main" val="4206444285"/>
              </p:ext>
            </p:extLst>
          </p:nvPr>
        </p:nvGraphicFramePr>
        <p:xfrm>
          <a:off x="9580218" y="3307100"/>
          <a:ext cx="2392622" cy="1219200"/>
        </p:xfrm>
        <a:graphic>
          <a:graphicData uri="http://schemas.openxmlformats.org/drawingml/2006/table">
            <a:tbl>
              <a:tblPr firstRow="1" bandRow="1">
                <a:tableStyleId>{5C22544A-7EE6-4342-B048-85BDC9FD1C3A}</a:tableStyleId>
              </a:tblPr>
              <a:tblGrid>
                <a:gridCol w="1196311">
                  <a:extLst>
                    <a:ext uri="{9D8B030D-6E8A-4147-A177-3AD203B41FA5}">
                      <a16:colId xmlns:a16="http://schemas.microsoft.com/office/drawing/2014/main" val="533749113"/>
                    </a:ext>
                  </a:extLst>
                </a:gridCol>
                <a:gridCol w="1196311">
                  <a:extLst>
                    <a:ext uri="{9D8B030D-6E8A-4147-A177-3AD203B41FA5}">
                      <a16:colId xmlns:a16="http://schemas.microsoft.com/office/drawing/2014/main" val="2441969584"/>
                    </a:ext>
                  </a:extLst>
                </a:gridCol>
              </a:tblGrid>
              <a:tr h="224212">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Par </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Value </a:t>
                      </a:r>
                    </a:p>
                  </a:txBody>
                  <a:tcPr anchor="ctr"/>
                </a:tc>
                <a:extLst>
                  <a:ext uri="{0D108BD9-81ED-4DB2-BD59-A6C34878D82A}">
                    <a16:rowId xmlns:a16="http://schemas.microsoft.com/office/drawing/2014/main" val="4071739440"/>
                  </a:ext>
                </a:extLst>
              </a:tr>
              <a:tr h="224212">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Max depth </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4</a:t>
                      </a:r>
                    </a:p>
                  </a:txBody>
                  <a:tcPr anchor="ctr"/>
                </a:tc>
                <a:extLst>
                  <a:ext uri="{0D108BD9-81ED-4DB2-BD59-A6C34878D82A}">
                    <a16:rowId xmlns:a16="http://schemas.microsoft.com/office/drawing/2014/main" val="982854120"/>
                  </a:ext>
                </a:extLst>
              </a:tr>
              <a:tr h="224212">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shrinkage</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0.01</a:t>
                      </a:r>
                    </a:p>
                  </a:txBody>
                  <a:tcPr anchor="ctr"/>
                </a:tc>
                <a:extLst>
                  <a:ext uri="{0D108BD9-81ED-4DB2-BD59-A6C34878D82A}">
                    <a16:rowId xmlns:a16="http://schemas.microsoft.com/office/drawing/2014/main" val="847593400"/>
                  </a:ext>
                </a:extLst>
              </a:tr>
              <a:tr h="224212">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Loss function</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Quadratic</a:t>
                      </a:r>
                    </a:p>
                  </a:txBody>
                  <a:tcPr anchor="ctr"/>
                </a:tc>
                <a:extLst>
                  <a:ext uri="{0D108BD9-81ED-4DB2-BD59-A6C34878D82A}">
                    <a16:rowId xmlns:a16="http://schemas.microsoft.com/office/drawing/2014/main" val="1905748198"/>
                  </a:ext>
                </a:extLst>
              </a:tr>
              <a:tr h="224212">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N of trees </a:t>
                      </a:r>
                    </a:p>
                  </a:txBody>
                  <a:tcPr anchor="ctr"/>
                </a:tc>
                <a:tc>
                  <a:txBody>
                    <a:bodyPr/>
                    <a:lstStyle/>
                    <a:p>
                      <a:pPr algn="ctr"/>
                      <a:r>
                        <a:rPr lang="en-GB" sz="1000" dirty="0">
                          <a:latin typeface="Lato" panose="020F0502020204030203" pitchFamily="34" charset="0"/>
                          <a:ea typeface="Lato" panose="020F0502020204030203" pitchFamily="34" charset="0"/>
                          <a:cs typeface="Lato" panose="020F0502020204030203" pitchFamily="34" charset="0"/>
                        </a:rPr>
                        <a:t>789</a:t>
                      </a:r>
                    </a:p>
                  </a:txBody>
                  <a:tcPr anchor="ctr"/>
                </a:tc>
                <a:extLst>
                  <a:ext uri="{0D108BD9-81ED-4DB2-BD59-A6C34878D82A}">
                    <a16:rowId xmlns:a16="http://schemas.microsoft.com/office/drawing/2014/main" val="3409812033"/>
                  </a:ext>
                </a:extLst>
              </a:tr>
            </a:tbl>
          </a:graphicData>
        </a:graphic>
      </p:graphicFrame>
    </p:spTree>
    <p:extLst>
      <p:ext uri="{BB962C8B-B14F-4D97-AF65-F5344CB8AC3E}">
        <p14:creationId xmlns:p14="http://schemas.microsoft.com/office/powerpoint/2010/main" val="2953135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0A28-A198-4439-BA3A-CAA6F97CD2C1}"/>
              </a:ext>
            </a:extLst>
          </p:cNvPr>
          <p:cNvSpPr>
            <a:spLocks noGrp="1"/>
          </p:cNvSpPr>
          <p:nvPr>
            <p:ph type="title"/>
          </p:nvPr>
        </p:nvSpPr>
        <p:spPr>
          <a:xfrm>
            <a:off x="41690" y="24950"/>
            <a:ext cx="12061410" cy="1236111"/>
          </a:xfrm>
          <a:solidFill>
            <a:schemeClr val="accent1">
              <a:lumMod val="20000"/>
              <a:lumOff val="80000"/>
            </a:schemeClr>
          </a:solidFill>
        </p:spPr>
        <p:txBody>
          <a:bodyPr>
            <a:normAutofit/>
          </a:bodyPr>
          <a:lstStyle/>
          <a:p>
            <a:pPr algn="ctr"/>
            <a:r>
              <a:rPr lang="en-GB" sz="4800" b="1" dirty="0">
                <a:solidFill>
                  <a:srgbClr val="20068C"/>
                </a:solidFill>
              </a:rPr>
              <a:t>Partial dependence plots (GBM)</a:t>
            </a:r>
          </a:p>
        </p:txBody>
      </p:sp>
      <p:pic>
        <p:nvPicPr>
          <p:cNvPr id="32" name="Picture 31" descr="Chart, line chart&#10;&#10;Description automatically generated">
            <a:extLst>
              <a:ext uri="{FF2B5EF4-FFF2-40B4-BE49-F238E27FC236}">
                <a16:creationId xmlns:a16="http://schemas.microsoft.com/office/drawing/2014/main" id="{82E3A27E-0C45-4A69-8070-955B32030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3687" y="1416289"/>
            <a:ext cx="3021013" cy="1784024"/>
          </a:xfrm>
          <a:prstGeom prst="rect">
            <a:avLst/>
          </a:prstGeom>
        </p:spPr>
      </p:pic>
      <p:pic>
        <p:nvPicPr>
          <p:cNvPr id="34" name="Picture 33" descr="Chart, line chart, scatter chart&#10;&#10;Description automatically generated">
            <a:extLst>
              <a:ext uri="{FF2B5EF4-FFF2-40B4-BE49-F238E27FC236}">
                <a16:creationId xmlns:a16="http://schemas.microsoft.com/office/drawing/2014/main" id="{980E7776-D511-4BB5-BE5F-1B216DE5AC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8819" y="1416289"/>
            <a:ext cx="3021014" cy="1784024"/>
          </a:xfrm>
          <a:prstGeom prst="rect">
            <a:avLst/>
          </a:prstGeom>
        </p:spPr>
      </p:pic>
      <p:pic>
        <p:nvPicPr>
          <p:cNvPr id="44" name="Picture 43" descr="Chart, line chart&#10;&#10;Description automatically generated">
            <a:extLst>
              <a:ext uri="{FF2B5EF4-FFF2-40B4-BE49-F238E27FC236}">
                <a16:creationId xmlns:a16="http://schemas.microsoft.com/office/drawing/2014/main" id="{A2DD63C5-F73D-468F-84BB-B2D6912F43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3687" y="4826841"/>
            <a:ext cx="3021013" cy="1784024"/>
          </a:xfrm>
          <a:prstGeom prst="rect">
            <a:avLst/>
          </a:prstGeom>
        </p:spPr>
      </p:pic>
      <p:pic>
        <p:nvPicPr>
          <p:cNvPr id="46" name="Picture 45" descr="Graphical user interface&#10;&#10;Description automatically generated with medium confidence">
            <a:extLst>
              <a:ext uri="{FF2B5EF4-FFF2-40B4-BE49-F238E27FC236}">
                <a16:creationId xmlns:a16="http://schemas.microsoft.com/office/drawing/2014/main" id="{2F0BDFD1-40B3-465E-A571-615226505F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8818" y="4898489"/>
            <a:ext cx="3013071" cy="1779334"/>
          </a:xfrm>
          <a:prstGeom prst="rect">
            <a:avLst/>
          </a:prstGeom>
        </p:spPr>
      </p:pic>
      <p:pic>
        <p:nvPicPr>
          <p:cNvPr id="48" name="Picture 47" descr="Chart, scatter chart&#10;&#10;Description automatically generated">
            <a:extLst>
              <a:ext uri="{FF2B5EF4-FFF2-40B4-BE49-F238E27FC236}">
                <a16:creationId xmlns:a16="http://schemas.microsoft.com/office/drawing/2014/main" id="{975C1A08-B9CE-465B-A08B-F3A07B4851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368" y="3628710"/>
            <a:ext cx="5029200" cy="2969935"/>
          </a:xfrm>
          <a:prstGeom prst="rect">
            <a:avLst/>
          </a:prstGeom>
        </p:spPr>
      </p:pic>
      <p:sp>
        <p:nvSpPr>
          <p:cNvPr id="50" name="TextBox 49">
            <a:extLst>
              <a:ext uri="{FF2B5EF4-FFF2-40B4-BE49-F238E27FC236}">
                <a16:creationId xmlns:a16="http://schemas.microsoft.com/office/drawing/2014/main" id="{6CECBDBC-C1F6-4CDF-B49F-FFA1E941D713}"/>
              </a:ext>
            </a:extLst>
          </p:cNvPr>
          <p:cNvSpPr txBox="1"/>
          <p:nvPr/>
        </p:nvSpPr>
        <p:spPr>
          <a:xfrm>
            <a:off x="265176" y="1416289"/>
            <a:ext cx="5239512" cy="2462213"/>
          </a:xfrm>
          <a:prstGeom prst="rect">
            <a:avLst/>
          </a:prstGeom>
          <a:noFill/>
        </p:spPr>
        <p:txBody>
          <a:bodyPr wrap="square" rtlCol="0">
            <a:spAutoFit/>
          </a:bodyPr>
          <a:lstStyle/>
          <a:p>
            <a:pPr marL="285750" indent="-285750">
              <a:buFont typeface="Arial" panose="020B0604020202020204" pitchFamily="34" charset="0"/>
              <a:buChar char="•"/>
            </a:pPr>
            <a:r>
              <a:rPr lang="en-GB" sz="1400" b="1" dirty="0"/>
              <a:t>Genre</a:t>
            </a:r>
            <a:r>
              <a:rPr lang="en-GB" sz="1400" dirty="0"/>
              <a:t>: in line with GAM results, we see the most popular genres are electro, metal and soul. </a:t>
            </a:r>
          </a:p>
          <a:p>
            <a:pPr marL="285750" indent="-285750">
              <a:buFont typeface="Arial" panose="020B0604020202020204" pitchFamily="34" charset="0"/>
              <a:buChar char="•"/>
            </a:pPr>
            <a:r>
              <a:rPr lang="en-GB" sz="1400" b="1" dirty="0"/>
              <a:t>Year</a:t>
            </a:r>
            <a:r>
              <a:rPr lang="en-GB" sz="1400" dirty="0"/>
              <a:t>: it negatively influences popularity, with the exception of very recent releases </a:t>
            </a:r>
          </a:p>
          <a:p>
            <a:pPr marL="285750" indent="-285750">
              <a:buFont typeface="Arial" panose="020B0604020202020204" pitchFamily="34" charset="0"/>
              <a:buChar char="•"/>
            </a:pPr>
            <a:r>
              <a:rPr lang="en-GB" sz="1400" b="1" dirty="0"/>
              <a:t>Length</a:t>
            </a:r>
            <a:r>
              <a:rPr lang="en-GB" sz="1400" dirty="0"/>
              <a:t>: over a certain length, a drop in popularity is observed </a:t>
            </a:r>
          </a:p>
          <a:p>
            <a:pPr marL="285750" indent="-285750">
              <a:buFont typeface="Arial" panose="020B0604020202020204" pitchFamily="34" charset="0"/>
              <a:buChar char="•"/>
            </a:pPr>
            <a:r>
              <a:rPr lang="en-GB" sz="1400" b="1" dirty="0"/>
              <a:t>Valence</a:t>
            </a:r>
            <a:r>
              <a:rPr lang="en-GB" sz="1400" dirty="0"/>
              <a:t>: songs with a negative mood are more popular </a:t>
            </a:r>
          </a:p>
          <a:p>
            <a:pPr marL="285750" indent="-285750">
              <a:buFont typeface="Arial" panose="020B0604020202020204" pitchFamily="34" charset="0"/>
              <a:buChar char="•"/>
            </a:pPr>
            <a:r>
              <a:rPr lang="en-GB" sz="1400" b="1" dirty="0" err="1"/>
              <a:t>Speechiness</a:t>
            </a:r>
            <a:r>
              <a:rPr lang="en-GB" sz="1400" dirty="0"/>
              <a:t>: as the number of words goes up, popularity increases </a:t>
            </a:r>
          </a:p>
          <a:p>
            <a:pPr marL="285750" indent="-285750">
              <a:buFont typeface="Arial" panose="020B0604020202020204" pitchFamily="34" charset="0"/>
              <a:buChar char="•"/>
            </a:pPr>
            <a:r>
              <a:rPr lang="en-GB" sz="1400" b="1" dirty="0"/>
              <a:t>Liveness</a:t>
            </a:r>
            <a:r>
              <a:rPr lang="en-GB" sz="1400" dirty="0"/>
              <a:t>: live recording decreases popularity </a:t>
            </a:r>
          </a:p>
          <a:p>
            <a:pPr marL="285750" indent="-285750">
              <a:buFont typeface="Arial" panose="020B0604020202020204" pitchFamily="34" charset="0"/>
              <a:buChar char="•"/>
            </a:pPr>
            <a:r>
              <a:rPr lang="en-GB" sz="1400" b="1" dirty="0"/>
              <a:t>(Bivariate) Danceability + Loudness</a:t>
            </a:r>
            <a:r>
              <a:rPr lang="en-GB" sz="1400" dirty="0"/>
              <a:t>: the louder and more danceable a song is, the more popular </a:t>
            </a:r>
          </a:p>
        </p:txBody>
      </p:sp>
      <p:pic>
        <p:nvPicPr>
          <p:cNvPr id="40" name="Picture 39" descr="Chart, histogram&#10;&#10;Description automatically generated">
            <a:extLst>
              <a:ext uri="{FF2B5EF4-FFF2-40B4-BE49-F238E27FC236}">
                <a16:creationId xmlns:a16="http://schemas.microsoft.com/office/drawing/2014/main" id="{9C831E63-6474-447D-A93C-BDB7622ED1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73687" y="3200313"/>
            <a:ext cx="3021013" cy="1784024"/>
          </a:xfrm>
          <a:prstGeom prst="rect">
            <a:avLst/>
          </a:prstGeom>
        </p:spPr>
      </p:pic>
      <p:pic>
        <p:nvPicPr>
          <p:cNvPr id="42" name="Picture 41" descr="Chart, line chart, histogram&#10;&#10;Description automatically generated">
            <a:extLst>
              <a:ext uri="{FF2B5EF4-FFF2-40B4-BE49-F238E27FC236}">
                <a16:creationId xmlns:a16="http://schemas.microsoft.com/office/drawing/2014/main" id="{E78FE9DB-E2AA-4BE5-A2C1-0AB05927D4C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38819" y="3200313"/>
            <a:ext cx="3021013" cy="1784024"/>
          </a:xfrm>
          <a:prstGeom prst="rect">
            <a:avLst/>
          </a:prstGeom>
        </p:spPr>
      </p:pic>
    </p:spTree>
    <p:extLst>
      <p:ext uri="{BB962C8B-B14F-4D97-AF65-F5344CB8AC3E}">
        <p14:creationId xmlns:p14="http://schemas.microsoft.com/office/powerpoint/2010/main" val="2381153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9B9E-8F25-46BF-A358-59AB03459583}"/>
              </a:ext>
            </a:extLst>
          </p:cNvPr>
          <p:cNvSpPr>
            <a:spLocks noGrp="1"/>
          </p:cNvSpPr>
          <p:nvPr>
            <p:ph type="title"/>
          </p:nvPr>
        </p:nvSpPr>
        <p:spPr>
          <a:xfrm>
            <a:off x="609562" y="326540"/>
            <a:ext cx="8699538" cy="1088466"/>
          </a:xfrm>
        </p:spPr>
        <p:txBody>
          <a:bodyPr/>
          <a:lstStyle/>
          <a:p>
            <a:r>
              <a:rPr lang="en-GB" sz="3200" dirty="0">
                <a:solidFill>
                  <a:schemeClr val="bg1">
                    <a:lumMod val="95000"/>
                  </a:schemeClr>
                </a:solidFill>
                <a:latin typeface="Lato" panose="020F0502020204030203" pitchFamily="34" charset="0"/>
                <a:ea typeface="Lato" panose="020F0502020204030203" pitchFamily="34" charset="0"/>
                <a:cs typeface="Lato" panose="020F0502020204030203" pitchFamily="34" charset="0"/>
              </a:rPr>
              <a:t>Conclusions: What makes a song popular among consumers who use Spotify? </a:t>
            </a:r>
            <a:br>
              <a:rPr lang="en-GB" sz="4000" b="1" dirty="0">
                <a:latin typeface="Lato Medium" panose="020F0502020204030203" pitchFamily="34" charset="0"/>
                <a:ea typeface="Lato Medium" panose="020F0502020204030203" pitchFamily="34" charset="0"/>
                <a:cs typeface="Lato Medium" panose="020F0502020204030203" pitchFamily="34" charset="0"/>
              </a:rPr>
            </a:br>
            <a:endParaRPr lang="en-GB" sz="4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3" name="Text Placeholder 2">
            <a:extLst>
              <a:ext uri="{FF2B5EF4-FFF2-40B4-BE49-F238E27FC236}">
                <a16:creationId xmlns:a16="http://schemas.microsoft.com/office/drawing/2014/main" id="{B9B062C7-9A2D-4C19-872D-98AE3CA326F1}"/>
              </a:ext>
            </a:extLst>
          </p:cNvPr>
          <p:cNvSpPr>
            <a:spLocks noGrp="1"/>
          </p:cNvSpPr>
          <p:nvPr>
            <p:ph type="body"/>
          </p:nvPr>
        </p:nvSpPr>
        <p:spPr>
          <a:xfrm>
            <a:off x="176173" y="1841500"/>
            <a:ext cx="6223039" cy="4114200"/>
          </a:xfrm>
        </p:spPr>
        <p:txBody>
          <a:bodyPr/>
          <a:lstStyle/>
          <a:p>
            <a:pPr marL="0" indent="0">
              <a:buNone/>
            </a:pPr>
            <a:r>
              <a:rPr lang="en-GB" sz="2000" dirty="0">
                <a:latin typeface="Lato" panose="020F0502020204030203" pitchFamily="34" charset="0"/>
                <a:ea typeface="Lato" panose="020F0502020204030203" pitchFamily="34" charset="0"/>
                <a:cs typeface="Lato" panose="020F0502020204030203" pitchFamily="34" charset="0"/>
              </a:rPr>
              <a:t>Our analysis indicated that the factors which relate the most to the popularity of a song on Spotify are its genre, its length (when &gt;3mins), its valence (i.e. mood) and its loudness/danceability. </a:t>
            </a:r>
          </a:p>
          <a:p>
            <a:pPr marL="0" indent="0">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indent="0">
              <a:buNone/>
            </a:pPr>
            <a:r>
              <a:rPr lang="en-GB" sz="2000" dirty="0">
                <a:latin typeface="Lato" panose="020F0502020204030203" pitchFamily="34" charset="0"/>
                <a:ea typeface="Lato" panose="020F0502020204030203" pitchFamily="34" charset="0"/>
                <a:cs typeface="Lato" panose="020F0502020204030203" pitchFamily="34" charset="0"/>
              </a:rPr>
              <a:t>Hence, we would suggest our clients to focus on buying rights to songs with those qualities, or even signing artists who share these traits. </a:t>
            </a:r>
          </a:p>
          <a:p>
            <a:pPr marL="0" indent="0">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indent="0">
              <a:buNone/>
            </a:pPr>
            <a:r>
              <a:rPr lang="en-GB" sz="2000" dirty="0">
                <a:latin typeface="Lato" panose="020F0502020204030203" pitchFamily="34" charset="0"/>
                <a:ea typeface="Lato" panose="020F0502020204030203" pitchFamily="34" charset="0"/>
                <a:cs typeface="Lato" panose="020F0502020204030203" pitchFamily="34" charset="0"/>
              </a:rPr>
              <a:t>Here, we assume popularity is a proxy for the number of times a song is listened to on the platform (an easily satisfied assumption, since Spotify API documentation affirms that the value of the variable is calculated on the basis of the number of times the track is listened to). </a:t>
            </a:r>
          </a:p>
        </p:txBody>
      </p:sp>
      <p:pic>
        <p:nvPicPr>
          <p:cNvPr id="10" name="Picture 9" descr="A picture containing graphical user interface&#10;&#10;Description automatically generated">
            <a:extLst>
              <a:ext uri="{FF2B5EF4-FFF2-40B4-BE49-F238E27FC236}">
                <a16:creationId xmlns:a16="http://schemas.microsoft.com/office/drawing/2014/main" id="{B44794E4-5D57-44AE-A2EE-D91720A12ED2}"/>
              </a:ext>
            </a:extLst>
          </p:cNvPr>
          <p:cNvPicPr>
            <a:picLocks noChangeAspect="1"/>
          </p:cNvPicPr>
          <p:nvPr/>
        </p:nvPicPr>
        <p:blipFill>
          <a:blip r:embed="rId2">
            <a:alphaModFix amt="67000"/>
            <a:extLst>
              <a:ext uri="{28A0092B-C50C-407E-A947-70E740481C1C}">
                <a14:useLocalDpi xmlns:a14="http://schemas.microsoft.com/office/drawing/2010/main" val="0"/>
              </a:ext>
            </a:extLst>
          </a:blip>
          <a:stretch>
            <a:fillRect/>
          </a:stretch>
        </p:blipFill>
        <p:spPr>
          <a:xfrm>
            <a:off x="6399212" y="3003163"/>
            <a:ext cx="5792788" cy="3854837"/>
          </a:xfrm>
          <a:prstGeom prst="rect">
            <a:avLst/>
          </a:prstGeom>
          <a:effectLst>
            <a:softEdge rad="177800"/>
          </a:effectLst>
        </p:spPr>
      </p:pic>
    </p:spTree>
    <p:extLst>
      <p:ext uri="{BB962C8B-B14F-4D97-AF65-F5344CB8AC3E}">
        <p14:creationId xmlns:p14="http://schemas.microsoft.com/office/powerpoint/2010/main" val="3503154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2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46AC-5273-465A-885F-D5C305B8D50F}"/>
              </a:ext>
            </a:extLst>
          </p:cNvPr>
          <p:cNvSpPr>
            <a:spLocks noGrp="1"/>
          </p:cNvSpPr>
          <p:nvPr>
            <p:ph type="title"/>
          </p:nvPr>
        </p:nvSpPr>
        <p:spPr>
          <a:xfrm>
            <a:off x="838200" y="361648"/>
            <a:ext cx="10515600" cy="1325563"/>
          </a:xfrm>
        </p:spPr>
        <p:txBody>
          <a:bodyPr/>
          <a:lstStyle/>
          <a:p>
            <a:pPr algn="ctr"/>
            <a:r>
              <a:rPr lang="en-GB" dirty="0">
                <a:latin typeface="Lato Heavy" panose="020F0502020204030203" pitchFamily="34" charset="0"/>
                <a:ea typeface="Lato Heavy" panose="020F0502020204030203" pitchFamily="34" charset="0"/>
                <a:cs typeface="Lato Heavy" panose="020F0502020204030203" pitchFamily="34" charset="0"/>
              </a:rPr>
              <a:t>Conclusions  </a:t>
            </a:r>
          </a:p>
        </p:txBody>
      </p:sp>
      <p:sp>
        <p:nvSpPr>
          <p:cNvPr id="3" name="Content Placeholder 2">
            <a:extLst>
              <a:ext uri="{FF2B5EF4-FFF2-40B4-BE49-F238E27FC236}">
                <a16:creationId xmlns:a16="http://schemas.microsoft.com/office/drawing/2014/main" id="{F8C4A243-736D-461B-A296-FB2B8A5FA259}"/>
              </a:ext>
            </a:extLst>
          </p:cNvPr>
          <p:cNvSpPr>
            <a:spLocks noGrp="1"/>
          </p:cNvSpPr>
          <p:nvPr>
            <p:ph idx="1"/>
          </p:nvPr>
        </p:nvSpPr>
        <p:spPr>
          <a:xfrm>
            <a:off x="247650" y="1538288"/>
            <a:ext cx="11715750" cy="5167312"/>
          </a:xfrm>
        </p:spPr>
        <p:txBody>
          <a:bodyPr>
            <a:normAutofit fontScale="62500" lnSpcReduction="20000"/>
          </a:bodyPr>
          <a:lstStyle/>
          <a:p>
            <a:pPr marL="457200" indent="-457200">
              <a:lnSpc>
                <a:spcPts val="3600"/>
              </a:lnSpc>
              <a:buAutoNum type="arabicPeriod"/>
            </a:pPr>
            <a:r>
              <a:rPr lang="en-GB" sz="3400" dirty="0">
                <a:latin typeface="Lato Medium" panose="020F0502020204030203" pitchFamily="34" charset="0"/>
                <a:ea typeface="Lato Medium" panose="020F0502020204030203" pitchFamily="34" charset="0"/>
                <a:cs typeface="Lato Medium" panose="020F0502020204030203" pitchFamily="34" charset="0"/>
              </a:rPr>
              <a:t>Which music format will dominate the market in the next 2 or 3 years? </a:t>
            </a:r>
          </a:p>
          <a:p>
            <a:pPr lvl="1">
              <a:lnSpc>
                <a:spcPts val="3600"/>
              </a:lnSpc>
            </a:pPr>
            <a:r>
              <a:rPr lang="en-GB" sz="2900" dirty="0">
                <a:solidFill>
                  <a:srgbClr val="20068C"/>
                </a:solidFill>
                <a:latin typeface="Lato Medium" panose="020F0502020204030203" pitchFamily="34" charset="0"/>
                <a:ea typeface="Lato Medium" panose="020F0502020204030203" pitchFamily="34" charset="0"/>
                <a:cs typeface="Lato Medium" panose="020F0502020204030203" pitchFamily="34" charset="0"/>
              </a:rPr>
              <a:t>All diffusion models applied suggest streaming is set out to be the dominant format in the coming years, even considering the problem of piracy.  </a:t>
            </a:r>
          </a:p>
          <a:p>
            <a:pPr marL="457200" indent="-457200">
              <a:lnSpc>
                <a:spcPts val="3600"/>
              </a:lnSpc>
              <a:buAutoNum type="arabicPeriod"/>
            </a:pPr>
            <a:r>
              <a:rPr lang="en-GB" sz="3400" dirty="0">
                <a:latin typeface="Lato Medium" panose="020F0502020204030203" pitchFamily="34" charset="0"/>
                <a:ea typeface="Lato Medium" panose="020F0502020204030203" pitchFamily="34" charset="0"/>
                <a:cs typeface="Lato Medium" panose="020F0502020204030203" pitchFamily="34" charset="0"/>
              </a:rPr>
              <a:t>Who is a potential market leader among the producers of this format? Will they keep growing in the coming years? </a:t>
            </a:r>
          </a:p>
          <a:p>
            <a:pPr lvl="1">
              <a:lnSpc>
                <a:spcPts val="3600"/>
              </a:lnSpc>
            </a:pPr>
            <a:r>
              <a:rPr lang="en-GB" sz="2900" dirty="0">
                <a:solidFill>
                  <a:srgbClr val="20068C"/>
                </a:solidFill>
                <a:latin typeface="Lato Medium" panose="020F0502020204030203" pitchFamily="34" charset="0"/>
                <a:ea typeface="Lato Medium" panose="020F0502020204030203" pitchFamily="34" charset="0"/>
                <a:cs typeface="Lato Medium" panose="020F0502020204030203" pitchFamily="34" charset="0"/>
              </a:rPr>
              <a:t>Spotify is already the market leader for streaming services and analysis via ARIMA and linear model suggests it will continue to be a relevant player in the market. </a:t>
            </a:r>
          </a:p>
          <a:p>
            <a:pPr marL="514350" indent="-514350">
              <a:lnSpc>
                <a:spcPts val="3600"/>
              </a:lnSpc>
              <a:buFont typeface="+mj-lt"/>
              <a:buAutoNum type="arabicPeriod"/>
            </a:pPr>
            <a:r>
              <a:rPr lang="en-GB" sz="3400" dirty="0">
                <a:latin typeface="Lato Medium" panose="020F0502020204030203" pitchFamily="34" charset="0"/>
                <a:ea typeface="Lato Medium" panose="020F0502020204030203" pitchFamily="34" charset="0"/>
                <a:cs typeface="Lato Medium" panose="020F0502020204030203" pitchFamily="34" charset="0"/>
              </a:rPr>
              <a:t>What makes a song popular among consumers who buy that particular format? </a:t>
            </a:r>
            <a:endParaRPr lang="en-GB" sz="2900" dirty="0">
              <a:latin typeface="Lato Medium" panose="020F0502020204030203" pitchFamily="34" charset="0"/>
              <a:ea typeface="Lato Medium" panose="020F0502020204030203" pitchFamily="34" charset="0"/>
              <a:cs typeface="Lato Medium" panose="020F0502020204030203" pitchFamily="34" charset="0"/>
            </a:endParaRPr>
          </a:p>
          <a:p>
            <a:pPr lvl="1">
              <a:lnSpc>
                <a:spcPts val="3600"/>
              </a:lnSpc>
            </a:pPr>
            <a:r>
              <a:rPr lang="en-GB" sz="2900" dirty="0">
                <a:solidFill>
                  <a:srgbClr val="20068C"/>
                </a:solidFill>
                <a:latin typeface="Lato" panose="020F0502020204030203" pitchFamily="34" charset="0"/>
                <a:ea typeface="Lato" panose="020F0502020204030203" pitchFamily="34" charset="0"/>
                <a:cs typeface="Lato" panose="020F0502020204030203" pitchFamily="34" charset="0"/>
              </a:rPr>
              <a:t>Both GAM and GBM  models  suggest that the factors which relate the most to the popularity of a song on Spotify are its genre, its length (when &gt;3mins), its valence (i.e. mood) and its loudness/danceability. </a:t>
            </a:r>
          </a:p>
          <a:p>
            <a:pPr marL="971550" lvl="1" indent="-514350">
              <a:lnSpc>
                <a:spcPts val="3600"/>
              </a:lnSpc>
              <a:buFont typeface="+mj-lt"/>
              <a:buAutoNum type="arabicPeriod"/>
            </a:pPr>
            <a:endParaRPr lang="en-GB" dirty="0">
              <a:latin typeface="Lato Medium" panose="020F0502020204030203" pitchFamily="34" charset="0"/>
              <a:ea typeface="Lato Medium" panose="020F0502020204030203" pitchFamily="34" charset="0"/>
              <a:cs typeface="Lato Medium" panose="020F0502020204030203" pitchFamily="34" charset="0"/>
            </a:endParaRPr>
          </a:p>
        </p:txBody>
      </p:sp>
    </p:spTree>
    <p:extLst>
      <p:ext uri="{BB962C8B-B14F-4D97-AF65-F5344CB8AC3E}">
        <p14:creationId xmlns:p14="http://schemas.microsoft.com/office/powerpoint/2010/main" val="126374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46AC-5273-465A-885F-D5C305B8D50F}"/>
              </a:ext>
            </a:extLst>
          </p:cNvPr>
          <p:cNvSpPr>
            <a:spLocks noGrp="1"/>
          </p:cNvSpPr>
          <p:nvPr>
            <p:ph type="title"/>
          </p:nvPr>
        </p:nvSpPr>
        <p:spPr>
          <a:xfrm>
            <a:off x="362858" y="71439"/>
            <a:ext cx="11466285" cy="1325563"/>
          </a:xfrm>
          <a:noFill/>
        </p:spPr>
        <p:txBody>
          <a:bodyPr>
            <a:normAutofit fontScale="90000"/>
          </a:bodyPr>
          <a:lstStyle/>
          <a:p>
            <a:pPr algn="ctr"/>
            <a:r>
              <a:rPr lang="en-GB" sz="3200" dirty="0">
                <a:latin typeface="Lato Heavy" panose="020F0502020204030203" pitchFamily="34" charset="0"/>
                <a:ea typeface="Lato Heavy" panose="020F0502020204030203" pitchFamily="34" charset="0"/>
                <a:cs typeface="Lato Heavy" panose="020F0502020204030203" pitchFamily="34" charset="0"/>
              </a:rPr>
              <a:t>Question 1: </a:t>
            </a:r>
            <a:br>
              <a:rPr lang="en-GB" sz="3200" dirty="0">
                <a:latin typeface="Lato Heavy" panose="020F0502020204030203" pitchFamily="34" charset="0"/>
                <a:ea typeface="Lato Heavy" panose="020F0502020204030203" pitchFamily="34" charset="0"/>
                <a:cs typeface="Lato Heavy" panose="020F0502020204030203" pitchFamily="34" charset="0"/>
              </a:rPr>
            </a:br>
            <a:r>
              <a:rPr lang="en-GB" sz="3000" dirty="0">
                <a:latin typeface="Lato Medium" panose="020F0502020204030203" pitchFamily="34" charset="0"/>
                <a:ea typeface="Lato Medium" panose="020F0502020204030203" pitchFamily="34" charset="0"/>
                <a:cs typeface="Lato Medium" panose="020F0502020204030203" pitchFamily="34" charset="0"/>
              </a:rPr>
              <a:t>Which music format will dominate the market in the next 2 or 3 years? </a:t>
            </a:r>
            <a:br>
              <a:rPr lang="en-GB" sz="3000" dirty="0">
                <a:latin typeface="Lato Medium" panose="020F0502020204030203" pitchFamily="34" charset="0"/>
                <a:ea typeface="Lato Medium" panose="020F0502020204030203" pitchFamily="34" charset="0"/>
                <a:cs typeface="Lato Medium" panose="020F0502020204030203" pitchFamily="34" charset="0"/>
              </a:rPr>
            </a:br>
            <a:endParaRPr lang="en-GB" sz="30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5" name="Content Placeholder 4">
            <a:extLst>
              <a:ext uri="{FF2B5EF4-FFF2-40B4-BE49-F238E27FC236}">
                <a16:creationId xmlns:a16="http://schemas.microsoft.com/office/drawing/2014/main" id="{F079C082-4218-4A30-9617-919A67E11C99}"/>
              </a:ext>
            </a:extLst>
          </p:cNvPr>
          <p:cNvSpPr>
            <a:spLocks noGrp="1"/>
          </p:cNvSpPr>
          <p:nvPr>
            <p:ph idx="1"/>
          </p:nvPr>
        </p:nvSpPr>
        <p:spPr>
          <a:xfrm>
            <a:off x="362858" y="1397003"/>
            <a:ext cx="4931230" cy="5142892"/>
          </a:xfrm>
          <a:solidFill>
            <a:schemeClr val="accent1">
              <a:lumMod val="20000"/>
              <a:lumOff val="80000"/>
              <a:alpha val="32000"/>
            </a:schemeClr>
          </a:solidFill>
        </p:spPr>
        <p:txBody>
          <a:bodyPr>
            <a:normAutofit fontScale="77500" lnSpcReduction="20000"/>
          </a:bodyPr>
          <a:lstStyle/>
          <a:p>
            <a:pPr>
              <a:buFont typeface="Wingdings" panose="05000000000000000000" pitchFamily="2" charset="2"/>
              <a:buChar char="v"/>
            </a:pPr>
            <a:endParaRPr lang="en-GB" sz="3100" b="1" dirty="0"/>
          </a:p>
          <a:p>
            <a:pPr>
              <a:buFont typeface="Wingdings" panose="05000000000000000000" pitchFamily="2" charset="2"/>
              <a:buChar char="v"/>
            </a:pPr>
            <a:r>
              <a:rPr lang="en-GB" sz="3100" b="1" dirty="0"/>
              <a:t>EDA</a:t>
            </a:r>
            <a:r>
              <a:rPr lang="en-GB" sz="2600" dirty="0"/>
              <a:t>: </a:t>
            </a:r>
            <a:r>
              <a:rPr lang="en-GB" sz="3000" dirty="0"/>
              <a:t>For this analysis, we worked on a dataset provided by the</a:t>
            </a:r>
            <a:r>
              <a:rPr lang="en-GB" sz="3000" dirty="0">
                <a:hlinkClick r:id="rId3"/>
              </a:rPr>
              <a:t> Recording Industry Association of America (RIAA) </a:t>
            </a:r>
            <a:r>
              <a:rPr lang="en-GB" sz="3000" dirty="0"/>
              <a:t>. This dataset contains </a:t>
            </a:r>
            <a:r>
              <a:rPr lang="en-GB" sz="3000" b="1" dirty="0"/>
              <a:t>U.S. sales of recorded music from 1973 to 2020</a:t>
            </a:r>
            <a:r>
              <a:rPr lang="en-GB" sz="3000" dirty="0"/>
              <a:t>, measured both in units sold/year and in yearly revenue. In the dataset, music formats are divided into 23 categories. We merged similar categories for simplicity*, obtaining </a:t>
            </a:r>
            <a:r>
              <a:rPr lang="en-GB" sz="3000" b="1" dirty="0"/>
              <a:t>5 categories: LPs, cassettes, CDs, downloads and streaming services</a:t>
            </a:r>
            <a:r>
              <a:rPr lang="en-GB" sz="3000" dirty="0"/>
              <a:t>. In order to avoid difficulties due to the different meaning of “unit” for the various formats, we use as a metric the </a:t>
            </a:r>
            <a:r>
              <a:rPr lang="en-GB" sz="3000" b="1" dirty="0"/>
              <a:t>revenue (adjusted for inflation), measured in millions of dollars</a:t>
            </a:r>
            <a:r>
              <a:rPr lang="en-GB" sz="3000" dirty="0"/>
              <a:t>. </a:t>
            </a:r>
          </a:p>
          <a:p>
            <a:pPr>
              <a:buFont typeface="Wingdings" panose="05000000000000000000" pitchFamily="2" charset="2"/>
              <a:buChar char="v"/>
            </a:pPr>
            <a:endParaRPr lang="en-GB" dirty="0"/>
          </a:p>
        </p:txBody>
      </p:sp>
      <p:pic>
        <p:nvPicPr>
          <p:cNvPr id="7" name="Picture 6" descr="Chart, line chart, histogram&#10;&#10;Description automatically generated">
            <a:extLst>
              <a:ext uri="{FF2B5EF4-FFF2-40B4-BE49-F238E27FC236}">
                <a16:creationId xmlns:a16="http://schemas.microsoft.com/office/drawing/2014/main" id="{3C6DB63F-293C-4653-85FF-071F667310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2889" y="1093411"/>
            <a:ext cx="5693150" cy="5693150"/>
          </a:xfrm>
          <a:prstGeom prst="rect">
            <a:avLst/>
          </a:prstGeom>
        </p:spPr>
      </p:pic>
    </p:spTree>
    <p:extLst>
      <p:ext uri="{BB962C8B-B14F-4D97-AF65-F5344CB8AC3E}">
        <p14:creationId xmlns:p14="http://schemas.microsoft.com/office/powerpoint/2010/main" val="21029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39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C6D649-C0BD-4E59-AB2F-27BD4E9E1B28}"/>
              </a:ext>
            </a:extLst>
          </p:cNvPr>
          <p:cNvSpPr txBox="1"/>
          <p:nvPr/>
        </p:nvSpPr>
        <p:spPr>
          <a:xfrm>
            <a:off x="565484" y="409074"/>
            <a:ext cx="10744200" cy="646331"/>
          </a:xfrm>
          <a:prstGeom prst="rect">
            <a:avLst/>
          </a:prstGeom>
          <a:noFill/>
        </p:spPr>
        <p:txBody>
          <a:bodyPr wrap="square" rtlCol="0">
            <a:spAutoFit/>
          </a:bodyPr>
          <a:lstStyle/>
          <a:p>
            <a:pPr algn="ctr"/>
            <a:r>
              <a:rPr lang="en-GB" sz="3600" b="1" dirty="0">
                <a:solidFill>
                  <a:srgbClr val="20068C"/>
                </a:solidFill>
                <a:latin typeface="Lato" panose="020F0502020204030203" pitchFamily="34" charset="0"/>
                <a:ea typeface="Lato" panose="020F0502020204030203" pitchFamily="34" charset="0"/>
                <a:cs typeface="Lato" panose="020F0502020204030203" pitchFamily="34" charset="0"/>
              </a:rPr>
              <a:t>Overview: diffusion of music formats up until 2020 </a:t>
            </a:r>
          </a:p>
        </p:txBody>
      </p:sp>
      <p:sp>
        <p:nvSpPr>
          <p:cNvPr id="5" name="TextBox 4">
            <a:extLst>
              <a:ext uri="{FF2B5EF4-FFF2-40B4-BE49-F238E27FC236}">
                <a16:creationId xmlns:a16="http://schemas.microsoft.com/office/drawing/2014/main" id="{E5FBD4C7-82FC-443C-B8AC-3F566AC9803C}"/>
              </a:ext>
            </a:extLst>
          </p:cNvPr>
          <p:cNvSpPr txBox="1"/>
          <p:nvPr/>
        </p:nvSpPr>
        <p:spPr>
          <a:xfrm>
            <a:off x="631656" y="1331661"/>
            <a:ext cx="12091737" cy="1295868"/>
          </a:xfrm>
          <a:prstGeom prst="rect">
            <a:avLst/>
          </a:prstGeom>
          <a:noFill/>
        </p:spPr>
        <p:txBody>
          <a:bodyPr wrap="square" rtlCol="0">
            <a:spAutoFit/>
          </a:bodyPr>
          <a:lstStyle/>
          <a:p>
            <a:pPr>
              <a:lnSpc>
                <a:spcPct val="150000"/>
              </a:lnSpc>
            </a:pPr>
            <a:r>
              <a:rPr lang="en-GB" dirty="0"/>
              <a:t>We developed a diffusion model for each single format – both as a simple BASS model and with a SARIMAX refinement.  </a:t>
            </a:r>
          </a:p>
          <a:p>
            <a:pPr>
              <a:lnSpc>
                <a:spcPct val="150000"/>
              </a:lnSpc>
            </a:pPr>
            <a:r>
              <a:rPr lang="en-GB" dirty="0"/>
              <a:t>Approximate parameter values for the BASS models (m, p, q) can be observed in the table below. </a:t>
            </a:r>
          </a:p>
          <a:p>
            <a:pPr>
              <a:lnSpc>
                <a:spcPct val="150000"/>
              </a:lnSpc>
            </a:pPr>
            <a:r>
              <a:rPr lang="en-GB" dirty="0"/>
              <a:t>Note that all values shall be multiplied by 1 million in order to get the real value in USD. </a:t>
            </a:r>
          </a:p>
        </p:txBody>
      </p:sp>
      <p:graphicFrame>
        <p:nvGraphicFramePr>
          <p:cNvPr id="9" name="Table 9">
            <a:extLst>
              <a:ext uri="{FF2B5EF4-FFF2-40B4-BE49-F238E27FC236}">
                <a16:creationId xmlns:a16="http://schemas.microsoft.com/office/drawing/2014/main" id="{D9FE84A6-628F-4607-9C4C-D772070DDF3C}"/>
              </a:ext>
            </a:extLst>
          </p:cNvPr>
          <p:cNvGraphicFramePr>
            <a:graphicFrameLocks noGrp="1"/>
          </p:cNvGraphicFramePr>
          <p:nvPr>
            <p:extLst>
              <p:ext uri="{D42A27DB-BD31-4B8C-83A1-F6EECF244321}">
                <p14:modId xmlns:p14="http://schemas.microsoft.com/office/powerpoint/2010/main" val="1687044112"/>
              </p:ext>
            </p:extLst>
          </p:nvPr>
        </p:nvGraphicFramePr>
        <p:xfrm>
          <a:off x="697830" y="2903785"/>
          <a:ext cx="10348494" cy="3400764"/>
        </p:xfrm>
        <a:graphic>
          <a:graphicData uri="http://schemas.openxmlformats.org/drawingml/2006/table">
            <a:tbl>
              <a:tblPr firstRow="1" bandRow="1">
                <a:tableStyleId>{5C22544A-7EE6-4342-B048-85BDC9FD1C3A}</a:tableStyleId>
              </a:tblPr>
              <a:tblGrid>
                <a:gridCol w="3938555">
                  <a:extLst>
                    <a:ext uri="{9D8B030D-6E8A-4147-A177-3AD203B41FA5}">
                      <a16:colId xmlns:a16="http://schemas.microsoft.com/office/drawing/2014/main" val="3618560433"/>
                    </a:ext>
                  </a:extLst>
                </a:gridCol>
                <a:gridCol w="2149490">
                  <a:extLst>
                    <a:ext uri="{9D8B030D-6E8A-4147-A177-3AD203B41FA5}">
                      <a16:colId xmlns:a16="http://schemas.microsoft.com/office/drawing/2014/main" val="2512877901"/>
                    </a:ext>
                  </a:extLst>
                </a:gridCol>
                <a:gridCol w="2145441">
                  <a:extLst>
                    <a:ext uri="{9D8B030D-6E8A-4147-A177-3AD203B41FA5}">
                      <a16:colId xmlns:a16="http://schemas.microsoft.com/office/drawing/2014/main" val="2555961221"/>
                    </a:ext>
                  </a:extLst>
                </a:gridCol>
                <a:gridCol w="2115008">
                  <a:extLst>
                    <a:ext uri="{9D8B030D-6E8A-4147-A177-3AD203B41FA5}">
                      <a16:colId xmlns:a16="http://schemas.microsoft.com/office/drawing/2014/main" val="303860198"/>
                    </a:ext>
                  </a:extLst>
                </a:gridCol>
              </a:tblGrid>
              <a:tr h="566794">
                <a:tc>
                  <a:txBody>
                    <a:bodyPr/>
                    <a:lstStyle/>
                    <a:p>
                      <a:pPr algn="ctr"/>
                      <a:r>
                        <a:rPr lang="en-GB" dirty="0"/>
                        <a:t>Category / Model parameters </a:t>
                      </a:r>
                    </a:p>
                  </a:txBody>
                  <a:tcPr anchor="ctr"/>
                </a:tc>
                <a:tc>
                  <a:txBody>
                    <a:bodyPr/>
                    <a:lstStyle/>
                    <a:p>
                      <a:pPr algn="ctr"/>
                      <a:r>
                        <a:rPr lang="en-GB" dirty="0"/>
                        <a:t>m</a:t>
                      </a:r>
                    </a:p>
                  </a:txBody>
                  <a:tcPr anchor="ctr"/>
                </a:tc>
                <a:tc>
                  <a:txBody>
                    <a:bodyPr/>
                    <a:lstStyle/>
                    <a:p>
                      <a:pPr algn="ctr"/>
                      <a:r>
                        <a:rPr lang="en-GB" dirty="0"/>
                        <a:t>P</a:t>
                      </a:r>
                    </a:p>
                  </a:txBody>
                  <a:tcPr anchor="ctr"/>
                </a:tc>
                <a:tc>
                  <a:txBody>
                    <a:bodyPr/>
                    <a:lstStyle/>
                    <a:p>
                      <a:pPr algn="ctr"/>
                      <a:r>
                        <a:rPr lang="en-GB" dirty="0"/>
                        <a:t>q</a:t>
                      </a:r>
                    </a:p>
                  </a:txBody>
                  <a:tcPr anchor="ctr"/>
                </a:tc>
                <a:extLst>
                  <a:ext uri="{0D108BD9-81ED-4DB2-BD59-A6C34878D82A}">
                    <a16:rowId xmlns:a16="http://schemas.microsoft.com/office/drawing/2014/main" val="1466600364"/>
                  </a:ext>
                </a:extLst>
              </a:tr>
              <a:tr h="566794">
                <a:tc>
                  <a:txBody>
                    <a:bodyPr/>
                    <a:lstStyle/>
                    <a:p>
                      <a:pPr algn="ctr"/>
                      <a:r>
                        <a:rPr lang="en-GB" dirty="0"/>
                        <a:t>LP</a:t>
                      </a:r>
                    </a:p>
                  </a:txBody>
                  <a:tcPr anchor="ctr"/>
                </a:tc>
                <a:tc>
                  <a:txBody>
                    <a:bodyPr/>
                    <a:lstStyle/>
                    <a:p>
                      <a:pPr algn="ctr"/>
                      <a:r>
                        <a:rPr lang="en-GB" dirty="0"/>
                        <a:t>106362</a:t>
                      </a:r>
                    </a:p>
                  </a:txBody>
                  <a:tcPr anchor="ctr"/>
                </a:tc>
                <a:tc>
                  <a:txBody>
                    <a:bodyPr/>
                    <a:lstStyle/>
                    <a:p>
                      <a:pPr algn="ctr"/>
                      <a:r>
                        <a:rPr lang="en-GB" dirty="0"/>
                        <a:t>0.0613</a:t>
                      </a:r>
                    </a:p>
                  </a:txBody>
                  <a:tcPr anchor="ctr"/>
                </a:tc>
                <a:tc>
                  <a:txBody>
                    <a:bodyPr/>
                    <a:lstStyle/>
                    <a:p>
                      <a:pPr algn="ctr"/>
                      <a:r>
                        <a:rPr lang="en-GB" dirty="0"/>
                        <a:t>0.2318</a:t>
                      </a:r>
                    </a:p>
                  </a:txBody>
                  <a:tcPr anchor="ctr"/>
                </a:tc>
                <a:extLst>
                  <a:ext uri="{0D108BD9-81ED-4DB2-BD59-A6C34878D82A}">
                    <a16:rowId xmlns:a16="http://schemas.microsoft.com/office/drawing/2014/main" val="783004558"/>
                  </a:ext>
                </a:extLst>
              </a:tr>
              <a:tr h="566794">
                <a:tc>
                  <a:txBody>
                    <a:bodyPr/>
                    <a:lstStyle/>
                    <a:p>
                      <a:pPr algn="ctr"/>
                      <a:r>
                        <a:rPr lang="en-GB" dirty="0"/>
                        <a:t>Cassette</a:t>
                      </a:r>
                    </a:p>
                  </a:txBody>
                  <a:tcPr anchor="ctr"/>
                </a:tc>
                <a:tc>
                  <a:txBody>
                    <a:bodyPr/>
                    <a:lstStyle/>
                    <a:p>
                      <a:pPr algn="ctr"/>
                      <a:r>
                        <a:rPr lang="en-GB" dirty="0"/>
                        <a:t>108629</a:t>
                      </a:r>
                    </a:p>
                  </a:txBody>
                  <a:tcPr anchor="ctr"/>
                </a:tc>
                <a:tc>
                  <a:txBody>
                    <a:bodyPr/>
                    <a:lstStyle/>
                    <a:p>
                      <a:pPr algn="ctr"/>
                      <a:r>
                        <a:rPr lang="en-GB" dirty="0"/>
                        <a:t>0.0032</a:t>
                      </a:r>
                    </a:p>
                  </a:txBody>
                  <a:tcPr anchor="ctr"/>
                </a:tc>
                <a:tc>
                  <a:txBody>
                    <a:bodyPr/>
                    <a:lstStyle/>
                    <a:p>
                      <a:pPr algn="ctr"/>
                      <a:r>
                        <a:rPr lang="en-GB" dirty="0"/>
                        <a:t>0.2704</a:t>
                      </a:r>
                    </a:p>
                  </a:txBody>
                  <a:tcPr anchor="ctr"/>
                </a:tc>
                <a:extLst>
                  <a:ext uri="{0D108BD9-81ED-4DB2-BD59-A6C34878D82A}">
                    <a16:rowId xmlns:a16="http://schemas.microsoft.com/office/drawing/2014/main" val="423307943"/>
                  </a:ext>
                </a:extLst>
              </a:tr>
              <a:tr h="566794">
                <a:tc>
                  <a:txBody>
                    <a:bodyPr/>
                    <a:lstStyle/>
                    <a:p>
                      <a:pPr algn="ctr"/>
                      <a:r>
                        <a:rPr lang="en-GB" dirty="0"/>
                        <a:t>CD</a:t>
                      </a:r>
                    </a:p>
                  </a:txBody>
                  <a:tcPr anchor="ctr"/>
                </a:tc>
                <a:tc>
                  <a:txBody>
                    <a:bodyPr/>
                    <a:lstStyle/>
                    <a:p>
                      <a:pPr algn="ctr"/>
                      <a:r>
                        <a:rPr lang="en-GB" dirty="0"/>
                        <a:t>320583</a:t>
                      </a:r>
                    </a:p>
                  </a:txBody>
                  <a:tcPr anchor="ctr"/>
                </a:tc>
                <a:tc>
                  <a:txBody>
                    <a:bodyPr/>
                    <a:lstStyle/>
                    <a:p>
                      <a:pPr algn="ctr"/>
                      <a:r>
                        <a:rPr lang="en-GB" dirty="0"/>
                        <a:t>0.0034</a:t>
                      </a:r>
                    </a:p>
                  </a:txBody>
                  <a:tcPr anchor="ctr"/>
                </a:tc>
                <a:tc>
                  <a:txBody>
                    <a:bodyPr/>
                    <a:lstStyle/>
                    <a:p>
                      <a:pPr algn="ctr"/>
                      <a:r>
                        <a:rPr lang="en-GB" dirty="0"/>
                        <a:t>0.2514</a:t>
                      </a:r>
                    </a:p>
                  </a:txBody>
                  <a:tcPr anchor="ctr"/>
                </a:tc>
                <a:extLst>
                  <a:ext uri="{0D108BD9-81ED-4DB2-BD59-A6C34878D82A}">
                    <a16:rowId xmlns:a16="http://schemas.microsoft.com/office/drawing/2014/main" val="2348772220"/>
                  </a:ext>
                </a:extLst>
              </a:tr>
              <a:tr h="566794">
                <a:tc>
                  <a:txBody>
                    <a:bodyPr/>
                    <a:lstStyle/>
                    <a:p>
                      <a:pPr algn="ctr"/>
                      <a:r>
                        <a:rPr lang="en-GB" dirty="0"/>
                        <a:t>Downloadable formats</a:t>
                      </a:r>
                    </a:p>
                  </a:txBody>
                  <a:tcPr anchor="ctr"/>
                </a:tc>
                <a:tc>
                  <a:txBody>
                    <a:bodyPr/>
                    <a:lstStyle/>
                    <a:p>
                      <a:pPr algn="ctr"/>
                      <a:r>
                        <a:rPr lang="en-GB" dirty="0"/>
                        <a:t>38452</a:t>
                      </a:r>
                    </a:p>
                  </a:txBody>
                  <a:tcPr anchor="ctr"/>
                </a:tc>
                <a:tc>
                  <a:txBody>
                    <a:bodyPr/>
                    <a:lstStyle/>
                    <a:p>
                      <a:pPr algn="ctr"/>
                      <a:r>
                        <a:rPr lang="en-GB" dirty="0"/>
                        <a:t>0.0233</a:t>
                      </a:r>
                    </a:p>
                  </a:txBody>
                  <a:tcPr anchor="ctr"/>
                </a:tc>
                <a:tc>
                  <a:txBody>
                    <a:bodyPr/>
                    <a:lstStyle/>
                    <a:p>
                      <a:pPr algn="ctr"/>
                      <a:r>
                        <a:rPr lang="en-GB" dirty="0"/>
                        <a:t>0.3246</a:t>
                      </a:r>
                    </a:p>
                  </a:txBody>
                  <a:tcPr anchor="ctr"/>
                </a:tc>
                <a:extLst>
                  <a:ext uri="{0D108BD9-81ED-4DB2-BD59-A6C34878D82A}">
                    <a16:rowId xmlns:a16="http://schemas.microsoft.com/office/drawing/2014/main" val="2120998184"/>
                  </a:ext>
                </a:extLst>
              </a:tr>
              <a:tr h="566794">
                <a:tc>
                  <a:txBody>
                    <a:bodyPr/>
                    <a:lstStyle/>
                    <a:p>
                      <a:pPr algn="ctr"/>
                      <a:r>
                        <a:rPr lang="en-GB" dirty="0"/>
                        <a:t>Streaming services </a:t>
                      </a:r>
                    </a:p>
                  </a:txBody>
                  <a:tcPr anchor="ctr"/>
                </a:tc>
                <a:tc>
                  <a:txBody>
                    <a:bodyPr/>
                    <a:lstStyle/>
                    <a:p>
                      <a:pPr algn="ctr"/>
                      <a:r>
                        <a:rPr lang="en-GB" dirty="0"/>
                        <a:t>163694</a:t>
                      </a:r>
                    </a:p>
                  </a:txBody>
                  <a:tcPr anchor="ctr"/>
                </a:tc>
                <a:tc>
                  <a:txBody>
                    <a:bodyPr/>
                    <a:lstStyle/>
                    <a:p>
                      <a:pPr algn="ctr"/>
                      <a:r>
                        <a:rPr lang="en-GB" dirty="0"/>
                        <a:t>0.0004</a:t>
                      </a:r>
                    </a:p>
                  </a:txBody>
                  <a:tcPr anchor="ctr"/>
                </a:tc>
                <a:tc>
                  <a:txBody>
                    <a:bodyPr/>
                    <a:lstStyle/>
                    <a:p>
                      <a:pPr algn="ctr"/>
                      <a:r>
                        <a:rPr lang="en-GB" dirty="0"/>
                        <a:t>0.3452</a:t>
                      </a:r>
                    </a:p>
                  </a:txBody>
                  <a:tcPr anchor="ctr"/>
                </a:tc>
                <a:extLst>
                  <a:ext uri="{0D108BD9-81ED-4DB2-BD59-A6C34878D82A}">
                    <a16:rowId xmlns:a16="http://schemas.microsoft.com/office/drawing/2014/main" val="2253590600"/>
                  </a:ext>
                </a:extLst>
              </a:tr>
            </a:tbl>
          </a:graphicData>
        </a:graphic>
      </p:graphicFrame>
    </p:spTree>
    <p:extLst>
      <p:ext uri="{BB962C8B-B14F-4D97-AF65-F5344CB8AC3E}">
        <p14:creationId xmlns:p14="http://schemas.microsoft.com/office/powerpoint/2010/main" val="48008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9000"/>
          </a:schemeClr>
        </a:solidFill>
        <a:effectLst/>
      </p:bgPr>
    </p:bg>
    <p:spTree>
      <p:nvGrpSpPr>
        <p:cNvPr id="1" name=""/>
        <p:cNvGrpSpPr/>
        <p:nvPr/>
      </p:nvGrpSpPr>
      <p:grpSpPr>
        <a:xfrm>
          <a:off x="0" y="0"/>
          <a:ext cx="0" cy="0"/>
          <a:chOff x="0" y="0"/>
          <a:chExt cx="0" cy="0"/>
        </a:xfrm>
      </p:grpSpPr>
      <p:pic>
        <p:nvPicPr>
          <p:cNvPr id="5" name="Picture 4" descr="Chart, diagram&#10;&#10;Description automatically generated">
            <a:extLst>
              <a:ext uri="{FF2B5EF4-FFF2-40B4-BE49-F238E27FC236}">
                <a16:creationId xmlns:a16="http://schemas.microsoft.com/office/drawing/2014/main" id="{9207E6E7-5CA2-4F3B-88E7-C7F5367E7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40804"/>
            <a:ext cx="6576391" cy="6576391"/>
          </a:xfrm>
          <a:prstGeom prst="rect">
            <a:avLst/>
          </a:prstGeom>
        </p:spPr>
      </p:pic>
      <p:sp>
        <p:nvSpPr>
          <p:cNvPr id="7" name="TextBox 6">
            <a:extLst>
              <a:ext uri="{FF2B5EF4-FFF2-40B4-BE49-F238E27FC236}">
                <a16:creationId xmlns:a16="http://schemas.microsoft.com/office/drawing/2014/main" id="{12376D0C-8FA5-497E-8116-DA675DC06346}"/>
              </a:ext>
            </a:extLst>
          </p:cNvPr>
          <p:cNvSpPr txBox="1"/>
          <p:nvPr/>
        </p:nvSpPr>
        <p:spPr>
          <a:xfrm>
            <a:off x="168965" y="309202"/>
            <a:ext cx="4065578" cy="1754326"/>
          </a:xfrm>
          <a:prstGeom prst="rect">
            <a:avLst/>
          </a:prstGeom>
          <a:noFill/>
        </p:spPr>
        <p:txBody>
          <a:bodyPr wrap="square" rtlCol="0">
            <a:spAutoFit/>
          </a:bodyPr>
          <a:lstStyle/>
          <a:p>
            <a:r>
              <a:rPr lang="en-GB" sz="3600" dirty="0">
                <a:solidFill>
                  <a:srgbClr val="20068C"/>
                </a:solidFill>
                <a:latin typeface="Lato" panose="020F0502020204030203" pitchFamily="34" charset="0"/>
                <a:ea typeface="Lato" panose="020F0502020204030203" pitchFamily="34" charset="0"/>
                <a:cs typeface="Lato" panose="020F0502020204030203" pitchFamily="34" charset="0"/>
              </a:rPr>
              <a:t>Diffusion of the LP</a:t>
            </a:r>
          </a:p>
          <a:p>
            <a:endParaRPr lang="en-GB" dirty="0"/>
          </a:p>
          <a:p>
            <a:r>
              <a:rPr lang="en-GB" dirty="0">
                <a:latin typeface="Lato" panose="020F0502020204030203" pitchFamily="34" charset="0"/>
                <a:ea typeface="Lato" panose="020F0502020204030203" pitchFamily="34" charset="0"/>
                <a:cs typeface="Lato" panose="020F0502020204030203" pitchFamily="34" charset="0"/>
              </a:rPr>
              <a:t>All parameters resulted significant for a simple BASS model. </a:t>
            </a:r>
          </a:p>
          <a:p>
            <a:endParaRPr lang="en-GB" dirty="0"/>
          </a:p>
        </p:txBody>
      </p:sp>
      <p:graphicFrame>
        <p:nvGraphicFramePr>
          <p:cNvPr id="8" name="Table 7">
            <a:extLst>
              <a:ext uri="{FF2B5EF4-FFF2-40B4-BE49-F238E27FC236}">
                <a16:creationId xmlns:a16="http://schemas.microsoft.com/office/drawing/2014/main" id="{928D7011-8C18-45D2-BDB6-AC19AE703E9F}"/>
              </a:ext>
            </a:extLst>
          </p:cNvPr>
          <p:cNvGraphicFramePr>
            <a:graphicFrameLocks noGrp="1"/>
          </p:cNvGraphicFramePr>
          <p:nvPr>
            <p:extLst>
              <p:ext uri="{D42A27DB-BD31-4B8C-83A1-F6EECF244321}">
                <p14:modId xmlns:p14="http://schemas.microsoft.com/office/powerpoint/2010/main" val="1873836209"/>
              </p:ext>
            </p:extLst>
          </p:nvPr>
        </p:nvGraphicFramePr>
        <p:xfrm>
          <a:off x="168965" y="1951304"/>
          <a:ext cx="4261522" cy="1356467"/>
        </p:xfrm>
        <a:graphic>
          <a:graphicData uri="http://schemas.openxmlformats.org/drawingml/2006/table">
            <a:tbl>
              <a:tblPr firstRow="1" bandRow="1">
                <a:tableStyleId>{5C22544A-7EE6-4342-B048-85BDC9FD1C3A}</a:tableStyleId>
              </a:tblPr>
              <a:tblGrid>
                <a:gridCol w="1621902">
                  <a:extLst>
                    <a:ext uri="{9D8B030D-6E8A-4147-A177-3AD203B41FA5}">
                      <a16:colId xmlns:a16="http://schemas.microsoft.com/office/drawing/2014/main" val="3029765282"/>
                    </a:ext>
                  </a:extLst>
                </a:gridCol>
                <a:gridCol w="885162">
                  <a:extLst>
                    <a:ext uri="{9D8B030D-6E8A-4147-A177-3AD203B41FA5}">
                      <a16:colId xmlns:a16="http://schemas.microsoft.com/office/drawing/2014/main" val="3019139326"/>
                    </a:ext>
                  </a:extLst>
                </a:gridCol>
                <a:gridCol w="883495">
                  <a:extLst>
                    <a:ext uri="{9D8B030D-6E8A-4147-A177-3AD203B41FA5}">
                      <a16:colId xmlns:a16="http://schemas.microsoft.com/office/drawing/2014/main" val="355395607"/>
                    </a:ext>
                  </a:extLst>
                </a:gridCol>
                <a:gridCol w="870963">
                  <a:extLst>
                    <a:ext uri="{9D8B030D-6E8A-4147-A177-3AD203B41FA5}">
                      <a16:colId xmlns:a16="http://schemas.microsoft.com/office/drawing/2014/main" val="71493320"/>
                    </a:ext>
                  </a:extLst>
                </a:gridCol>
              </a:tblGrid>
              <a:tr h="773617">
                <a:tc>
                  <a:txBody>
                    <a:bodyPr/>
                    <a:lstStyle/>
                    <a:p>
                      <a:pPr algn="ctr"/>
                      <a:r>
                        <a:rPr lang="en-GB" dirty="0"/>
                        <a:t>Category / Model parameters </a:t>
                      </a:r>
                    </a:p>
                  </a:txBody>
                  <a:tcPr anchor="ctr"/>
                </a:tc>
                <a:tc>
                  <a:txBody>
                    <a:bodyPr/>
                    <a:lstStyle/>
                    <a:p>
                      <a:pPr algn="ctr"/>
                      <a:r>
                        <a:rPr lang="en-GB" dirty="0"/>
                        <a:t>m</a:t>
                      </a:r>
                    </a:p>
                  </a:txBody>
                  <a:tcPr anchor="ctr"/>
                </a:tc>
                <a:tc>
                  <a:txBody>
                    <a:bodyPr/>
                    <a:lstStyle/>
                    <a:p>
                      <a:pPr algn="ctr"/>
                      <a:r>
                        <a:rPr lang="en-GB" dirty="0"/>
                        <a:t>P</a:t>
                      </a:r>
                    </a:p>
                  </a:txBody>
                  <a:tcPr anchor="ctr"/>
                </a:tc>
                <a:tc>
                  <a:txBody>
                    <a:bodyPr/>
                    <a:lstStyle/>
                    <a:p>
                      <a:pPr algn="ctr"/>
                      <a:r>
                        <a:rPr lang="en-GB" dirty="0"/>
                        <a:t>q</a:t>
                      </a:r>
                    </a:p>
                  </a:txBody>
                  <a:tcPr anchor="ctr"/>
                </a:tc>
                <a:extLst>
                  <a:ext uri="{0D108BD9-81ED-4DB2-BD59-A6C34878D82A}">
                    <a16:rowId xmlns:a16="http://schemas.microsoft.com/office/drawing/2014/main" val="3352916365"/>
                  </a:ext>
                </a:extLst>
              </a:tr>
              <a:tr h="442067">
                <a:tc>
                  <a:txBody>
                    <a:bodyPr/>
                    <a:lstStyle/>
                    <a:p>
                      <a:pPr algn="ctr"/>
                      <a:r>
                        <a:rPr lang="en-GB" dirty="0"/>
                        <a:t>LP</a:t>
                      </a:r>
                    </a:p>
                  </a:txBody>
                  <a:tcPr anchor="ctr"/>
                </a:tc>
                <a:tc>
                  <a:txBody>
                    <a:bodyPr/>
                    <a:lstStyle/>
                    <a:p>
                      <a:pPr algn="ctr"/>
                      <a:r>
                        <a:rPr lang="en-GB" dirty="0"/>
                        <a:t>106362</a:t>
                      </a:r>
                    </a:p>
                  </a:txBody>
                  <a:tcPr anchor="ctr"/>
                </a:tc>
                <a:tc>
                  <a:txBody>
                    <a:bodyPr/>
                    <a:lstStyle/>
                    <a:p>
                      <a:pPr algn="ctr"/>
                      <a:r>
                        <a:rPr lang="en-GB" dirty="0"/>
                        <a:t>0.0613</a:t>
                      </a:r>
                    </a:p>
                  </a:txBody>
                  <a:tcPr anchor="ctr"/>
                </a:tc>
                <a:tc>
                  <a:txBody>
                    <a:bodyPr/>
                    <a:lstStyle/>
                    <a:p>
                      <a:pPr algn="ctr"/>
                      <a:r>
                        <a:rPr lang="en-GB" dirty="0"/>
                        <a:t>0.2318</a:t>
                      </a:r>
                    </a:p>
                  </a:txBody>
                  <a:tcPr anchor="ctr"/>
                </a:tc>
                <a:extLst>
                  <a:ext uri="{0D108BD9-81ED-4DB2-BD59-A6C34878D82A}">
                    <a16:rowId xmlns:a16="http://schemas.microsoft.com/office/drawing/2014/main" val="1824938725"/>
                  </a:ext>
                </a:extLst>
              </a:tr>
            </a:tbl>
          </a:graphicData>
        </a:graphic>
      </p:graphicFrame>
    </p:spTree>
    <p:extLst>
      <p:ext uri="{BB962C8B-B14F-4D97-AF65-F5344CB8AC3E}">
        <p14:creationId xmlns:p14="http://schemas.microsoft.com/office/powerpoint/2010/main" val="205383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9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2376D0C-8FA5-497E-8116-DA675DC06346}"/>
              </a:ext>
            </a:extLst>
          </p:cNvPr>
          <p:cNvSpPr txBox="1"/>
          <p:nvPr/>
        </p:nvSpPr>
        <p:spPr>
          <a:xfrm>
            <a:off x="168964" y="309202"/>
            <a:ext cx="5230349" cy="1754326"/>
          </a:xfrm>
          <a:prstGeom prst="rect">
            <a:avLst/>
          </a:prstGeom>
          <a:noFill/>
        </p:spPr>
        <p:txBody>
          <a:bodyPr wrap="square" rtlCol="0">
            <a:spAutoFit/>
          </a:bodyPr>
          <a:lstStyle/>
          <a:p>
            <a:r>
              <a:rPr lang="en-GB" sz="3600" dirty="0">
                <a:solidFill>
                  <a:srgbClr val="20068C"/>
                </a:solidFill>
                <a:latin typeface="Lato" panose="020F0502020204030203" pitchFamily="34" charset="0"/>
                <a:ea typeface="Lato" panose="020F0502020204030203" pitchFamily="34" charset="0"/>
                <a:cs typeface="Lato" panose="020F0502020204030203" pitchFamily="34" charset="0"/>
              </a:rPr>
              <a:t>Diffusion of the cassette</a:t>
            </a:r>
          </a:p>
          <a:p>
            <a:endParaRPr lang="en-GB" dirty="0"/>
          </a:p>
          <a:p>
            <a:r>
              <a:rPr lang="en-GB" dirty="0">
                <a:latin typeface="Lato" panose="020F0502020204030203" pitchFamily="34" charset="0"/>
                <a:ea typeface="Lato" panose="020F0502020204030203" pitchFamily="34" charset="0"/>
                <a:cs typeface="Lato" panose="020F0502020204030203" pitchFamily="34" charset="0"/>
              </a:rPr>
              <a:t>All parameters resulted significant for a simple BASS model. </a:t>
            </a:r>
          </a:p>
          <a:p>
            <a:endParaRPr lang="en-GB" dirty="0"/>
          </a:p>
        </p:txBody>
      </p:sp>
      <p:graphicFrame>
        <p:nvGraphicFramePr>
          <p:cNvPr id="8" name="Table 7">
            <a:extLst>
              <a:ext uri="{FF2B5EF4-FFF2-40B4-BE49-F238E27FC236}">
                <a16:creationId xmlns:a16="http://schemas.microsoft.com/office/drawing/2014/main" id="{928D7011-8C18-45D2-BDB6-AC19AE703E9F}"/>
              </a:ext>
            </a:extLst>
          </p:cNvPr>
          <p:cNvGraphicFramePr>
            <a:graphicFrameLocks noGrp="1"/>
          </p:cNvGraphicFramePr>
          <p:nvPr>
            <p:extLst>
              <p:ext uri="{D42A27DB-BD31-4B8C-83A1-F6EECF244321}">
                <p14:modId xmlns:p14="http://schemas.microsoft.com/office/powerpoint/2010/main" val="2811150832"/>
              </p:ext>
            </p:extLst>
          </p:nvPr>
        </p:nvGraphicFramePr>
        <p:xfrm>
          <a:off x="168963" y="2058770"/>
          <a:ext cx="4261522" cy="1356467"/>
        </p:xfrm>
        <a:graphic>
          <a:graphicData uri="http://schemas.openxmlformats.org/drawingml/2006/table">
            <a:tbl>
              <a:tblPr firstRow="1" bandRow="1">
                <a:tableStyleId>{5C22544A-7EE6-4342-B048-85BDC9FD1C3A}</a:tableStyleId>
              </a:tblPr>
              <a:tblGrid>
                <a:gridCol w="1621902">
                  <a:extLst>
                    <a:ext uri="{9D8B030D-6E8A-4147-A177-3AD203B41FA5}">
                      <a16:colId xmlns:a16="http://schemas.microsoft.com/office/drawing/2014/main" val="3029765282"/>
                    </a:ext>
                  </a:extLst>
                </a:gridCol>
                <a:gridCol w="885162">
                  <a:extLst>
                    <a:ext uri="{9D8B030D-6E8A-4147-A177-3AD203B41FA5}">
                      <a16:colId xmlns:a16="http://schemas.microsoft.com/office/drawing/2014/main" val="3019139326"/>
                    </a:ext>
                  </a:extLst>
                </a:gridCol>
                <a:gridCol w="883495">
                  <a:extLst>
                    <a:ext uri="{9D8B030D-6E8A-4147-A177-3AD203B41FA5}">
                      <a16:colId xmlns:a16="http://schemas.microsoft.com/office/drawing/2014/main" val="355395607"/>
                    </a:ext>
                  </a:extLst>
                </a:gridCol>
                <a:gridCol w="870963">
                  <a:extLst>
                    <a:ext uri="{9D8B030D-6E8A-4147-A177-3AD203B41FA5}">
                      <a16:colId xmlns:a16="http://schemas.microsoft.com/office/drawing/2014/main" val="71493320"/>
                    </a:ext>
                  </a:extLst>
                </a:gridCol>
              </a:tblGrid>
              <a:tr h="773617">
                <a:tc>
                  <a:txBody>
                    <a:bodyPr/>
                    <a:lstStyle/>
                    <a:p>
                      <a:pPr algn="ctr"/>
                      <a:r>
                        <a:rPr lang="en-GB" dirty="0"/>
                        <a:t>Category / Model parameters </a:t>
                      </a:r>
                    </a:p>
                  </a:txBody>
                  <a:tcPr anchor="ctr"/>
                </a:tc>
                <a:tc>
                  <a:txBody>
                    <a:bodyPr/>
                    <a:lstStyle/>
                    <a:p>
                      <a:pPr algn="ctr"/>
                      <a:r>
                        <a:rPr lang="en-GB" dirty="0"/>
                        <a:t>m</a:t>
                      </a:r>
                    </a:p>
                  </a:txBody>
                  <a:tcPr anchor="ctr"/>
                </a:tc>
                <a:tc>
                  <a:txBody>
                    <a:bodyPr/>
                    <a:lstStyle/>
                    <a:p>
                      <a:pPr algn="ctr"/>
                      <a:r>
                        <a:rPr lang="en-GB" dirty="0"/>
                        <a:t>P</a:t>
                      </a:r>
                    </a:p>
                  </a:txBody>
                  <a:tcPr anchor="ctr"/>
                </a:tc>
                <a:tc>
                  <a:txBody>
                    <a:bodyPr/>
                    <a:lstStyle/>
                    <a:p>
                      <a:pPr algn="ctr"/>
                      <a:r>
                        <a:rPr lang="en-GB" dirty="0"/>
                        <a:t>q</a:t>
                      </a:r>
                    </a:p>
                  </a:txBody>
                  <a:tcPr anchor="ctr"/>
                </a:tc>
                <a:extLst>
                  <a:ext uri="{0D108BD9-81ED-4DB2-BD59-A6C34878D82A}">
                    <a16:rowId xmlns:a16="http://schemas.microsoft.com/office/drawing/2014/main" val="3352916365"/>
                  </a:ext>
                </a:extLst>
              </a:tr>
              <a:tr h="442067">
                <a:tc>
                  <a:txBody>
                    <a:bodyPr/>
                    <a:lstStyle/>
                    <a:p>
                      <a:pPr algn="ctr"/>
                      <a:r>
                        <a:rPr lang="en-GB" dirty="0"/>
                        <a:t>Cassette</a:t>
                      </a:r>
                    </a:p>
                  </a:txBody>
                  <a:tcPr anchor="ctr"/>
                </a:tc>
                <a:tc>
                  <a:txBody>
                    <a:bodyPr/>
                    <a:lstStyle/>
                    <a:p>
                      <a:pPr algn="ctr"/>
                      <a:r>
                        <a:rPr lang="en-GB" dirty="0"/>
                        <a:t>108629</a:t>
                      </a:r>
                    </a:p>
                  </a:txBody>
                  <a:tcPr anchor="ctr"/>
                </a:tc>
                <a:tc>
                  <a:txBody>
                    <a:bodyPr/>
                    <a:lstStyle/>
                    <a:p>
                      <a:pPr algn="ctr"/>
                      <a:r>
                        <a:rPr lang="en-GB" dirty="0"/>
                        <a:t>0.0032</a:t>
                      </a:r>
                    </a:p>
                  </a:txBody>
                  <a:tcPr anchor="ctr"/>
                </a:tc>
                <a:tc>
                  <a:txBody>
                    <a:bodyPr/>
                    <a:lstStyle/>
                    <a:p>
                      <a:pPr algn="ctr"/>
                      <a:r>
                        <a:rPr lang="en-GB" dirty="0"/>
                        <a:t>0.2704</a:t>
                      </a:r>
                    </a:p>
                  </a:txBody>
                  <a:tcPr anchor="ctr"/>
                </a:tc>
                <a:extLst>
                  <a:ext uri="{0D108BD9-81ED-4DB2-BD59-A6C34878D82A}">
                    <a16:rowId xmlns:a16="http://schemas.microsoft.com/office/drawing/2014/main" val="1824938725"/>
                  </a:ext>
                </a:extLst>
              </a:tr>
            </a:tbl>
          </a:graphicData>
        </a:graphic>
      </p:graphicFrame>
      <p:pic>
        <p:nvPicPr>
          <p:cNvPr id="3" name="Picture 2" descr="Chart, histogram&#10;&#10;Description automatically generated">
            <a:extLst>
              <a:ext uri="{FF2B5EF4-FFF2-40B4-BE49-F238E27FC236}">
                <a16:creationId xmlns:a16="http://schemas.microsoft.com/office/drawing/2014/main" id="{6542D43F-DEAF-4D75-8128-E04C483DD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312" y="212271"/>
            <a:ext cx="6433457" cy="6433457"/>
          </a:xfrm>
          <a:prstGeom prst="rect">
            <a:avLst/>
          </a:prstGeom>
        </p:spPr>
      </p:pic>
    </p:spTree>
    <p:extLst>
      <p:ext uri="{BB962C8B-B14F-4D97-AF65-F5344CB8AC3E}">
        <p14:creationId xmlns:p14="http://schemas.microsoft.com/office/powerpoint/2010/main" val="1967735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3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7EDE-E3EC-4AFB-B07A-29CF568B9981}"/>
              </a:ext>
            </a:extLst>
          </p:cNvPr>
          <p:cNvSpPr>
            <a:spLocks noGrp="1"/>
          </p:cNvSpPr>
          <p:nvPr>
            <p:ph type="title"/>
          </p:nvPr>
        </p:nvSpPr>
        <p:spPr>
          <a:xfrm>
            <a:off x="-1" y="365126"/>
            <a:ext cx="4822371" cy="967286"/>
          </a:xfrm>
        </p:spPr>
        <p:txBody>
          <a:bodyPr>
            <a:noAutofit/>
          </a:bodyPr>
          <a:lstStyle/>
          <a:p>
            <a:pPr algn="ctr"/>
            <a:r>
              <a:rPr lang="en-GB" sz="3200" b="1" dirty="0">
                <a:solidFill>
                  <a:srgbClr val="20068C"/>
                </a:solidFill>
                <a:latin typeface="Lato" panose="020F0502020204030203" pitchFamily="34" charset="0"/>
                <a:ea typeface="Lato" panose="020F0502020204030203" pitchFamily="34" charset="0"/>
                <a:cs typeface="Lato" panose="020F0502020204030203" pitchFamily="34" charset="0"/>
              </a:rPr>
              <a:t>Cassette diffusion - GBM</a:t>
            </a:r>
          </a:p>
        </p:txBody>
      </p:sp>
      <p:graphicFrame>
        <p:nvGraphicFramePr>
          <p:cNvPr id="6" name="Table 6">
            <a:extLst>
              <a:ext uri="{FF2B5EF4-FFF2-40B4-BE49-F238E27FC236}">
                <a16:creationId xmlns:a16="http://schemas.microsoft.com/office/drawing/2014/main" id="{13EB0BB4-CF0F-4F3A-A944-6393F556C23F}"/>
              </a:ext>
            </a:extLst>
          </p:cNvPr>
          <p:cNvGraphicFramePr>
            <a:graphicFrameLocks noGrp="1"/>
          </p:cNvGraphicFramePr>
          <p:nvPr>
            <p:extLst>
              <p:ext uri="{D42A27DB-BD31-4B8C-83A1-F6EECF244321}">
                <p14:modId xmlns:p14="http://schemas.microsoft.com/office/powerpoint/2010/main" val="1127685809"/>
              </p:ext>
            </p:extLst>
          </p:nvPr>
        </p:nvGraphicFramePr>
        <p:xfrm>
          <a:off x="238941" y="2213662"/>
          <a:ext cx="3823608" cy="4279209"/>
        </p:xfrm>
        <a:graphic>
          <a:graphicData uri="http://schemas.openxmlformats.org/drawingml/2006/table">
            <a:tbl>
              <a:tblPr firstRow="1" bandRow="1">
                <a:tableStyleId>{5C22544A-7EE6-4342-B048-85BDC9FD1C3A}</a:tableStyleId>
              </a:tblPr>
              <a:tblGrid>
                <a:gridCol w="1911804">
                  <a:extLst>
                    <a:ext uri="{9D8B030D-6E8A-4147-A177-3AD203B41FA5}">
                      <a16:colId xmlns:a16="http://schemas.microsoft.com/office/drawing/2014/main" val="3864173614"/>
                    </a:ext>
                  </a:extLst>
                </a:gridCol>
                <a:gridCol w="1911804">
                  <a:extLst>
                    <a:ext uri="{9D8B030D-6E8A-4147-A177-3AD203B41FA5}">
                      <a16:colId xmlns:a16="http://schemas.microsoft.com/office/drawing/2014/main" val="2377659530"/>
                    </a:ext>
                  </a:extLst>
                </a:gridCol>
              </a:tblGrid>
              <a:tr h="513185">
                <a:tc>
                  <a:txBody>
                    <a:bodyPr/>
                    <a:lstStyle/>
                    <a:p>
                      <a:pPr algn="ctr"/>
                      <a:r>
                        <a:rPr lang="en-GB" dirty="0"/>
                        <a:t>Parameters</a:t>
                      </a:r>
                    </a:p>
                  </a:txBody>
                  <a:tcPr anchor="ctr"/>
                </a:tc>
                <a:tc>
                  <a:txBody>
                    <a:bodyPr/>
                    <a:lstStyle/>
                    <a:p>
                      <a:pPr algn="ctr"/>
                      <a:r>
                        <a:rPr lang="en-GB" dirty="0"/>
                        <a:t>Values</a:t>
                      </a:r>
                    </a:p>
                  </a:txBody>
                  <a:tcPr anchor="ctr"/>
                </a:tc>
                <a:extLst>
                  <a:ext uri="{0D108BD9-81ED-4DB2-BD59-A6C34878D82A}">
                    <a16:rowId xmlns:a16="http://schemas.microsoft.com/office/drawing/2014/main" val="2444545887"/>
                  </a:ext>
                </a:extLst>
              </a:tr>
              <a:tr h="686914">
                <a:tc>
                  <a:txBody>
                    <a:bodyPr/>
                    <a:lstStyle/>
                    <a:p>
                      <a:pPr algn="ctr"/>
                      <a:r>
                        <a:rPr lang="en-GB" b="1" dirty="0"/>
                        <a:t>Adjusted R-squared</a:t>
                      </a:r>
                    </a:p>
                  </a:txBody>
                  <a:tcPr anchor="ctr"/>
                </a:tc>
                <a:tc>
                  <a:txBody>
                    <a:bodyPr/>
                    <a:lstStyle/>
                    <a:p>
                      <a:pPr algn="ctr"/>
                      <a:r>
                        <a:rPr lang="en-GB" dirty="0"/>
                        <a:t>0.48</a:t>
                      </a:r>
                    </a:p>
                  </a:txBody>
                  <a:tcPr anchor="ctr"/>
                </a:tc>
                <a:extLst>
                  <a:ext uri="{0D108BD9-81ED-4DB2-BD59-A6C34878D82A}">
                    <a16:rowId xmlns:a16="http://schemas.microsoft.com/office/drawing/2014/main" val="2536180202"/>
                  </a:ext>
                </a:extLst>
              </a:tr>
              <a:tr h="513185">
                <a:tc>
                  <a:txBody>
                    <a:bodyPr/>
                    <a:lstStyle/>
                    <a:p>
                      <a:pPr algn="ctr"/>
                      <a:r>
                        <a:rPr lang="en-GB" b="1" dirty="0"/>
                        <a:t>m</a:t>
                      </a:r>
                    </a:p>
                  </a:txBody>
                  <a:tcPr anchor="ctr"/>
                </a:tc>
                <a:tc>
                  <a:txBody>
                    <a:bodyPr/>
                    <a:lstStyle/>
                    <a:p>
                      <a:pPr algn="ctr"/>
                      <a:r>
                        <a:rPr lang="en-GB" dirty="0"/>
                        <a:t>107990</a:t>
                      </a:r>
                    </a:p>
                  </a:txBody>
                  <a:tcPr anchor="ctr"/>
                </a:tc>
                <a:extLst>
                  <a:ext uri="{0D108BD9-81ED-4DB2-BD59-A6C34878D82A}">
                    <a16:rowId xmlns:a16="http://schemas.microsoft.com/office/drawing/2014/main" val="3166561087"/>
                  </a:ext>
                </a:extLst>
              </a:tr>
              <a:tr h="513185">
                <a:tc>
                  <a:txBody>
                    <a:bodyPr/>
                    <a:lstStyle/>
                    <a:p>
                      <a:pPr algn="ctr"/>
                      <a:r>
                        <a:rPr lang="en-GB" b="1" dirty="0"/>
                        <a:t>p</a:t>
                      </a:r>
                    </a:p>
                  </a:txBody>
                  <a:tcPr anchor="ctr"/>
                </a:tc>
                <a:tc>
                  <a:txBody>
                    <a:bodyPr/>
                    <a:lstStyle/>
                    <a:p>
                      <a:pPr algn="ctr"/>
                      <a:r>
                        <a:rPr lang="en-GB" dirty="0"/>
                        <a:t>0.0026</a:t>
                      </a:r>
                    </a:p>
                  </a:txBody>
                  <a:tcPr anchor="ctr"/>
                </a:tc>
                <a:extLst>
                  <a:ext uri="{0D108BD9-81ED-4DB2-BD59-A6C34878D82A}">
                    <a16:rowId xmlns:a16="http://schemas.microsoft.com/office/drawing/2014/main" val="2803296380"/>
                  </a:ext>
                </a:extLst>
              </a:tr>
              <a:tr h="513185">
                <a:tc>
                  <a:txBody>
                    <a:bodyPr/>
                    <a:lstStyle/>
                    <a:p>
                      <a:pPr algn="ctr"/>
                      <a:r>
                        <a:rPr lang="en-GB" b="1" dirty="0"/>
                        <a:t>q</a:t>
                      </a:r>
                    </a:p>
                  </a:txBody>
                  <a:tcPr anchor="ctr"/>
                </a:tc>
                <a:tc>
                  <a:txBody>
                    <a:bodyPr/>
                    <a:lstStyle/>
                    <a:p>
                      <a:pPr algn="ctr"/>
                      <a:r>
                        <a:rPr lang="en-GB" dirty="0"/>
                        <a:t>0.3066</a:t>
                      </a:r>
                    </a:p>
                  </a:txBody>
                  <a:tcPr anchor="ctr"/>
                </a:tc>
                <a:extLst>
                  <a:ext uri="{0D108BD9-81ED-4DB2-BD59-A6C34878D82A}">
                    <a16:rowId xmlns:a16="http://schemas.microsoft.com/office/drawing/2014/main" val="1575286035"/>
                  </a:ext>
                </a:extLst>
              </a:tr>
              <a:tr h="513185">
                <a:tc>
                  <a:txBody>
                    <a:bodyPr/>
                    <a:lstStyle/>
                    <a:p>
                      <a:pPr algn="ctr"/>
                      <a:r>
                        <a:rPr lang="en-GB" b="1" dirty="0"/>
                        <a:t>a1</a:t>
                      </a:r>
                    </a:p>
                  </a:txBody>
                  <a:tcPr anchor="ctr"/>
                </a:tc>
                <a:tc>
                  <a:txBody>
                    <a:bodyPr/>
                    <a:lstStyle/>
                    <a:p>
                      <a:pPr algn="ctr"/>
                      <a:r>
                        <a:rPr lang="en-GB" dirty="0"/>
                        <a:t>12</a:t>
                      </a:r>
                    </a:p>
                  </a:txBody>
                  <a:tcPr anchor="ctr"/>
                </a:tc>
                <a:extLst>
                  <a:ext uri="{0D108BD9-81ED-4DB2-BD59-A6C34878D82A}">
                    <a16:rowId xmlns:a16="http://schemas.microsoft.com/office/drawing/2014/main" val="932125339"/>
                  </a:ext>
                </a:extLst>
              </a:tr>
              <a:tr h="513185">
                <a:tc>
                  <a:txBody>
                    <a:bodyPr/>
                    <a:lstStyle/>
                    <a:p>
                      <a:pPr algn="ctr"/>
                      <a:r>
                        <a:rPr lang="en-GB" b="1" dirty="0"/>
                        <a:t>b1</a:t>
                      </a:r>
                    </a:p>
                  </a:txBody>
                  <a:tcPr anchor="ctr"/>
                </a:tc>
                <a:tc>
                  <a:txBody>
                    <a:bodyPr/>
                    <a:lstStyle/>
                    <a:p>
                      <a:pPr algn="ctr"/>
                      <a:r>
                        <a:rPr lang="en-GB" dirty="0"/>
                        <a:t>- 0.2381</a:t>
                      </a:r>
                    </a:p>
                  </a:txBody>
                  <a:tcPr anchor="ctr"/>
                </a:tc>
                <a:extLst>
                  <a:ext uri="{0D108BD9-81ED-4DB2-BD59-A6C34878D82A}">
                    <a16:rowId xmlns:a16="http://schemas.microsoft.com/office/drawing/2014/main" val="1563099761"/>
                  </a:ext>
                </a:extLst>
              </a:tr>
              <a:tr h="513185">
                <a:tc>
                  <a:txBody>
                    <a:bodyPr/>
                    <a:lstStyle/>
                    <a:p>
                      <a:pPr algn="ctr"/>
                      <a:r>
                        <a:rPr lang="en-GB" b="1" dirty="0"/>
                        <a:t>c1</a:t>
                      </a:r>
                    </a:p>
                  </a:txBody>
                  <a:tcPr anchor="ctr"/>
                </a:tc>
                <a:tc>
                  <a:txBody>
                    <a:bodyPr/>
                    <a:lstStyle/>
                    <a:p>
                      <a:pPr algn="ctr"/>
                      <a:r>
                        <a:rPr lang="en-GB" dirty="0"/>
                        <a:t>- 0.3107</a:t>
                      </a:r>
                    </a:p>
                  </a:txBody>
                  <a:tcPr anchor="ctr"/>
                </a:tc>
                <a:extLst>
                  <a:ext uri="{0D108BD9-81ED-4DB2-BD59-A6C34878D82A}">
                    <a16:rowId xmlns:a16="http://schemas.microsoft.com/office/drawing/2014/main" val="4287427495"/>
                  </a:ext>
                </a:extLst>
              </a:tr>
            </a:tbl>
          </a:graphicData>
        </a:graphic>
      </p:graphicFrame>
      <p:sp>
        <p:nvSpPr>
          <p:cNvPr id="7" name="TextBox 6">
            <a:extLst>
              <a:ext uri="{FF2B5EF4-FFF2-40B4-BE49-F238E27FC236}">
                <a16:creationId xmlns:a16="http://schemas.microsoft.com/office/drawing/2014/main" id="{A9D333B7-5B95-4ADB-ACF7-8E71583DF653}"/>
              </a:ext>
            </a:extLst>
          </p:cNvPr>
          <p:cNvSpPr txBox="1"/>
          <p:nvPr/>
        </p:nvSpPr>
        <p:spPr>
          <a:xfrm>
            <a:off x="130628" y="1198999"/>
            <a:ext cx="4822372" cy="1200329"/>
          </a:xfrm>
          <a:prstGeom prst="rect">
            <a:avLst/>
          </a:prstGeom>
          <a:noFill/>
        </p:spPr>
        <p:txBody>
          <a:bodyPr wrap="square" rtlCol="0">
            <a:spAutoFit/>
          </a:bodyPr>
          <a:lstStyle/>
          <a:p>
            <a:r>
              <a:rPr lang="en-GB" b="1" dirty="0">
                <a:latin typeface="Lato" panose="020F0502020204030203" pitchFamily="34" charset="0"/>
                <a:ea typeface="Lato" panose="020F0502020204030203" pitchFamily="34" charset="0"/>
                <a:cs typeface="Lato" panose="020F0502020204030203" pitchFamily="34" charset="0"/>
              </a:rPr>
              <a:t>Type of shock: Exponential</a:t>
            </a:r>
          </a:p>
          <a:p>
            <a:r>
              <a:rPr lang="en-GB" dirty="0">
                <a:latin typeface="Lato" panose="020F0502020204030203" pitchFamily="34" charset="0"/>
                <a:ea typeface="Lato" panose="020F0502020204030203" pitchFamily="34" charset="0"/>
                <a:cs typeface="Lato" panose="020F0502020204030203" pitchFamily="34" charset="0"/>
              </a:rPr>
              <a:t>Note that all values shall be multiplied by 1 million in order to get the real value in USD</a:t>
            </a:r>
            <a:r>
              <a:rPr lang="en-GB" dirty="0"/>
              <a:t>. </a:t>
            </a:r>
          </a:p>
          <a:p>
            <a:r>
              <a:rPr lang="en-GB" dirty="0">
                <a:latin typeface="Lato" panose="020F0502020204030203" pitchFamily="34" charset="0"/>
                <a:ea typeface="Lato" panose="020F0502020204030203" pitchFamily="34" charset="0"/>
                <a:cs typeface="Lato" panose="020F0502020204030203" pitchFamily="34" charset="0"/>
              </a:rPr>
              <a:t> </a:t>
            </a:r>
          </a:p>
        </p:txBody>
      </p:sp>
      <p:pic>
        <p:nvPicPr>
          <p:cNvPr id="4" name="Picture 3" descr="Chart, histogram&#10;&#10;Description automatically generated">
            <a:extLst>
              <a:ext uri="{FF2B5EF4-FFF2-40B4-BE49-F238E27FC236}">
                <a16:creationId xmlns:a16="http://schemas.microsoft.com/office/drawing/2014/main" id="{795578E9-CC27-4D74-8EF2-44AD25A92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1313" y="322216"/>
            <a:ext cx="6503127" cy="6503127"/>
          </a:xfrm>
          <a:prstGeom prst="rect">
            <a:avLst/>
          </a:prstGeom>
        </p:spPr>
      </p:pic>
    </p:spTree>
    <p:extLst>
      <p:ext uri="{BB962C8B-B14F-4D97-AF65-F5344CB8AC3E}">
        <p14:creationId xmlns:p14="http://schemas.microsoft.com/office/powerpoint/2010/main" val="2989204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9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2376D0C-8FA5-497E-8116-DA675DC06346}"/>
              </a:ext>
            </a:extLst>
          </p:cNvPr>
          <p:cNvSpPr txBox="1"/>
          <p:nvPr/>
        </p:nvSpPr>
        <p:spPr>
          <a:xfrm>
            <a:off x="168965" y="309202"/>
            <a:ext cx="4261522" cy="1754326"/>
          </a:xfrm>
          <a:prstGeom prst="rect">
            <a:avLst/>
          </a:prstGeom>
          <a:noFill/>
        </p:spPr>
        <p:txBody>
          <a:bodyPr wrap="square" rtlCol="0">
            <a:spAutoFit/>
          </a:bodyPr>
          <a:lstStyle/>
          <a:p>
            <a:r>
              <a:rPr lang="en-GB" sz="3600" dirty="0">
                <a:solidFill>
                  <a:srgbClr val="20068C"/>
                </a:solidFill>
                <a:latin typeface="Lato" panose="020F0502020204030203" pitchFamily="34" charset="0"/>
                <a:ea typeface="Lato" panose="020F0502020204030203" pitchFamily="34" charset="0"/>
                <a:cs typeface="Lato" panose="020F0502020204030203" pitchFamily="34" charset="0"/>
              </a:rPr>
              <a:t>Diffusion of the CD</a:t>
            </a:r>
          </a:p>
          <a:p>
            <a:endParaRPr lang="en-GB" dirty="0"/>
          </a:p>
          <a:p>
            <a:r>
              <a:rPr lang="en-GB" dirty="0">
                <a:latin typeface="Lato" panose="020F0502020204030203" pitchFamily="34" charset="0"/>
                <a:ea typeface="Lato" panose="020F0502020204030203" pitchFamily="34" charset="0"/>
                <a:cs typeface="Lato" panose="020F0502020204030203" pitchFamily="34" charset="0"/>
              </a:rPr>
              <a:t>All parameters resulted significant for a simple BASS model. </a:t>
            </a:r>
          </a:p>
          <a:p>
            <a:endParaRPr lang="en-GB" dirty="0"/>
          </a:p>
        </p:txBody>
      </p:sp>
      <p:graphicFrame>
        <p:nvGraphicFramePr>
          <p:cNvPr id="8" name="Table 7">
            <a:extLst>
              <a:ext uri="{FF2B5EF4-FFF2-40B4-BE49-F238E27FC236}">
                <a16:creationId xmlns:a16="http://schemas.microsoft.com/office/drawing/2014/main" id="{928D7011-8C18-45D2-BDB6-AC19AE703E9F}"/>
              </a:ext>
            </a:extLst>
          </p:cNvPr>
          <p:cNvGraphicFramePr>
            <a:graphicFrameLocks noGrp="1"/>
          </p:cNvGraphicFramePr>
          <p:nvPr>
            <p:extLst>
              <p:ext uri="{D42A27DB-BD31-4B8C-83A1-F6EECF244321}">
                <p14:modId xmlns:p14="http://schemas.microsoft.com/office/powerpoint/2010/main" val="3872607923"/>
              </p:ext>
            </p:extLst>
          </p:nvPr>
        </p:nvGraphicFramePr>
        <p:xfrm>
          <a:off x="168965" y="2169017"/>
          <a:ext cx="4261522" cy="1356467"/>
        </p:xfrm>
        <a:graphic>
          <a:graphicData uri="http://schemas.openxmlformats.org/drawingml/2006/table">
            <a:tbl>
              <a:tblPr firstRow="1" bandRow="1">
                <a:tableStyleId>{5C22544A-7EE6-4342-B048-85BDC9FD1C3A}</a:tableStyleId>
              </a:tblPr>
              <a:tblGrid>
                <a:gridCol w="1621902">
                  <a:extLst>
                    <a:ext uri="{9D8B030D-6E8A-4147-A177-3AD203B41FA5}">
                      <a16:colId xmlns:a16="http://schemas.microsoft.com/office/drawing/2014/main" val="3029765282"/>
                    </a:ext>
                  </a:extLst>
                </a:gridCol>
                <a:gridCol w="885162">
                  <a:extLst>
                    <a:ext uri="{9D8B030D-6E8A-4147-A177-3AD203B41FA5}">
                      <a16:colId xmlns:a16="http://schemas.microsoft.com/office/drawing/2014/main" val="3019139326"/>
                    </a:ext>
                  </a:extLst>
                </a:gridCol>
                <a:gridCol w="883495">
                  <a:extLst>
                    <a:ext uri="{9D8B030D-6E8A-4147-A177-3AD203B41FA5}">
                      <a16:colId xmlns:a16="http://schemas.microsoft.com/office/drawing/2014/main" val="355395607"/>
                    </a:ext>
                  </a:extLst>
                </a:gridCol>
                <a:gridCol w="870963">
                  <a:extLst>
                    <a:ext uri="{9D8B030D-6E8A-4147-A177-3AD203B41FA5}">
                      <a16:colId xmlns:a16="http://schemas.microsoft.com/office/drawing/2014/main" val="71493320"/>
                    </a:ext>
                  </a:extLst>
                </a:gridCol>
              </a:tblGrid>
              <a:tr h="773617">
                <a:tc>
                  <a:txBody>
                    <a:bodyPr/>
                    <a:lstStyle/>
                    <a:p>
                      <a:pPr algn="ctr"/>
                      <a:r>
                        <a:rPr lang="en-GB" dirty="0"/>
                        <a:t>Category / Model parameters </a:t>
                      </a:r>
                    </a:p>
                  </a:txBody>
                  <a:tcPr anchor="ctr"/>
                </a:tc>
                <a:tc>
                  <a:txBody>
                    <a:bodyPr/>
                    <a:lstStyle/>
                    <a:p>
                      <a:pPr algn="ctr"/>
                      <a:r>
                        <a:rPr lang="en-GB" dirty="0"/>
                        <a:t>m</a:t>
                      </a:r>
                    </a:p>
                  </a:txBody>
                  <a:tcPr anchor="ctr"/>
                </a:tc>
                <a:tc>
                  <a:txBody>
                    <a:bodyPr/>
                    <a:lstStyle/>
                    <a:p>
                      <a:pPr algn="ctr"/>
                      <a:r>
                        <a:rPr lang="en-GB" dirty="0"/>
                        <a:t>P</a:t>
                      </a:r>
                    </a:p>
                  </a:txBody>
                  <a:tcPr anchor="ctr"/>
                </a:tc>
                <a:tc>
                  <a:txBody>
                    <a:bodyPr/>
                    <a:lstStyle/>
                    <a:p>
                      <a:pPr algn="ctr"/>
                      <a:r>
                        <a:rPr lang="en-GB" dirty="0"/>
                        <a:t>q</a:t>
                      </a:r>
                    </a:p>
                  </a:txBody>
                  <a:tcPr anchor="ctr"/>
                </a:tc>
                <a:extLst>
                  <a:ext uri="{0D108BD9-81ED-4DB2-BD59-A6C34878D82A}">
                    <a16:rowId xmlns:a16="http://schemas.microsoft.com/office/drawing/2014/main" val="3352916365"/>
                  </a:ext>
                </a:extLst>
              </a:tr>
              <a:tr h="442067">
                <a:tc>
                  <a:txBody>
                    <a:bodyPr/>
                    <a:lstStyle/>
                    <a:p>
                      <a:pPr algn="ctr"/>
                      <a:r>
                        <a:rPr lang="en-GB" dirty="0"/>
                        <a:t>CD</a:t>
                      </a:r>
                    </a:p>
                  </a:txBody>
                  <a:tcPr anchor="ctr"/>
                </a:tc>
                <a:tc>
                  <a:txBody>
                    <a:bodyPr/>
                    <a:lstStyle/>
                    <a:p>
                      <a:pPr algn="ctr"/>
                      <a:r>
                        <a:rPr lang="en-GB" dirty="0"/>
                        <a:t>320583</a:t>
                      </a:r>
                    </a:p>
                  </a:txBody>
                  <a:tcPr anchor="ctr"/>
                </a:tc>
                <a:tc>
                  <a:txBody>
                    <a:bodyPr/>
                    <a:lstStyle/>
                    <a:p>
                      <a:pPr algn="ctr"/>
                      <a:r>
                        <a:rPr lang="en-GB" dirty="0"/>
                        <a:t>0.0034</a:t>
                      </a:r>
                    </a:p>
                  </a:txBody>
                  <a:tcPr anchor="ctr"/>
                </a:tc>
                <a:tc>
                  <a:txBody>
                    <a:bodyPr/>
                    <a:lstStyle/>
                    <a:p>
                      <a:pPr algn="ctr"/>
                      <a:r>
                        <a:rPr lang="en-GB" dirty="0"/>
                        <a:t>0.2514</a:t>
                      </a:r>
                    </a:p>
                  </a:txBody>
                  <a:tcPr anchor="ctr"/>
                </a:tc>
                <a:extLst>
                  <a:ext uri="{0D108BD9-81ED-4DB2-BD59-A6C34878D82A}">
                    <a16:rowId xmlns:a16="http://schemas.microsoft.com/office/drawing/2014/main" val="1824938725"/>
                  </a:ext>
                </a:extLst>
              </a:tr>
            </a:tbl>
          </a:graphicData>
        </a:graphic>
      </p:graphicFrame>
      <p:pic>
        <p:nvPicPr>
          <p:cNvPr id="3" name="Picture 2" descr="Chart, histogram&#10;&#10;Description automatically generated">
            <a:extLst>
              <a:ext uri="{FF2B5EF4-FFF2-40B4-BE49-F238E27FC236}">
                <a16:creationId xmlns:a16="http://schemas.microsoft.com/office/drawing/2014/main" id="{C8F703DA-298C-4485-8789-A2FEFC63C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5035" y="190500"/>
            <a:ext cx="6477000" cy="6477000"/>
          </a:xfrm>
          <a:prstGeom prst="rect">
            <a:avLst/>
          </a:prstGeom>
        </p:spPr>
      </p:pic>
    </p:spTree>
    <p:extLst>
      <p:ext uri="{BB962C8B-B14F-4D97-AF65-F5344CB8AC3E}">
        <p14:creationId xmlns:p14="http://schemas.microsoft.com/office/powerpoint/2010/main" val="3403121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5710</Words>
  <Application>Microsoft Office PowerPoint</Application>
  <PresentationFormat>Widescreen</PresentationFormat>
  <Paragraphs>634</Paragraphs>
  <Slides>37</Slides>
  <Notes>25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37</vt:i4>
      </vt:variant>
    </vt:vector>
  </HeadingPairs>
  <TitlesOfParts>
    <vt:vector size="49" baseType="lpstr">
      <vt:lpstr>Arial</vt:lpstr>
      <vt:lpstr>Calibri</vt:lpstr>
      <vt:lpstr>Calibri Light</vt:lpstr>
      <vt:lpstr>inherit</vt:lpstr>
      <vt:lpstr>Inter</vt:lpstr>
      <vt:lpstr>Lato</vt:lpstr>
      <vt:lpstr>Lato Heavy</vt:lpstr>
      <vt:lpstr>Lato Medium</vt:lpstr>
      <vt:lpstr>Symbol</vt:lpstr>
      <vt:lpstr>Wingdings</vt:lpstr>
      <vt:lpstr>Office Theme</vt:lpstr>
      <vt:lpstr>Office Theme</vt:lpstr>
      <vt:lpstr>THE MUSIC INDUSTRY: past and future directions</vt:lpstr>
      <vt:lpstr>Context </vt:lpstr>
      <vt:lpstr>Research Questions</vt:lpstr>
      <vt:lpstr>Question 1:  Which music format will dominate the market in the next 2 or 3 years?  </vt:lpstr>
      <vt:lpstr>PowerPoint Presentation</vt:lpstr>
      <vt:lpstr>PowerPoint Presentation</vt:lpstr>
      <vt:lpstr>PowerPoint Presentation</vt:lpstr>
      <vt:lpstr>Cassette diffusion - GBM</vt:lpstr>
      <vt:lpstr>PowerPoint Presentation</vt:lpstr>
      <vt:lpstr>CD diffusion - GBM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2:  Who is a potential market leader, among producers of this format?   </vt:lpstr>
      <vt:lpstr>PowerPoint Presentation</vt:lpstr>
      <vt:lpstr>…will Spotify’s user base keep growing in the coming years?</vt:lpstr>
      <vt:lpstr>PowerPoint Presentation</vt:lpstr>
      <vt:lpstr>Conclusions: who is a potential market leader in the streaming services area? </vt:lpstr>
      <vt:lpstr>Question 3:  What makes a song popular among consumers who use Spotify?  </vt:lpstr>
      <vt:lpstr>Spotify songs dataset - EDA</vt:lpstr>
      <vt:lpstr>Generalized Additive Model (GAM)</vt:lpstr>
      <vt:lpstr>Marginal effect plot – “genre” variable: we were particularly interested in the interpretation of this plot, since it could be useful in order to suggest artist choices to our clients at the hypothetical record label. </vt:lpstr>
      <vt:lpstr>Gradient Boosting Machine </vt:lpstr>
      <vt:lpstr>Partial dependence plots (GBM)</vt:lpstr>
      <vt:lpstr>Conclusions: What makes a song popular among consumers who use Spotify?  </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MUSIC INDUSTRY: past and future directions</dc:title>
  <dc:creator>Elisa Tremolada</dc:creator>
  <cp:lastModifiedBy>Elisa Tremolada</cp:lastModifiedBy>
  <cp:revision>2</cp:revision>
  <dcterms:created xsi:type="dcterms:W3CDTF">2022-01-07T17:17:37Z</dcterms:created>
  <dcterms:modified xsi:type="dcterms:W3CDTF">2022-01-11T17:56:18Z</dcterms:modified>
</cp:coreProperties>
</file>