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73CB06-C913-4D78-BF45-45785DBA957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8528B8-7C63-4B82-8024-B61213EBC53C}">
      <dgm:prSet phldrT="[Text]"/>
      <dgm:spPr/>
      <dgm:t>
        <a:bodyPr/>
        <a:lstStyle/>
        <a:p>
          <a:r>
            <a:rPr lang="nb-NO" dirty="0" smtClean="0"/>
            <a:t>cluster1</a:t>
          </a:r>
          <a:endParaRPr lang="en-US" dirty="0"/>
        </a:p>
      </dgm:t>
    </dgm:pt>
    <dgm:pt modelId="{D4BFC22D-0F4B-48FA-863B-AB063F536CB5}" type="parTrans" cxnId="{97A14980-A2B6-4306-8AD8-D9AFF09D8EB0}">
      <dgm:prSet/>
      <dgm:spPr/>
      <dgm:t>
        <a:bodyPr/>
        <a:lstStyle/>
        <a:p>
          <a:endParaRPr lang="en-US"/>
        </a:p>
      </dgm:t>
    </dgm:pt>
    <dgm:pt modelId="{39F24016-61DB-4F5E-BDCB-BE551FAFD1D7}" type="sibTrans" cxnId="{97A14980-A2B6-4306-8AD8-D9AFF09D8EB0}">
      <dgm:prSet/>
      <dgm:spPr/>
      <dgm:t>
        <a:bodyPr/>
        <a:lstStyle/>
        <a:p>
          <a:endParaRPr lang="en-US"/>
        </a:p>
      </dgm:t>
    </dgm:pt>
    <dgm:pt modelId="{FF9AB903-7739-4332-A2D1-22174DBE8C5C}" type="asst">
      <dgm:prSet phldrT="[Text]"/>
      <dgm:spPr/>
      <dgm:t>
        <a:bodyPr/>
        <a:lstStyle/>
        <a:p>
          <a:r>
            <a:rPr lang="nb-NO" dirty="0" smtClean="0"/>
            <a:t>Woman1</a:t>
          </a:r>
          <a:endParaRPr lang="en-US" dirty="0"/>
        </a:p>
      </dgm:t>
    </dgm:pt>
    <dgm:pt modelId="{26E415FB-0ECA-4EE6-86BC-8A73CD72E606}" type="parTrans" cxnId="{C73642D4-2207-470A-BCFE-45E3A52DB636}">
      <dgm:prSet/>
      <dgm:spPr/>
      <dgm:t>
        <a:bodyPr/>
        <a:lstStyle/>
        <a:p>
          <a:endParaRPr lang="en-US"/>
        </a:p>
      </dgm:t>
    </dgm:pt>
    <dgm:pt modelId="{45D4CFED-3F79-4D23-BF18-91D3F096F93A}" type="sibTrans" cxnId="{C73642D4-2207-470A-BCFE-45E3A52DB636}">
      <dgm:prSet/>
      <dgm:spPr/>
      <dgm:t>
        <a:bodyPr/>
        <a:lstStyle/>
        <a:p>
          <a:endParaRPr lang="en-US"/>
        </a:p>
      </dgm:t>
    </dgm:pt>
    <dgm:pt modelId="{6476CD50-6553-46E1-A871-5D9C002D406E}" type="asst">
      <dgm:prSet phldrT="[Text]"/>
      <dgm:spPr/>
      <dgm:t>
        <a:bodyPr/>
        <a:lstStyle/>
        <a:p>
          <a:r>
            <a:rPr lang="nb-NO" dirty="0" smtClean="0"/>
            <a:t>Attendance1</a:t>
          </a:r>
          <a:endParaRPr lang="en-US" dirty="0"/>
        </a:p>
      </dgm:t>
    </dgm:pt>
    <dgm:pt modelId="{B297CD33-9B00-46EE-AD13-83E85ECF89D5}" type="parTrans" cxnId="{AD849B49-AFFF-4363-B866-18676A5A9739}">
      <dgm:prSet/>
      <dgm:spPr/>
      <dgm:t>
        <a:bodyPr/>
        <a:lstStyle/>
        <a:p>
          <a:endParaRPr lang="en-US"/>
        </a:p>
      </dgm:t>
    </dgm:pt>
    <dgm:pt modelId="{3D848FEA-E8D5-40E9-B8A5-EA2E832F60F5}" type="sibTrans" cxnId="{AD849B49-AFFF-4363-B866-18676A5A9739}">
      <dgm:prSet/>
      <dgm:spPr/>
      <dgm:t>
        <a:bodyPr/>
        <a:lstStyle/>
        <a:p>
          <a:endParaRPr lang="en-US"/>
        </a:p>
      </dgm:t>
    </dgm:pt>
    <dgm:pt modelId="{8D83C0A7-8EC5-4105-8317-7F49EEA27169}" type="asst">
      <dgm:prSet phldrT="[Text]"/>
      <dgm:spPr/>
      <dgm:t>
        <a:bodyPr/>
        <a:lstStyle/>
        <a:p>
          <a:r>
            <a:rPr lang="nb-NO" dirty="0" smtClean="0"/>
            <a:t>Attendance3 </a:t>
          </a:r>
          <a:endParaRPr lang="en-US" dirty="0"/>
        </a:p>
      </dgm:t>
    </dgm:pt>
    <dgm:pt modelId="{5052B2AA-3541-458E-AD1C-BA8917173FBD}" type="parTrans" cxnId="{5B62D5BD-E4B8-42E3-A4D8-D29F8BA49C25}">
      <dgm:prSet/>
      <dgm:spPr/>
      <dgm:t>
        <a:bodyPr/>
        <a:lstStyle/>
        <a:p>
          <a:endParaRPr lang="en-US"/>
        </a:p>
      </dgm:t>
    </dgm:pt>
    <dgm:pt modelId="{50D24388-E575-4F95-8BE5-DB39F2331AA6}" type="sibTrans" cxnId="{5B62D5BD-E4B8-42E3-A4D8-D29F8BA49C25}">
      <dgm:prSet/>
      <dgm:spPr/>
      <dgm:t>
        <a:bodyPr/>
        <a:lstStyle/>
        <a:p>
          <a:endParaRPr lang="en-US"/>
        </a:p>
      </dgm:t>
    </dgm:pt>
    <dgm:pt modelId="{4AE3802D-89DF-4016-A390-F75707B7DA72}" type="asst">
      <dgm:prSet phldrT="[Text]"/>
      <dgm:spPr/>
      <dgm:t>
        <a:bodyPr/>
        <a:lstStyle/>
        <a:p>
          <a:r>
            <a:rPr lang="nb-NO" dirty="0" smtClean="0"/>
            <a:t>Woman2</a:t>
          </a:r>
          <a:endParaRPr lang="en-US" dirty="0"/>
        </a:p>
      </dgm:t>
    </dgm:pt>
    <dgm:pt modelId="{38924A80-EBBA-4C29-A4C7-7E210AC123AA}" type="parTrans" cxnId="{9F4D9ED4-F781-45B6-865C-AF026C5C1EFC}">
      <dgm:prSet/>
      <dgm:spPr/>
      <dgm:t>
        <a:bodyPr/>
        <a:lstStyle/>
        <a:p>
          <a:endParaRPr lang="en-US"/>
        </a:p>
      </dgm:t>
    </dgm:pt>
    <dgm:pt modelId="{1B1F038B-BCE0-4D92-83EF-E5F8D4167C5E}" type="sibTrans" cxnId="{9F4D9ED4-F781-45B6-865C-AF026C5C1EFC}">
      <dgm:prSet/>
      <dgm:spPr/>
      <dgm:t>
        <a:bodyPr/>
        <a:lstStyle/>
        <a:p>
          <a:endParaRPr lang="en-US"/>
        </a:p>
      </dgm:t>
    </dgm:pt>
    <dgm:pt modelId="{F6007077-CEBF-4A98-BB11-B03C08DC2979}" type="asst">
      <dgm:prSet phldrT="[Text]"/>
      <dgm:spPr/>
      <dgm:t>
        <a:bodyPr/>
        <a:lstStyle/>
        <a:p>
          <a:r>
            <a:rPr lang="nb-NO" dirty="0" smtClean="0"/>
            <a:t>Attendance1</a:t>
          </a:r>
          <a:endParaRPr lang="en-US" dirty="0"/>
        </a:p>
      </dgm:t>
    </dgm:pt>
    <dgm:pt modelId="{D4812CE7-EB33-423D-B7E4-44DFD01B8312}" type="parTrans" cxnId="{F687723D-F721-4BFB-ADDA-F3931B906B9E}">
      <dgm:prSet/>
      <dgm:spPr/>
      <dgm:t>
        <a:bodyPr/>
        <a:lstStyle/>
        <a:p>
          <a:endParaRPr lang="en-US"/>
        </a:p>
      </dgm:t>
    </dgm:pt>
    <dgm:pt modelId="{EDC149B4-2257-4869-A34F-B3D9C03152C3}" type="sibTrans" cxnId="{F687723D-F721-4BFB-ADDA-F3931B906B9E}">
      <dgm:prSet/>
      <dgm:spPr/>
      <dgm:t>
        <a:bodyPr/>
        <a:lstStyle/>
        <a:p>
          <a:endParaRPr lang="en-US"/>
        </a:p>
      </dgm:t>
    </dgm:pt>
    <dgm:pt modelId="{873AA021-27FE-43B3-837D-090BA4BD03C2}" type="asst">
      <dgm:prSet phldrT="[Text]"/>
      <dgm:spPr/>
      <dgm:t>
        <a:bodyPr/>
        <a:lstStyle/>
        <a:p>
          <a:r>
            <a:rPr lang="nb-NO" dirty="0" smtClean="0"/>
            <a:t>Attendance2</a:t>
          </a:r>
          <a:endParaRPr lang="en-US" dirty="0"/>
        </a:p>
      </dgm:t>
    </dgm:pt>
    <dgm:pt modelId="{5F4028BC-32CF-4B15-BFEA-61CFE61F2C8D}" type="parTrans" cxnId="{C20CE4FA-08FD-4D66-81BE-367A818D01EE}">
      <dgm:prSet/>
      <dgm:spPr/>
      <dgm:t>
        <a:bodyPr/>
        <a:lstStyle/>
        <a:p>
          <a:endParaRPr lang="en-US"/>
        </a:p>
      </dgm:t>
    </dgm:pt>
    <dgm:pt modelId="{F8033C45-FD56-4B77-A0AF-3C027E56BF70}" type="sibTrans" cxnId="{C20CE4FA-08FD-4D66-81BE-367A818D01EE}">
      <dgm:prSet/>
      <dgm:spPr/>
      <dgm:t>
        <a:bodyPr/>
        <a:lstStyle/>
        <a:p>
          <a:endParaRPr lang="en-US"/>
        </a:p>
      </dgm:t>
    </dgm:pt>
    <dgm:pt modelId="{91DF2E72-C043-456B-893A-FE3B691469A6}" type="asst">
      <dgm:prSet phldrT="[Text]"/>
      <dgm:spPr/>
      <dgm:t>
        <a:bodyPr/>
        <a:lstStyle/>
        <a:p>
          <a:r>
            <a:rPr lang="nb-NO" dirty="0" smtClean="0"/>
            <a:t>Cluster2</a:t>
          </a:r>
          <a:endParaRPr lang="en-US" dirty="0"/>
        </a:p>
      </dgm:t>
    </dgm:pt>
    <dgm:pt modelId="{C0B4CA7A-7920-486E-9A1A-59811E7A5709}" type="parTrans" cxnId="{9147666F-08BB-478D-AA41-53A99AC7DC3D}">
      <dgm:prSet/>
      <dgm:spPr/>
      <dgm:t>
        <a:bodyPr/>
        <a:lstStyle/>
        <a:p>
          <a:endParaRPr lang="en-US"/>
        </a:p>
      </dgm:t>
    </dgm:pt>
    <dgm:pt modelId="{0106C4AE-5B82-48BE-9208-4DFB86D55344}" type="sibTrans" cxnId="{9147666F-08BB-478D-AA41-53A99AC7DC3D}">
      <dgm:prSet/>
      <dgm:spPr/>
      <dgm:t>
        <a:bodyPr/>
        <a:lstStyle/>
        <a:p>
          <a:endParaRPr lang="en-US"/>
        </a:p>
      </dgm:t>
    </dgm:pt>
    <dgm:pt modelId="{227C0BFD-3065-4A40-872B-CF35E497C9E0}" type="asst">
      <dgm:prSet phldrT="[Text]"/>
      <dgm:spPr/>
      <dgm:t>
        <a:bodyPr/>
        <a:lstStyle/>
        <a:p>
          <a:r>
            <a:rPr lang="nb-NO" dirty="0" smtClean="0"/>
            <a:t>Woman6</a:t>
          </a:r>
          <a:endParaRPr lang="en-US" dirty="0"/>
        </a:p>
      </dgm:t>
    </dgm:pt>
    <dgm:pt modelId="{9FE65267-0A66-4BFE-9B3F-5C6C255FF5E1}" type="parTrans" cxnId="{20577DD0-1D3A-41E6-9E02-2388D0B5B4EF}">
      <dgm:prSet/>
      <dgm:spPr/>
      <dgm:t>
        <a:bodyPr/>
        <a:lstStyle/>
        <a:p>
          <a:endParaRPr lang="en-US"/>
        </a:p>
      </dgm:t>
    </dgm:pt>
    <dgm:pt modelId="{081ED96E-8B2A-45ED-B4A3-4936B5E09FBA}" type="sibTrans" cxnId="{20577DD0-1D3A-41E6-9E02-2388D0B5B4EF}">
      <dgm:prSet/>
      <dgm:spPr/>
      <dgm:t>
        <a:bodyPr/>
        <a:lstStyle/>
        <a:p>
          <a:endParaRPr lang="en-US"/>
        </a:p>
      </dgm:t>
    </dgm:pt>
    <dgm:pt modelId="{959CFBC8-70A4-4B95-9273-DFBD83EB1F3F}" type="asst">
      <dgm:prSet phldrT="[Text]"/>
      <dgm:spPr/>
      <dgm:t>
        <a:bodyPr/>
        <a:lstStyle/>
        <a:p>
          <a:r>
            <a:rPr lang="nb-NO" dirty="0" smtClean="0"/>
            <a:t>Attendance0</a:t>
          </a:r>
          <a:endParaRPr lang="en-US" dirty="0"/>
        </a:p>
      </dgm:t>
    </dgm:pt>
    <dgm:pt modelId="{9B66D533-DF4D-4004-8354-BD91EDA3C225}" type="parTrans" cxnId="{09810524-0AC0-4ECA-84CE-03368D84118F}">
      <dgm:prSet/>
      <dgm:spPr/>
      <dgm:t>
        <a:bodyPr/>
        <a:lstStyle/>
        <a:p>
          <a:endParaRPr lang="en-US"/>
        </a:p>
      </dgm:t>
    </dgm:pt>
    <dgm:pt modelId="{67632CE8-798E-4317-A961-17E6D2A76813}" type="sibTrans" cxnId="{09810524-0AC0-4ECA-84CE-03368D84118F}">
      <dgm:prSet/>
      <dgm:spPr/>
      <dgm:t>
        <a:bodyPr/>
        <a:lstStyle/>
        <a:p>
          <a:endParaRPr lang="en-US"/>
        </a:p>
      </dgm:t>
    </dgm:pt>
    <dgm:pt modelId="{05D0E272-D2E7-4B36-A57F-3072B521B8B0}" type="asst">
      <dgm:prSet phldrT="[Text]"/>
      <dgm:spPr/>
      <dgm:t>
        <a:bodyPr/>
        <a:lstStyle/>
        <a:p>
          <a:r>
            <a:rPr lang="nb-NO" dirty="0" smtClean="0"/>
            <a:t>Woman76</a:t>
          </a:r>
          <a:endParaRPr lang="en-US" dirty="0"/>
        </a:p>
      </dgm:t>
    </dgm:pt>
    <dgm:pt modelId="{5A49696A-4058-41BF-A3E0-E31FF1FC8260}" type="parTrans" cxnId="{AA3D2840-84A9-4FA8-A70E-A23D0B1A51BC}">
      <dgm:prSet/>
      <dgm:spPr/>
      <dgm:t>
        <a:bodyPr/>
        <a:lstStyle/>
        <a:p>
          <a:endParaRPr lang="en-US"/>
        </a:p>
      </dgm:t>
    </dgm:pt>
    <dgm:pt modelId="{93404497-6666-4FBC-9E5F-167351840734}" type="sibTrans" cxnId="{AA3D2840-84A9-4FA8-A70E-A23D0B1A51BC}">
      <dgm:prSet/>
      <dgm:spPr/>
      <dgm:t>
        <a:bodyPr/>
        <a:lstStyle/>
        <a:p>
          <a:endParaRPr lang="en-US"/>
        </a:p>
      </dgm:t>
    </dgm:pt>
    <dgm:pt modelId="{F4811D2B-7BCB-43E5-B633-A2181917120C}" type="asst">
      <dgm:prSet phldrT="[Text]"/>
      <dgm:spPr/>
      <dgm:t>
        <a:bodyPr/>
        <a:lstStyle/>
        <a:p>
          <a:r>
            <a:rPr lang="nb-NO" dirty="0" smtClean="0"/>
            <a:t>Attendance5 </a:t>
          </a:r>
          <a:endParaRPr lang="en-US" dirty="0"/>
        </a:p>
      </dgm:t>
    </dgm:pt>
    <dgm:pt modelId="{24EAE321-2130-4CF8-B3A1-F4ECD88E9CF3}" type="parTrans" cxnId="{CFFA6EED-4B38-4C87-804A-19544B7EBE72}">
      <dgm:prSet/>
      <dgm:spPr/>
      <dgm:t>
        <a:bodyPr/>
        <a:lstStyle/>
        <a:p>
          <a:endParaRPr lang="en-US"/>
        </a:p>
      </dgm:t>
    </dgm:pt>
    <dgm:pt modelId="{48E761EF-CD76-4201-9D94-E1E71C106756}" type="sibTrans" cxnId="{CFFA6EED-4B38-4C87-804A-19544B7EBE72}">
      <dgm:prSet/>
      <dgm:spPr/>
      <dgm:t>
        <a:bodyPr/>
        <a:lstStyle/>
        <a:p>
          <a:endParaRPr lang="en-US"/>
        </a:p>
      </dgm:t>
    </dgm:pt>
    <dgm:pt modelId="{43DDBD91-2ECC-44B8-ACB1-64AC04A92F3B}" type="asst">
      <dgm:prSet phldrT="[Text]"/>
      <dgm:spPr/>
      <dgm:t>
        <a:bodyPr/>
        <a:lstStyle/>
        <a:p>
          <a:r>
            <a:rPr lang="nb-NO" dirty="0" smtClean="0"/>
            <a:t>Attendance4 </a:t>
          </a:r>
          <a:endParaRPr lang="en-US" dirty="0"/>
        </a:p>
      </dgm:t>
    </dgm:pt>
    <dgm:pt modelId="{723F77CD-B814-4937-A588-3F914CF4EC5C}" type="parTrans" cxnId="{BA0EC22E-80AF-4678-8CD2-69EA840FAF76}">
      <dgm:prSet/>
      <dgm:spPr/>
      <dgm:t>
        <a:bodyPr/>
        <a:lstStyle/>
        <a:p>
          <a:endParaRPr lang="en-US"/>
        </a:p>
      </dgm:t>
    </dgm:pt>
    <dgm:pt modelId="{50B94D66-FAA2-4BD4-8F6D-1F1F5EF494A4}" type="sibTrans" cxnId="{BA0EC22E-80AF-4678-8CD2-69EA840FAF76}">
      <dgm:prSet/>
      <dgm:spPr/>
      <dgm:t>
        <a:bodyPr/>
        <a:lstStyle/>
        <a:p>
          <a:endParaRPr lang="en-US"/>
        </a:p>
      </dgm:t>
    </dgm:pt>
    <dgm:pt modelId="{4091447D-F63B-42E8-9A62-67158B610202}" type="pres">
      <dgm:prSet presAssocID="{8473CB06-C913-4D78-BF45-45785DBA95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0908306-4650-445F-A2CB-1588BD0EFEC5}" type="pres">
      <dgm:prSet presAssocID="{518528B8-7C63-4B82-8024-B61213EBC53C}" presName="hierRoot1" presStyleCnt="0">
        <dgm:presLayoutVars>
          <dgm:hierBranch val="init"/>
        </dgm:presLayoutVars>
      </dgm:prSet>
      <dgm:spPr/>
    </dgm:pt>
    <dgm:pt modelId="{2F6750BA-7973-4D0C-B8A5-5939E003A764}" type="pres">
      <dgm:prSet presAssocID="{518528B8-7C63-4B82-8024-B61213EBC53C}" presName="rootComposite1" presStyleCnt="0"/>
      <dgm:spPr/>
    </dgm:pt>
    <dgm:pt modelId="{5E42ED5E-C1C4-426D-9F02-5DFCFA8A9BB7}" type="pres">
      <dgm:prSet presAssocID="{518528B8-7C63-4B82-8024-B61213EBC53C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82F0B0-3DB5-4E1B-954F-60158CE40453}" type="pres">
      <dgm:prSet presAssocID="{518528B8-7C63-4B82-8024-B61213EBC53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DBE6FA6-BFB3-4F15-B5B4-85E37992E093}" type="pres">
      <dgm:prSet presAssocID="{518528B8-7C63-4B82-8024-B61213EBC53C}" presName="hierChild2" presStyleCnt="0"/>
      <dgm:spPr/>
    </dgm:pt>
    <dgm:pt modelId="{E60B830C-1E15-4130-B839-1B3ED9F09997}" type="pres">
      <dgm:prSet presAssocID="{518528B8-7C63-4B82-8024-B61213EBC53C}" presName="hierChild3" presStyleCnt="0"/>
      <dgm:spPr/>
    </dgm:pt>
    <dgm:pt modelId="{81C75BE3-29A8-490F-A8C9-A56C6CBD11B8}" type="pres">
      <dgm:prSet presAssocID="{26E415FB-0ECA-4EE6-86BC-8A73CD72E606}" presName="Name111" presStyleLbl="parChTrans1D2" presStyleIdx="0" presStyleCnt="4"/>
      <dgm:spPr/>
      <dgm:t>
        <a:bodyPr/>
        <a:lstStyle/>
        <a:p>
          <a:endParaRPr lang="en-US"/>
        </a:p>
      </dgm:t>
    </dgm:pt>
    <dgm:pt modelId="{17C7E2CA-FBC1-4465-BE6A-BFA118E0B143}" type="pres">
      <dgm:prSet presAssocID="{FF9AB903-7739-4332-A2D1-22174DBE8C5C}" presName="hierRoot3" presStyleCnt="0">
        <dgm:presLayoutVars>
          <dgm:hierBranch val="init"/>
        </dgm:presLayoutVars>
      </dgm:prSet>
      <dgm:spPr/>
    </dgm:pt>
    <dgm:pt modelId="{B218986E-4146-4351-97E7-B7D7265A184A}" type="pres">
      <dgm:prSet presAssocID="{FF9AB903-7739-4332-A2D1-22174DBE8C5C}" presName="rootComposite3" presStyleCnt="0"/>
      <dgm:spPr/>
    </dgm:pt>
    <dgm:pt modelId="{35A47516-04DB-4F71-9098-A8C2ABB6CF93}" type="pres">
      <dgm:prSet presAssocID="{FF9AB903-7739-4332-A2D1-22174DBE8C5C}" presName="rootText3" presStyleLbl="asst1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0B0DE9-A9F1-4F3A-9759-59A24B811A47}" type="pres">
      <dgm:prSet presAssocID="{FF9AB903-7739-4332-A2D1-22174DBE8C5C}" presName="rootConnector3" presStyleLbl="asst1" presStyleIdx="0" presStyleCnt="6"/>
      <dgm:spPr/>
      <dgm:t>
        <a:bodyPr/>
        <a:lstStyle/>
        <a:p>
          <a:endParaRPr lang="en-US"/>
        </a:p>
      </dgm:t>
    </dgm:pt>
    <dgm:pt modelId="{486AA010-70F8-45D7-98FB-02B78EC05600}" type="pres">
      <dgm:prSet presAssocID="{FF9AB903-7739-4332-A2D1-22174DBE8C5C}" presName="hierChild6" presStyleCnt="0"/>
      <dgm:spPr/>
    </dgm:pt>
    <dgm:pt modelId="{174F5696-C498-4E27-9759-C6610BB244AB}" type="pres">
      <dgm:prSet presAssocID="{FF9AB903-7739-4332-A2D1-22174DBE8C5C}" presName="hierChild7" presStyleCnt="0"/>
      <dgm:spPr/>
    </dgm:pt>
    <dgm:pt modelId="{B8003432-3C90-4D37-BCC8-89CB83079072}" type="pres">
      <dgm:prSet presAssocID="{B297CD33-9B00-46EE-AD13-83E85ECF89D5}" presName="Name111" presStyleLbl="parChTrans1D3" presStyleIdx="0" presStyleCnt="7"/>
      <dgm:spPr/>
      <dgm:t>
        <a:bodyPr/>
        <a:lstStyle/>
        <a:p>
          <a:endParaRPr lang="en-US"/>
        </a:p>
      </dgm:t>
    </dgm:pt>
    <dgm:pt modelId="{7A70862E-544E-49A8-88B2-271B434B84E6}" type="pres">
      <dgm:prSet presAssocID="{6476CD50-6553-46E1-A871-5D9C002D406E}" presName="hierRoot3" presStyleCnt="0">
        <dgm:presLayoutVars>
          <dgm:hierBranch val="init"/>
        </dgm:presLayoutVars>
      </dgm:prSet>
      <dgm:spPr/>
    </dgm:pt>
    <dgm:pt modelId="{1D49CA61-B262-45D0-A76B-C8D8270FA366}" type="pres">
      <dgm:prSet presAssocID="{6476CD50-6553-46E1-A871-5D9C002D406E}" presName="rootComposite3" presStyleCnt="0"/>
      <dgm:spPr/>
    </dgm:pt>
    <dgm:pt modelId="{19E04B15-3C97-40EB-B276-4EB9E4237CBB}" type="pres">
      <dgm:prSet presAssocID="{6476CD50-6553-46E1-A871-5D9C002D406E}" presName="rootText3" presStyleLbl="asst1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4624D4-D4CA-4557-B4EE-43EB9B73C924}" type="pres">
      <dgm:prSet presAssocID="{6476CD50-6553-46E1-A871-5D9C002D406E}" presName="rootConnector3" presStyleLbl="asst1" presStyleIdx="1" presStyleCnt="6"/>
      <dgm:spPr/>
      <dgm:t>
        <a:bodyPr/>
        <a:lstStyle/>
        <a:p>
          <a:endParaRPr lang="en-US"/>
        </a:p>
      </dgm:t>
    </dgm:pt>
    <dgm:pt modelId="{122B38EB-41AA-4B67-84F4-524844878F2F}" type="pres">
      <dgm:prSet presAssocID="{6476CD50-6553-46E1-A871-5D9C002D406E}" presName="hierChild6" presStyleCnt="0"/>
      <dgm:spPr/>
    </dgm:pt>
    <dgm:pt modelId="{E8F3809A-D47B-41CF-8EEE-5FB19B9BEFDA}" type="pres">
      <dgm:prSet presAssocID="{6476CD50-6553-46E1-A871-5D9C002D406E}" presName="hierChild7" presStyleCnt="0"/>
      <dgm:spPr/>
    </dgm:pt>
    <dgm:pt modelId="{AF8DC91E-5020-4015-93D0-AC28B350B92F}" type="pres">
      <dgm:prSet presAssocID="{5052B2AA-3541-458E-AD1C-BA8917173FBD}" presName="Name111" presStyleLbl="parChTrans1D3" presStyleIdx="1" presStyleCnt="7"/>
      <dgm:spPr/>
      <dgm:t>
        <a:bodyPr/>
        <a:lstStyle/>
        <a:p>
          <a:endParaRPr lang="en-US"/>
        </a:p>
      </dgm:t>
    </dgm:pt>
    <dgm:pt modelId="{F7CAA59D-9BD5-4556-A1D8-E0764F8A2073}" type="pres">
      <dgm:prSet presAssocID="{8D83C0A7-8EC5-4105-8317-7F49EEA27169}" presName="hierRoot3" presStyleCnt="0">
        <dgm:presLayoutVars>
          <dgm:hierBranch val="init"/>
        </dgm:presLayoutVars>
      </dgm:prSet>
      <dgm:spPr/>
    </dgm:pt>
    <dgm:pt modelId="{991A1E63-E510-437B-A004-AC531EF2F1FA}" type="pres">
      <dgm:prSet presAssocID="{8D83C0A7-8EC5-4105-8317-7F49EEA27169}" presName="rootComposite3" presStyleCnt="0"/>
      <dgm:spPr/>
    </dgm:pt>
    <dgm:pt modelId="{4AA0E657-F805-4C9F-854C-5D7E77406BC4}" type="pres">
      <dgm:prSet presAssocID="{8D83C0A7-8EC5-4105-8317-7F49EEA27169}" presName="rootText3" presStyleLbl="asst1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9F7651-5CBA-4EB9-96B9-DE53AB336D94}" type="pres">
      <dgm:prSet presAssocID="{8D83C0A7-8EC5-4105-8317-7F49EEA27169}" presName="rootConnector3" presStyleLbl="asst1" presStyleIdx="2" presStyleCnt="6"/>
      <dgm:spPr/>
      <dgm:t>
        <a:bodyPr/>
        <a:lstStyle/>
        <a:p>
          <a:endParaRPr lang="en-US"/>
        </a:p>
      </dgm:t>
    </dgm:pt>
    <dgm:pt modelId="{C3689FF2-E6E0-4BB0-921C-B51F32DB88B2}" type="pres">
      <dgm:prSet presAssocID="{8D83C0A7-8EC5-4105-8317-7F49EEA27169}" presName="hierChild6" presStyleCnt="0"/>
      <dgm:spPr/>
    </dgm:pt>
    <dgm:pt modelId="{BA29D49F-D484-4239-ADEF-077A7861F685}" type="pres">
      <dgm:prSet presAssocID="{8D83C0A7-8EC5-4105-8317-7F49EEA27169}" presName="hierChild7" presStyleCnt="0"/>
      <dgm:spPr/>
    </dgm:pt>
    <dgm:pt modelId="{CC73144E-9B59-498D-88C5-9581EA5C97A7}" type="pres">
      <dgm:prSet presAssocID="{38924A80-EBBA-4C29-A4C7-7E210AC123AA}" presName="Name111" presStyleLbl="parChTrans1D2" presStyleIdx="1" presStyleCnt="4"/>
      <dgm:spPr/>
      <dgm:t>
        <a:bodyPr/>
        <a:lstStyle/>
        <a:p>
          <a:endParaRPr lang="en-US"/>
        </a:p>
      </dgm:t>
    </dgm:pt>
    <dgm:pt modelId="{21F3E201-FDAA-4368-B4F4-767EA139667E}" type="pres">
      <dgm:prSet presAssocID="{4AE3802D-89DF-4016-A390-F75707B7DA72}" presName="hierRoot3" presStyleCnt="0">
        <dgm:presLayoutVars>
          <dgm:hierBranch val="init"/>
        </dgm:presLayoutVars>
      </dgm:prSet>
      <dgm:spPr/>
    </dgm:pt>
    <dgm:pt modelId="{A1C549FC-926C-4E6B-A5BB-63710C637038}" type="pres">
      <dgm:prSet presAssocID="{4AE3802D-89DF-4016-A390-F75707B7DA72}" presName="rootComposite3" presStyleCnt="0"/>
      <dgm:spPr/>
    </dgm:pt>
    <dgm:pt modelId="{48A90121-BC9E-405E-9362-71875B797B68}" type="pres">
      <dgm:prSet presAssocID="{4AE3802D-89DF-4016-A390-F75707B7DA72}" presName="rootText3" presStyleLbl="asst1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4D02E8-E6B6-4124-BFF6-ADBBF8CC5E8D}" type="pres">
      <dgm:prSet presAssocID="{4AE3802D-89DF-4016-A390-F75707B7DA72}" presName="rootConnector3" presStyleLbl="asst1" presStyleIdx="3" presStyleCnt="6"/>
      <dgm:spPr/>
      <dgm:t>
        <a:bodyPr/>
        <a:lstStyle/>
        <a:p>
          <a:endParaRPr lang="en-US"/>
        </a:p>
      </dgm:t>
    </dgm:pt>
    <dgm:pt modelId="{6C863EDF-BEC1-4612-A5E0-C044672569D1}" type="pres">
      <dgm:prSet presAssocID="{4AE3802D-89DF-4016-A390-F75707B7DA72}" presName="hierChild6" presStyleCnt="0"/>
      <dgm:spPr/>
    </dgm:pt>
    <dgm:pt modelId="{CF1791BE-88C9-4CDD-AC55-89FE244ABD63}" type="pres">
      <dgm:prSet presAssocID="{4AE3802D-89DF-4016-A390-F75707B7DA72}" presName="hierChild7" presStyleCnt="0"/>
      <dgm:spPr/>
    </dgm:pt>
    <dgm:pt modelId="{EB8645F0-60FE-4EBB-B19D-64E72C0720A9}" type="pres">
      <dgm:prSet presAssocID="{D4812CE7-EB33-423D-B7E4-44DFD01B8312}" presName="Name111" presStyleLbl="parChTrans1D3" presStyleIdx="2" presStyleCnt="7"/>
      <dgm:spPr/>
      <dgm:t>
        <a:bodyPr/>
        <a:lstStyle/>
        <a:p>
          <a:endParaRPr lang="en-US"/>
        </a:p>
      </dgm:t>
    </dgm:pt>
    <dgm:pt modelId="{EF429DBC-E2BB-4A3E-99DD-ED36A62ABE45}" type="pres">
      <dgm:prSet presAssocID="{F6007077-CEBF-4A98-BB11-B03C08DC2979}" presName="hierRoot3" presStyleCnt="0">
        <dgm:presLayoutVars>
          <dgm:hierBranch val="init"/>
        </dgm:presLayoutVars>
      </dgm:prSet>
      <dgm:spPr/>
    </dgm:pt>
    <dgm:pt modelId="{7E8CFC54-13AA-4972-B422-E0B13D9FA74A}" type="pres">
      <dgm:prSet presAssocID="{F6007077-CEBF-4A98-BB11-B03C08DC2979}" presName="rootComposite3" presStyleCnt="0"/>
      <dgm:spPr/>
    </dgm:pt>
    <dgm:pt modelId="{2FFCEC07-F019-4F2D-AAED-70EA249CA00A}" type="pres">
      <dgm:prSet presAssocID="{F6007077-CEBF-4A98-BB11-B03C08DC2979}" presName="rootText3" presStyleLbl="asst1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F924FF-4BCA-4806-8EA0-4126E1C43ED9}" type="pres">
      <dgm:prSet presAssocID="{F6007077-CEBF-4A98-BB11-B03C08DC2979}" presName="rootConnector3" presStyleLbl="asst1" presStyleIdx="4" presStyleCnt="6"/>
      <dgm:spPr/>
      <dgm:t>
        <a:bodyPr/>
        <a:lstStyle/>
        <a:p>
          <a:endParaRPr lang="en-US"/>
        </a:p>
      </dgm:t>
    </dgm:pt>
    <dgm:pt modelId="{C029F4F5-0ED3-49AE-A334-CAF02E91DC39}" type="pres">
      <dgm:prSet presAssocID="{F6007077-CEBF-4A98-BB11-B03C08DC2979}" presName="hierChild6" presStyleCnt="0"/>
      <dgm:spPr/>
    </dgm:pt>
    <dgm:pt modelId="{2A086296-E084-4A2B-A648-00B4FFC329E4}" type="pres">
      <dgm:prSet presAssocID="{F6007077-CEBF-4A98-BB11-B03C08DC2979}" presName="hierChild7" presStyleCnt="0"/>
      <dgm:spPr/>
    </dgm:pt>
    <dgm:pt modelId="{65BA1B49-34E7-4D0A-A76A-D841634C21D8}" type="pres">
      <dgm:prSet presAssocID="{5F4028BC-32CF-4B15-BFEA-61CFE61F2C8D}" presName="Name111" presStyleLbl="parChTrans1D3" presStyleIdx="3" presStyleCnt="7"/>
      <dgm:spPr/>
      <dgm:t>
        <a:bodyPr/>
        <a:lstStyle/>
        <a:p>
          <a:endParaRPr lang="en-US"/>
        </a:p>
      </dgm:t>
    </dgm:pt>
    <dgm:pt modelId="{438D7B08-A169-4A09-802D-E7D8B7E09E7D}" type="pres">
      <dgm:prSet presAssocID="{873AA021-27FE-43B3-837D-090BA4BD03C2}" presName="hierRoot3" presStyleCnt="0">
        <dgm:presLayoutVars>
          <dgm:hierBranch val="init"/>
        </dgm:presLayoutVars>
      </dgm:prSet>
      <dgm:spPr/>
    </dgm:pt>
    <dgm:pt modelId="{FA6FAD88-08A5-467A-926E-1FA046F97006}" type="pres">
      <dgm:prSet presAssocID="{873AA021-27FE-43B3-837D-090BA4BD03C2}" presName="rootComposite3" presStyleCnt="0"/>
      <dgm:spPr/>
    </dgm:pt>
    <dgm:pt modelId="{9E62FFAA-0518-49A1-9DCB-204CC6BAA223}" type="pres">
      <dgm:prSet presAssocID="{873AA021-27FE-43B3-837D-090BA4BD03C2}" presName="rootText3" presStyleLbl="asst1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CF7D04-B61D-446A-89F8-BD0206A9148A}" type="pres">
      <dgm:prSet presAssocID="{873AA021-27FE-43B3-837D-090BA4BD03C2}" presName="rootConnector3" presStyleLbl="asst1" presStyleIdx="5" presStyleCnt="6"/>
      <dgm:spPr/>
      <dgm:t>
        <a:bodyPr/>
        <a:lstStyle/>
        <a:p>
          <a:endParaRPr lang="en-US"/>
        </a:p>
      </dgm:t>
    </dgm:pt>
    <dgm:pt modelId="{D4076F83-F643-451B-AEBE-3452BF50DD5F}" type="pres">
      <dgm:prSet presAssocID="{873AA021-27FE-43B3-837D-090BA4BD03C2}" presName="hierChild6" presStyleCnt="0"/>
      <dgm:spPr/>
    </dgm:pt>
    <dgm:pt modelId="{863BCF16-D4D0-4D15-B981-A664BEF1548D}" type="pres">
      <dgm:prSet presAssocID="{873AA021-27FE-43B3-837D-090BA4BD03C2}" presName="hierChild7" presStyleCnt="0"/>
      <dgm:spPr/>
    </dgm:pt>
    <dgm:pt modelId="{5C7ABE1A-30C8-4B71-8F1C-35A7E4FE2A5E}" type="pres">
      <dgm:prSet presAssocID="{91DF2E72-C043-456B-893A-FE3B691469A6}" presName="hierRoot1" presStyleCnt="0">
        <dgm:presLayoutVars>
          <dgm:hierBranch val="init"/>
        </dgm:presLayoutVars>
      </dgm:prSet>
      <dgm:spPr/>
    </dgm:pt>
    <dgm:pt modelId="{21712C10-1616-409B-9C07-7EC1400D42EF}" type="pres">
      <dgm:prSet presAssocID="{91DF2E72-C043-456B-893A-FE3B691469A6}" presName="rootComposite1" presStyleCnt="0"/>
      <dgm:spPr/>
    </dgm:pt>
    <dgm:pt modelId="{9602C737-FB89-44D7-8EE8-B90477E4FFA6}" type="pres">
      <dgm:prSet presAssocID="{91DF2E72-C043-456B-893A-FE3B691469A6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6E8211-C3DD-469F-B3C9-CC322B484FA5}" type="pres">
      <dgm:prSet presAssocID="{91DF2E72-C043-456B-893A-FE3B691469A6}" presName="rootConnector1" presStyleLbl="asst0" presStyleIdx="0" presStyleCnt="5"/>
      <dgm:spPr/>
      <dgm:t>
        <a:bodyPr/>
        <a:lstStyle/>
        <a:p>
          <a:endParaRPr lang="en-US"/>
        </a:p>
      </dgm:t>
    </dgm:pt>
    <dgm:pt modelId="{4574C79A-B053-44F4-B8B6-7EF51635C26A}" type="pres">
      <dgm:prSet presAssocID="{91DF2E72-C043-456B-893A-FE3B691469A6}" presName="hierChild2" presStyleCnt="0"/>
      <dgm:spPr/>
    </dgm:pt>
    <dgm:pt modelId="{B97B90E4-8A48-4C4E-94CB-FFCAD54D7F9C}" type="pres">
      <dgm:prSet presAssocID="{91DF2E72-C043-456B-893A-FE3B691469A6}" presName="hierChild3" presStyleCnt="0"/>
      <dgm:spPr/>
    </dgm:pt>
    <dgm:pt modelId="{52E4BFAE-5845-4C03-82EC-506C427EC697}" type="pres">
      <dgm:prSet presAssocID="{9FE65267-0A66-4BFE-9B3F-5C6C255FF5E1}" presName="Name111" presStyleLbl="parChTrans1D2" presStyleIdx="2" presStyleCnt="4"/>
      <dgm:spPr/>
      <dgm:t>
        <a:bodyPr/>
        <a:lstStyle/>
        <a:p>
          <a:endParaRPr lang="en-US"/>
        </a:p>
      </dgm:t>
    </dgm:pt>
    <dgm:pt modelId="{6450E9F9-8ADD-448A-8602-EFE0CD9791F3}" type="pres">
      <dgm:prSet presAssocID="{227C0BFD-3065-4A40-872B-CF35E497C9E0}" presName="hierRoot3" presStyleCnt="0">
        <dgm:presLayoutVars>
          <dgm:hierBranch val="init"/>
        </dgm:presLayoutVars>
      </dgm:prSet>
      <dgm:spPr/>
    </dgm:pt>
    <dgm:pt modelId="{5647B8A7-A4CA-48A6-8DA8-D630BD713ECF}" type="pres">
      <dgm:prSet presAssocID="{227C0BFD-3065-4A40-872B-CF35E497C9E0}" presName="rootComposite3" presStyleCnt="0"/>
      <dgm:spPr/>
    </dgm:pt>
    <dgm:pt modelId="{0744A3D5-F449-4463-8520-BE03BC7A966A}" type="pres">
      <dgm:prSet presAssocID="{227C0BFD-3065-4A40-872B-CF35E497C9E0}" presName="rootText3" presStyleLbl="asst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79DD8F-491E-464E-89A6-D82FB946BCAE}" type="pres">
      <dgm:prSet presAssocID="{227C0BFD-3065-4A40-872B-CF35E497C9E0}" presName="rootConnector3" presStyleLbl="asst0" presStyleIdx="0" presStyleCnt="5"/>
      <dgm:spPr/>
      <dgm:t>
        <a:bodyPr/>
        <a:lstStyle/>
        <a:p>
          <a:endParaRPr lang="en-US"/>
        </a:p>
      </dgm:t>
    </dgm:pt>
    <dgm:pt modelId="{254E9708-3CDE-4A2B-AAD7-531AD13336A2}" type="pres">
      <dgm:prSet presAssocID="{227C0BFD-3065-4A40-872B-CF35E497C9E0}" presName="hierChild6" presStyleCnt="0"/>
      <dgm:spPr/>
    </dgm:pt>
    <dgm:pt modelId="{85FE5C72-6F40-454C-A368-A4F9E5714611}" type="pres">
      <dgm:prSet presAssocID="{227C0BFD-3065-4A40-872B-CF35E497C9E0}" presName="hierChild7" presStyleCnt="0"/>
      <dgm:spPr/>
    </dgm:pt>
    <dgm:pt modelId="{D7230445-F527-4DB6-AE92-DF2814E0B9FF}" type="pres">
      <dgm:prSet presAssocID="{9B66D533-DF4D-4004-8354-BD91EDA3C225}" presName="Name111" presStyleLbl="parChTrans1D3" presStyleIdx="4" presStyleCnt="7"/>
      <dgm:spPr/>
      <dgm:t>
        <a:bodyPr/>
        <a:lstStyle/>
        <a:p>
          <a:endParaRPr lang="en-US"/>
        </a:p>
      </dgm:t>
    </dgm:pt>
    <dgm:pt modelId="{EE3835CB-5972-40B0-8E2D-6D976D3EFA18}" type="pres">
      <dgm:prSet presAssocID="{959CFBC8-70A4-4B95-9273-DFBD83EB1F3F}" presName="hierRoot3" presStyleCnt="0">
        <dgm:presLayoutVars>
          <dgm:hierBranch val="init"/>
        </dgm:presLayoutVars>
      </dgm:prSet>
      <dgm:spPr/>
    </dgm:pt>
    <dgm:pt modelId="{C2E41928-E4ED-4582-9823-D597B8B245E9}" type="pres">
      <dgm:prSet presAssocID="{959CFBC8-70A4-4B95-9273-DFBD83EB1F3F}" presName="rootComposite3" presStyleCnt="0"/>
      <dgm:spPr/>
    </dgm:pt>
    <dgm:pt modelId="{FE1FEB5D-CE03-42DE-8C14-9C06409F25DA}" type="pres">
      <dgm:prSet presAssocID="{959CFBC8-70A4-4B95-9273-DFBD83EB1F3F}" presName="rootText3" presStyleLbl="asst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C3B7DD-C786-48F4-8184-35DBD851BDB9}" type="pres">
      <dgm:prSet presAssocID="{959CFBC8-70A4-4B95-9273-DFBD83EB1F3F}" presName="rootConnector3" presStyleLbl="asst0" presStyleIdx="1" presStyleCnt="5"/>
      <dgm:spPr/>
      <dgm:t>
        <a:bodyPr/>
        <a:lstStyle/>
        <a:p>
          <a:endParaRPr lang="en-US"/>
        </a:p>
      </dgm:t>
    </dgm:pt>
    <dgm:pt modelId="{180CBBDC-41A6-44D8-8ADF-32AEEE622800}" type="pres">
      <dgm:prSet presAssocID="{959CFBC8-70A4-4B95-9273-DFBD83EB1F3F}" presName="hierChild6" presStyleCnt="0"/>
      <dgm:spPr/>
    </dgm:pt>
    <dgm:pt modelId="{F10C81E2-D96E-4A3E-8354-5CF4009A661A}" type="pres">
      <dgm:prSet presAssocID="{959CFBC8-70A4-4B95-9273-DFBD83EB1F3F}" presName="hierChild7" presStyleCnt="0"/>
      <dgm:spPr/>
    </dgm:pt>
    <dgm:pt modelId="{0DDD3F59-4080-4A9A-9D8E-1B6B090B650F}" type="pres">
      <dgm:prSet presAssocID="{5A49696A-4058-41BF-A3E0-E31FF1FC8260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E91FC9DE-0E8B-4E6A-9B43-10BD2FAA5020}" type="pres">
      <dgm:prSet presAssocID="{05D0E272-D2E7-4B36-A57F-3072B521B8B0}" presName="hierRoot3" presStyleCnt="0">
        <dgm:presLayoutVars>
          <dgm:hierBranch val="init"/>
        </dgm:presLayoutVars>
      </dgm:prSet>
      <dgm:spPr/>
    </dgm:pt>
    <dgm:pt modelId="{9E04CD98-D379-4DBD-9ACE-965AE092F1A3}" type="pres">
      <dgm:prSet presAssocID="{05D0E272-D2E7-4B36-A57F-3072B521B8B0}" presName="rootComposite3" presStyleCnt="0"/>
      <dgm:spPr/>
    </dgm:pt>
    <dgm:pt modelId="{DFE806B5-A7EE-4B00-A856-3245B5E5B342}" type="pres">
      <dgm:prSet presAssocID="{05D0E272-D2E7-4B36-A57F-3072B521B8B0}" presName="rootText3" presStyleLbl="asst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162E83-C5F7-4B81-B03C-4849288CF377}" type="pres">
      <dgm:prSet presAssocID="{05D0E272-D2E7-4B36-A57F-3072B521B8B0}" presName="rootConnector3" presStyleLbl="asst0" presStyleIdx="2" presStyleCnt="5"/>
      <dgm:spPr/>
      <dgm:t>
        <a:bodyPr/>
        <a:lstStyle/>
        <a:p>
          <a:endParaRPr lang="en-US"/>
        </a:p>
      </dgm:t>
    </dgm:pt>
    <dgm:pt modelId="{EDB6A5F3-F693-423B-87DA-694899B715C9}" type="pres">
      <dgm:prSet presAssocID="{05D0E272-D2E7-4B36-A57F-3072B521B8B0}" presName="hierChild6" presStyleCnt="0"/>
      <dgm:spPr/>
    </dgm:pt>
    <dgm:pt modelId="{63D763E6-2997-4726-A094-6BFABF5981E8}" type="pres">
      <dgm:prSet presAssocID="{05D0E272-D2E7-4B36-A57F-3072B521B8B0}" presName="hierChild7" presStyleCnt="0"/>
      <dgm:spPr/>
    </dgm:pt>
    <dgm:pt modelId="{8702B4BC-DC09-4C64-A23C-B8C575F490F4}" type="pres">
      <dgm:prSet presAssocID="{24EAE321-2130-4CF8-B3A1-F4ECD88E9CF3}" presName="Name111" presStyleLbl="parChTrans1D3" presStyleIdx="5" presStyleCnt="7"/>
      <dgm:spPr/>
      <dgm:t>
        <a:bodyPr/>
        <a:lstStyle/>
        <a:p>
          <a:endParaRPr lang="en-US"/>
        </a:p>
      </dgm:t>
    </dgm:pt>
    <dgm:pt modelId="{10E01E32-0D08-476E-945F-52CFCDDCDA26}" type="pres">
      <dgm:prSet presAssocID="{F4811D2B-7BCB-43E5-B633-A2181917120C}" presName="hierRoot3" presStyleCnt="0">
        <dgm:presLayoutVars>
          <dgm:hierBranch val="init"/>
        </dgm:presLayoutVars>
      </dgm:prSet>
      <dgm:spPr/>
    </dgm:pt>
    <dgm:pt modelId="{C9218E7C-3036-450A-807C-A9740DF764FC}" type="pres">
      <dgm:prSet presAssocID="{F4811D2B-7BCB-43E5-B633-A2181917120C}" presName="rootComposite3" presStyleCnt="0"/>
      <dgm:spPr/>
    </dgm:pt>
    <dgm:pt modelId="{9C199BF6-0D8B-4F8D-9450-3F69D671CCF6}" type="pres">
      <dgm:prSet presAssocID="{F4811D2B-7BCB-43E5-B633-A2181917120C}" presName="rootText3" presStyleLbl="asst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115276-8425-4950-8606-41CC7FD3657E}" type="pres">
      <dgm:prSet presAssocID="{F4811D2B-7BCB-43E5-B633-A2181917120C}" presName="rootConnector3" presStyleLbl="asst0" presStyleIdx="3" presStyleCnt="5"/>
      <dgm:spPr/>
      <dgm:t>
        <a:bodyPr/>
        <a:lstStyle/>
        <a:p>
          <a:endParaRPr lang="en-US"/>
        </a:p>
      </dgm:t>
    </dgm:pt>
    <dgm:pt modelId="{142D4BBE-6689-493C-B86B-3CC0BE820889}" type="pres">
      <dgm:prSet presAssocID="{F4811D2B-7BCB-43E5-B633-A2181917120C}" presName="hierChild6" presStyleCnt="0"/>
      <dgm:spPr/>
    </dgm:pt>
    <dgm:pt modelId="{D82AB4A4-336E-465F-90F6-4421CB348D93}" type="pres">
      <dgm:prSet presAssocID="{F4811D2B-7BCB-43E5-B633-A2181917120C}" presName="hierChild7" presStyleCnt="0"/>
      <dgm:spPr/>
    </dgm:pt>
    <dgm:pt modelId="{D716DA00-0608-4335-A8F0-3696A3D13F65}" type="pres">
      <dgm:prSet presAssocID="{723F77CD-B814-4937-A588-3F914CF4EC5C}" presName="Name111" presStyleLbl="parChTrans1D3" presStyleIdx="6" presStyleCnt="7"/>
      <dgm:spPr/>
      <dgm:t>
        <a:bodyPr/>
        <a:lstStyle/>
        <a:p>
          <a:endParaRPr lang="en-US"/>
        </a:p>
      </dgm:t>
    </dgm:pt>
    <dgm:pt modelId="{ACB51C0B-8920-4294-A313-D7F7D6BD313E}" type="pres">
      <dgm:prSet presAssocID="{43DDBD91-2ECC-44B8-ACB1-64AC04A92F3B}" presName="hierRoot3" presStyleCnt="0">
        <dgm:presLayoutVars>
          <dgm:hierBranch val="init"/>
        </dgm:presLayoutVars>
      </dgm:prSet>
      <dgm:spPr/>
    </dgm:pt>
    <dgm:pt modelId="{1829F23C-8ED1-4515-A6C4-7A496ACC16F5}" type="pres">
      <dgm:prSet presAssocID="{43DDBD91-2ECC-44B8-ACB1-64AC04A92F3B}" presName="rootComposite3" presStyleCnt="0"/>
      <dgm:spPr/>
    </dgm:pt>
    <dgm:pt modelId="{070BCEB2-BDE4-4FFF-8FB9-5F0ADCC50ECD}" type="pres">
      <dgm:prSet presAssocID="{43DDBD91-2ECC-44B8-ACB1-64AC04A92F3B}" presName="rootText3" presStyleLbl="asst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842358-F913-4E8E-8F07-09648412D1FC}" type="pres">
      <dgm:prSet presAssocID="{43DDBD91-2ECC-44B8-ACB1-64AC04A92F3B}" presName="rootConnector3" presStyleLbl="asst0" presStyleIdx="4" presStyleCnt="5"/>
      <dgm:spPr/>
      <dgm:t>
        <a:bodyPr/>
        <a:lstStyle/>
        <a:p>
          <a:endParaRPr lang="en-US"/>
        </a:p>
      </dgm:t>
    </dgm:pt>
    <dgm:pt modelId="{72C89A66-6C72-464B-BAAC-9626BA43A1D1}" type="pres">
      <dgm:prSet presAssocID="{43DDBD91-2ECC-44B8-ACB1-64AC04A92F3B}" presName="hierChild6" presStyleCnt="0"/>
      <dgm:spPr/>
    </dgm:pt>
    <dgm:pt modelId="{6D9261C2-866E-49D4-920C-9D7573974629}" type="pres">
      <dgm:prSet presAssocID="{43DDBD91-2ECC-44B8-ACB1-64AC04A92F3B}" presName="hierChild7" presStyleCnt="0"/>
      <dgm:spPr/>
    </dgm:pt>
  </dgm:ptLst>
  <dgm:cxnLst>
    <dgm:cxn modelId="{AD849B49-AFFF-4363-B866-18676A5A9739}" srcId="{FF9AB903-7739-4332-A2D1-22174DBE8C5C}" destId="{6476CD50-6553-46E1-A871-5D9C002D406E}" srcOrd="0" destOrd="0" parTransId="{B297CD33-9B00-46EE-AD13-83E85ECF89D5}" sibTransId="{3D848FEA-E8D5-40E9-B8A5-EA2E832F60F5}"/>
    <dgm:cxn modelId="{BA0EC22E-80AF-4678-8CD2-69EA840FAF76}" srcId="{05D0E272-D2E7-4B36-A57F-3072B521B8B0}" destId="{43DDBD91-2ECC-44B8-ACB1-64AC04A92F3B}" srcOrd="1" destOrd="0" parTransId="{723F77CD-B814-4937-A588-3F914CF4EC5C}" sibTransId="{50B94D66-FAA2-4BD4-8F6D-1F1F5EF494A4}"/>
    <dgm:cxn modelId="{3BC1CE0B-E916-4FE9-B0FD-1B47ECCC8B6F}" type="presOf" srcId="{518528B8-7C63-4B82-8024-B61213EBC53C}" destId="{5E42ED5E-C1C4-426D-9F02-5DFCFA8A9BB7}" srcOrd="0" destOrd="0" presId="urn:microsoft.com/office/officeart/2005/8/layout/orgChart1"/>
    <dgm:cxn modelId="{AE720F7E-406E-4B80-9533-469AA646D7C8}" type="presOf" srcId="{959CFBC8-70A4-4B95-9273-DFBD83EB1F3F}" destId="{BCC3B7DD-C786-48F4-8184-35DBD851BDB9}" srcOrd="1" destOrd="0" presId="urn:microsoft.com/office/officeart/2005/8/layout/orgChart1"/>
    <dgm:cxn modelId="{6BC27B56-77E0-4F33-B1F9-A0247CE740F4}" type="presOf" srcId="{F4811D2B-7BCB-43E5-B633-A2181917120C}" destId="{9C199BF6-0D8B-4F8D-9450-3F69D671CCF6}" srcOrd="0" destOrd="0" presId="urn:microsoft.com/office/officeart/2005/8/layout/orgChart1"/>
    <dgm:cxn modelId="{C20CE4FA-08FD-4D66-81BE-367A818D01EE}" srcId="{4AE3802D-89DF-4016-A390-F75707B7DA72}" destId="{873AA021-27FE-43B3-837D-090BA4BD03C2}" srcOrd="1" destOrd="0" parTransId="{5F4028BC-32CF-4B15-BFEA-61CFE61F2C8D}" sibTransId="{F8033C45-FD56-4B77-A0AF-3C027E56BF70}"/>
    <dgm:cxn modelId="{EFEE9977-2247-4050-B779-5CF99A766CC2}" type="presOf" srcId="{5052B2AA-3541-458E-AD1C-BA8917173FBD}" destId="{AF8DC91E-5020-4015-93D0-AC28B350B92F}" srcOrd="0" destOrd="0" presId="urn:microsoft.com/office/officeart/2005/8/layout/orgChart1"/>
    <dgm:cxn modelId="{F687723D-F721-4BFB-ADDA-F3931B906B9E}" srcId="{4AE3802D-89DF-4016-A390-F75707B7DA72}" destId="{F6007077-CEBF-4A98-BB11-B03C08DC2979}" srcOrd="0" destOrd="0" parTransId="{D4812CE7-EB33-423D-B7E4-44DFD01B8312}" sibTransId="{EDC149B4-2257-4869-A34F-B3D9C03152C3}"/>
    <dgm:cxn modelId="{DA4F5659-0FE2-46E5-9A41-B874DAFCE278}" type="presOf" srcId="{26E415FB-0ECA-4EE6-86BC-8A73CD72E606}" destId="{81C75BE3-29A8-490F-A8C9-A56C6CBD11B8}" srcOrd="0" destOrd="0" presId="urn:microsoft.com/office/officeart/2005/8/layout/orgChart1"/>
    <dgm:cxn modelId="{2D073AAB-1F99-4210-A3E3-91D686ACAD66}" type="presOf" srcId="{873AA021-27FE-43B3-837D-090BA4BD03C2}" destId="{CBCF7D04-B61D-446A-89F8-BD0206A9148A}" srcOrd="1" destOrd="0" presId="urn:microsoft.com/office/officeart/2005/8/layout/orgChart1"/>
    <dgm:cxn modelId="{09810524-0AC0-4ECA-84CE-03368D84118F}" srcId="{227C0BFD-3065-4A40-872B-CF35E497C9E0}" destId="{959CFBC8-70A4-4B95-9273-DFBD83EB1F3F}" srcOrd="0" destOrd="0" parTransId="{9B66D533-DF4D-4004-8354-BD91EDA3C225}" sibTransId="{67632CE8-798E-4317-A961-17E6D2A76813}"/>
    <dgm:cxn modelId="{9F4D9ED4-F781-45B6-865C-AF026C5C1EFC}" srcId="{518528B8-7C63-4B82-8024-B61213EBC53C}" destId="{4AE3802D-89DF-4016-A390-F75707B7DA72}" srcOrd="1" destOrd="0" parTransId="{38924A80-EBBA-4C29-A4C7-7E210AC123AA}" sibTransId="{1B1F038B-BCE0-4D92-83EF-E5F8D4167C5E}"/>
    <dgm:cxn modelId="{B6D1264D-18C5-4A58-B8C2-09E4B2470466}" type="presOf" srcId="{723F77CD-B814-4937-A588-3F914CF4EC5C}" destId="{D716DA00-0608-4335-A8F0-3696A3D13F65}" srcOrd="0" destOrd="0" presId="urn:microsoft.com/office/officeart/2005/8/layout/orgChart1"/>
    <dgm:cxn modelId="{B7691446-6EDA-4279-993C-F1E6051AE0AB}" type="presOf" srcId="{959CFBC8-70A4-4B95-9273-DFBD83EB1F3F}" destId="{FE1FEB5D-CE03-42DE-8C14-9C06409F25DA}" srcOrd="0" destOrd="0" presId="urn:microsoft.com/office/officeart/2005/8/layout/orgChart1"/>
    <dgm:cxn modelId="{F802E380-48D0-4564-B052-19949680001C}" type="presOf" srcId="{6476CD50-6553-46E1-A871-5D9C002D406E}" destId="{19E04B15-3C97-40EB-B276-4EB9E4237CBB}" srcOrd="0" destOrd="0" presId="urn:microsoft.com/office/officeart/2005/8/layout/orgChart1"/>
    <dgm:cxn modelId="{9F5DD45E-B998-42B7-93F7-F4D445970A84}" type="presOf" srcId="{91DF2E72-C043-456B-893A-FE3B691469A6}" destId="{9602C737-FB89-44D7-8EE8-B90477E4FFA6}" srcOrd="0" destOrd="0" presId="urn:microsoft.com/office/officeart/2005/8/layout/orgChart1"/>
    <dgm:cxn modelId="{73DE1A8A-AF35-4A92-8AC5-FB2C3DDB4FA8}" type="presOf" srcId="{9B66D533-DF4D-4004-8354-BD91EDA3C225}" destId="{D7230445-F527-4DB6-AE92-DF2814E0B9FF}" srcOrd="0" destOrd="0" presId="urn:microsoft.com/office/officeart/2005/8/layout/orgChart1"/>
    <dgm:cxn modelId="{01492474-0D77-4433-88A5-57C2A5DC2230}" type="presOf" srcId="{FF9AB903-7739-4332-A2D1-22174DBE8C5C}" destId="{35A47516-04DB-4F71-9098-A8C2ABB6CF93}" srcOrd="0" destOrd="0" presId="urn:microsoft.com/office/officeart/2005/8/layout/orgChart1"/>
    <dgm:cxn modelId="{4D70641F-98DA-4769-A31A-6FE3CBEAB454}" type="presOf" srcId="{D4812CE7-EB33-423D-B7E4-44DFD01B8312}" destId="{EB8645F0-60FE-4EBB-B19D-64E72C0720A9}" srcOrd="0" destOrd="0" presId="urn:microsoft.com/office/officeart/2005/8/layout/orgChart1"/>
    <dgm:cxn modelId="{3678A62F-931D-4050-A7DA-ADF6F31F1F83}" type="presOf" srcId="{518528B8-7C63-4B82-8024-B61213EBC53C}" destId="{C682F0B0-3DB5-4E1B-954F-60158CE40453}" srcOrd="1" destOrd="0" presId="urn:microsoft.com/office/officeart/2005/8/layout/orgChart1"/>
    <dgm:cxn modelId="{C0E22091-BE56-4DCB-8D6C-6201C392E083}" type="presOf" srcId="{5A49696A-4058-41BF-A3E0-E31FF1FC8260}" destId="{0DDD3F59-4080-4A9A-9D8E-1B6B090B650F}" srcOrd="0" destOrd="0" presId="urn:microsoft.com/office/officeart/2005/8/layout/orgChart1"/>
    <dgm:cxn modelId="{40A914FC-4E9B-40B5-82B7-41606FE27BF8}" type="presOf" srcId="{F6007077-CEBF-4A98-BB11-B03C08DC2979}" destId="{2FFCEC07-F019-4F2D-AAED-70EA249CA00A}" srcOrd="0" destOrd="0" presId="urn:microsoft.com/office/officeart/2005/8/layout/orgChart1"/>
    <dgm:cxn modelId="{AE9597E9-59DE-48AA-94F6-CE3EC955BCF7}" type="presOf" srcId="{6476CD50-6553-46E1-A871-5D9C002D406E}" destId="{6B4624D4-D4CA-4557-B4EE-43EB9B73C924}" srcOrd="1" destOrd="0" presId="urn:microsoft.com/office/officeart/2005/8/layout/orgChart1"/>
    <dgm:cxn modelId="{698B9E78-A648-49E6-9A29-94E67F714A56}" type="presOf" srcId="{05D0E272-D2E7-4B36-A57F-3072B521B8B0}" destId="{80162E83-C5F7-4B81-B03C-4849288CF377}" srcOrd="1" destOrd="0" presId="urn:microsoft.com/office/officeart/2005/8/layout/orgChart1"/>
    <dgm:cxn modelId="{07E59C51-F7B1-401D-B6BF-EABFFF1A2378}" type="presOf" srcId="{9FE65267-0A66-4BFE-9B3F-5C6C255FF5E1}" destId="{52E4BFAE-5845-4C03-82EC-506C427EC697}" srcOrd="0" destOrd="0" presId="urn:microsoft.com/office/officeart/2005/8/layout/orgChart1"/>
    <dgm:cxn modelId="{20577DD0-1D3A-41E6-9E02-2388D0B5B4EF}" srcId="{91DF2E72-C043-456B-893A-FE3B691469A6}" destId="{227C0BFD-3065-4A40-872B-CF35E497C9E0}" srcOrd="0" destOrd="0" parTransId="{9FE65267-0A66-4BFE-9B3F-5C6C255FF5E1}" sibTransId="{081ED96E-8B2A-45ED-B4A3-4936B5E09FBA}"/>
    <dgm:cxn modelId="{3E8D593A-C6F0-4796-8BC7-21179A996411}" type="presOf" srcId="{43DDBD91-2ECC-44B8-ACB1-64AC04A92F3B}" destId="{77842358-F913-4E8E-8F07-09648412D1FC}" srcOrd="1" destOrd="0" presId="urn:microsoft.com/office/officeart/2005/8/layout/orgChart1"/>
    <dgm:cxn modelId="{9147666F-08BB-478D-AA41-53A99AC7DC3D}" srcId="{8473CB06-C913-4D78-BF45-45785DBA9576}" destId="{91DF2E72-C043-456B-893A-FE3B691469A6}" srcOrd="1" destOrd="0" parTransId="{C0B4CA7A-7920-486E-9A1A-59811E7A5709}" sibTransId="{0106C4AE-5B82-48BE-9208-4DFB86D55344}"/>
    <dgm:cxn modelId="{215C857C-BF37-4FC0-A655-29E5D3AAF901}" type="presOf" srcId="{227C0BFD-3065-4A40-872B-CF35E497C9E0}" destId="{5579DD8F-491E-464E-89A6-D82FB946BCAE}" srcOrd="1" destOrd="0" presId="urn:microsoft.com/office/officeart/2005/8/layout/orgChart1"/>
    <dgm:cxn modelId="{B70969A4-117B-45E9-9B02-23A37E8C7ED1}" type="presOf" srcId="{8473CB06-C913-4D78-BF45-45785DBA9576}" destId="{4091447D-F63B-42E8-9A62-67158B610202}" srcOrd="0" destOrd="0" presId="urn:microsoft.com/office/officeart/2005/8/layout/orgChart1"/>
    <dgm:cxn modelId="{CFFA6EED-4B38-4C87-804A-19544B7EBE72}" srcId="{05D0E272-D2E7-4B36-A57F-3072B521B8B0}" destId="{F4811D2B-7BCB-43E5-B633-A2181917120C}" srcOrd="0" destOrd="0" parTransId="{24EAE321-2130-4CF8-B3A1-F4ECD88E9CF3}" sibTransId="{48E761EF-CD76-4201-9D94-E1E71C106756}"/>
    <dgm:cxn modelId="{DCD90C26-3C02-46C2-AC5F-42693E60664E}" type="presOf" srcId="{227C0BFD-3065-4A40-872B-CF35E497C9E0}" destId="{0744A3D5-F449-4463-8520-BE03BC7A966A}" srcOrd="0" destOrd="0" presId="urn:microsoft.com/office/officeart/2005/8/layout/orgChart1"/>
    <dgm:cxn modelId="{ADBF4695-38FC-4AC6-9BF0-60C6660B66F3}" type="presOf" srcId="{FF9AB903-7739-4332-A2D1-22174DBE8C5C}" destId="{5E0B0DE9-A9F1-4F3A-9759-59A24B811A47}" srcOrd="1" destOrd="0" presId="urn:microsoft.com/office/officeart/2005/8/layout/orgChart1"/>
    <dgm:cxn modelId="{B03D76E8-F360-4F9D-89B5-B13AB35F303B}" type="presOf" srcId="{5F4028BC-32CF-4B15-BFEA-61CFE61F2C8D}" destId="{65BA1B49-34E7-4D0A-A76A-D841634C21D8}" srcOrd="0" destOrd="0" presId="urn:microsoft.com/office/officeart/2005/8/layout/orgChart1"/>
    <dgm:cxn modelId="{C73642D4-2207-470A-BCFE-45E3A52DB636}" srcId="{518528B8-7C63-4B82-8024-B61213EBC53C}" destId="{FF9AB903-7739-4332-A2D1-22174DBE8C5C}" srcOrd="0" destOrd="0" parTransId="{26E415FB-0ECA-4EE6-86BC-8A73CD72E606}" sibTransId="{45D4CFED-3F79-4D23-BF18-91D3F096F93A}"/>
    <dgm:cxn modelId="{D9F804B2-E1B8-41FC-8860-17811E4AFD3E}" type="presOf" srcId="{4AE3802D-89DF-4016-A390-F75707B7DA72}" destId="{48A90121-BC9E-405E-9362-71875B797B68}" srcOrd="0" destOrd="0" presId="urn:microsoft.com/office/officeart/2005/8/layout/orgChart1"/>
    <dgm:cxn modelId="{608388E7-F6E3-4690-AF7D-2C7B1BA2FFA5}" type="presOf" srcId="{05D0E272-D2E7-4B36-A57F-3072B521B8B0}" destId="{DFE806B5-A7EE-4B00-A856-3245B5E5B342}" srcOrd="0" destOrd="0" presId="urn:microsoft.com/office/officeart/2005/8/layout/orgChart1"/>
    <dgm:cxn modelId="{9F9FECC8-5CAE-4ED9-A28A-F015155C5323}" type="presOf" srcId="{4AE3802D-89DF-4016-A390-F75707B7DA72}" destId="{AD4D02E8-E6B6-4124-BFF6-ADBBF8CC5E8D}" srcOrd="1" destOrd="0" presId="urn:microsoft.com/office/officeart/2005/8/layout/orgChart1"/>
    <dgm:cxn modelId="{248B2439-A583-427E-88D2-EC225F022F4B}" type="presOf" srcId="{F4811D2B-7BCB-43E5-B633-A2181917120C}" destId="{4D115276-8425-4950-8606-41CC7FD3657E}" srcOrd="1" destOrd="0" presId="urn:microsoft.com/office/officeart/2005/8/layout/orgChart1"/>
    <dgm:cxn modelId="{8496DCA1-7209-4C7C-B6EB-6B4FF100C624}" type="presOf" srcId="{F6007077-CEBF-4A98-BB11-B03C08DC2979}" destId="{68F924FF-4BCA-4806-8EA0-4126E1C43ED9}" srcOrd="1" destOrd="0" presId="urn:microsoft.com/office/officeart/2005/8/layout/orgChart1"/>
    <dgm:cxn modelId="{97A14980-A2B6-4306-8AD8-D9AFF09D8EB0}" srcId="{8473CB06-C913-4D78-BF45-45785DBA9576}" destId="{518528B8-7C63-4B82-8024-B61213EBC53C}" srcOrd="0" destOrd="0" parTransId="{D4BFC22D-0F4B-48FA-863B-AB063F536CB5}" sibTransId="{39F24016-61DB-4F5E-BDCB-BE551FAFD1D7}"/>
    <dgm:cxn modelId="{FF8E05E2-4350-43C2-82A3-2F2F47E3EB98}" type="presOf" srcId="{8D83C0A7-8EC5-4105-8317-7F49EEA27169}" destId="{F09F7651-5CBA-4EB9-96B9-DE53AB336D94}" srcOrd="1" destOrd="0" presId="urn:microsoft.com/office/officeart/2005/8/layout/orgChart1"/>
    <dgm:cxn modelId="{CAD255A0-5396-4CAE-9DDC-F50B53E0B7BC}" type="presOf" srcId="{873AA021-27FE-43B3-837D-090BA4BD03C2}" destId="{9E62FFAA-0518-49A1-9DCB-204CC6BAA223}" srcOrd="0" destOrd="0" presId="urn:microsoft.com/office/officeart/2005/8/layout/orgChart1"/>
    <dgm:cxn modelId="{624FBC67-E3AF-46AC-8643-63261A94F672}" type="presOf" srcId="{43DDBD91-2ECC-44B8-ACB1-64AC04A92F3B}" destId="{070BCEB2-BDE4-4FFF-8FB9-5F0ADCC50ECD}" srcOrd="0" destOrd="0" presId="urn:microsoft.com/office/officeart/2005/8/layout/orgChart1"/>
    <dgm:cxn modelId="{6F3C7474-7EBC-4B82-B574-CE4AF14CAB48}" type="presOf" srcId="{B297CD33-9B00-46EE-AD13-83E85ECF89D5}" destId="{B8003432-3C90-4D37-BCC8-89CB83079072}" srcOrd="0" destOrd="0" presId="urn:microsoft.com/office/officeart/2005/8/layout/orgChart1"/>
    <dgm:cxn modelId="{AA3D2840-84A9-4FA8-A70E-A23D0B1A51BC}" srcId="{91DF2E72-C043-456B-893A-FE3B691469A6}" destId="{05D0E272-D2E7-4B36-A57F-3072B521B8B0}" srcOrd="1" destOrd="0" parTransId="{5A49696A-4058-41BF-A3E0-E31FF1FC8260}" sibTransId="{93404497-6666-4FBC-9E5F-167351840734}"/>
    <dgm:cxn modelId="{5B62D5BD-E4B8-42E3-A4D8-D29F8BA49C25}" srcId="{FF9AB903-7739-4332-A2D1-22174DBE8C5C}" destId="{8D83C0A7-8EC5-4105-8317-7F49EEA27169}" srcOrd="1" destOrd="0" parTransId="{5052B2AA-3541-458E-AD1C-BA8917173FBD}" sibTransId="{50D24388-E575-4F95-8BE5-DB39F2331AA6}"/>
    <dgm:cxn modelId="{B1FE483B-F052-42AF-BD65-D17D6DE193C4}" type="presOf" srcId="{8D83C0A7-8EC5-4105-8317-7F49EEA27169}" destId="{4AA0E657-F805-4C9F-854C-5D7E77406BC4}" srcOrd="0" destOrd="0" presId="urn:microsoft.com/office/officeart/2005/8/layout/orgChart1"/>
    <dgm:cxn modelId="{926F5606-140F-47AC-8579-B432E2C00812}" type="presOf" srcId="{91DF2E72-C043-456B-893A-FE3B691469A6}" destId="{C36E8211-C3DD-469F-B3C9-CC322B484FA5}" srcOrd="1" destOrd="0" presId="urn:microsoft.com/office/officeart/2005/8/layout/orgChart1"/>
    <dgm:cxn modelId="{0B639657-57F2-47AB-AFFB-00FD2793FEC1}" type="presOf" srcId="{24EAE321-2130-4CF8-B3A1-F4ECD88E9CF3}" destId="{8702B4BC-DC09-4C64-A23C-B8C575F490F4}" srcOrd="0" destOrd="0" presId="urn:microsoft.com/office/officeart/2005/8/layout/orgChart1"/>
    <dgm:cxn modelId="{1F0D5E6C-70EC-4386-89BC-DB81DD9C382C}" type="presOf" srcId="{38924A80-EBBA-4C29-A4C7-7E210AC123AA}" destId="{CC73144E-9B59-498D-88C5-9581EA5C97A7}" srcOrd="0" destOrd="0" presId="urn:microsoft.com/office/officeart/2005/8/layout/orgChart1"/>
    <dgm:cxn modelId="{BFA3EE5F-2302-4E28-A357-E18D541EAA65}" type="presParOf" srcId="{4091447D-F63B-42E8-9A62-67158B610202}" destId="{60908306-4650-445F-A2CB-1588BD0EFEC5}" srcOrd="0" destOrd="0" presId="urn:microsoft.com/office/officeart/2005/8/layout/orgChart1"/>
    <dgm:cxn modelId="{99D031C6-B0ED-4260-9ED0-2FF940C9D920}" type="presParOf" srcId="{60908306-4650-445F-A2CB-1588BD0EFEC5}" destId="{2F6750BA-7973-4D0C-B8A5-5939E003A764}" srcOrd="0" destOrd="0" presId="urn:microsoft.com/office/officeart/2005/8/layout/orgChart1"/>
    <dgm:cxn modelId="{F1D5A1A6-97E9-4BFC-B90C-8C356BA60D99}" type="presParOf" srcId="{2F6750BA-7973-4D0C-B8A5-5939E003A764}" destId="{5E42ED5E-C1C4-426D-9F02-5DFCFA8A9BB7}" srcOrd="0" destOrd="0" presId="urn:microsoft.com/office/officeart/2005/8/layout/orgChart1"/>
    <dgm:cxn modelId="{7551123A-6BE3-4455-8E70-D9CACB889C96}" type="presParOf" srcId="{2F6750BA-7973-4D0C-B8A5-5939E003A764}" destId="{C682F0B0-3DB5-4E1B-954F-60158CE40453}" srcOrd="1" destOrd="0" presId="urn:microsoft.com/office/officeart/2005/8/layout/orgChart1"/>
    <dgm:cxn modelId="{9FE93632-5846-41D9-889A-13425A60A899}" type="presParOf" srcId="{60908306-4650-445F-A2CB-1588BD0EFEC5}" destId="{ADBE6FA6-BFB3-4F15-B5B4-85E37992E093}" srcOrd="1" destOrd="0" presId="urn:microsoft.com/office/officeart/2005/8/layout/orgChart1"/>
    <dgm:cxn modelId="{8D9DA734-E8C4-4E43-B51B-21F79FC4F2C6}" type="presParOf" srcId="{60908306-4650-445F-A2CB-1588BD0EFEC5}" destId="{E60B830C-1E15-4130-B839-1B3ED9F09997}" srcOrd="2" destOrd="0" presId="urn:microsoft.com/office/officeart/2005/8/layout/orgChart1"/>
    <dgm:cxn modelId="{9B612B2E-FDD1-4955-A7EA-7CE6197DE3D4}" type="presParOf" srcId="{E60B830C-1E15-4130-B839-1B3ED9F09997}" destId="{81C75BE3-29A8-490F-A8C9-A56C6CBD11B8}" srcOrd="0" destOrd="0" presId="urn:microsoft.com/office/officeart/2005/8/layout/orgChart1"/>
    <dgm:cxn modelId="{6A013232-7A69-4F87-8189-61C0B613F4BA}" type="presParOf" srcId="{E60B830C-1E15-4130-B839-1B3ED9F09997}" destId="{17C7E2CA-FBC1-4465-BE6A-BFA118E0B143}" srcOrd="1" destOrd="0" presId="urn:microsoft.com/office/officeart/2005/8/layout/orgChart1"/>
    <dgm:cxn modelId="{3060ECC6-B742-4D31-99EB-C64D1F140000}" type="presParOf" srcId="{17C7E2CA-FBC1-4465-BE6A-BFA118E0B143}" destId="{B218986E-4146-4351-97E7-B7D7265A184A}" srcOrd="0" destOrd="0" presId="urn:microsoft.com/office/officeart/2005/8/layout/orgChart1"/>
    <dgm:cxn modelId="{9172AF13-3D3C-4B85-A5F1-37B791093653}" type="presParOf" srcId="{B218986E-4146-4351-97E7-B7D7265A184A}" destId="{35A47516-04DB-4F71-9098-A8C2ABB6CF93}" srcOrd="0" destOrd="0" presId="urn:microsoft.com/office/officeart/2005/8/layout/orgChart1"/>
    <dgm:cxn modelId="{420A973B-DDA8-477F-A041-937316C3E104}" type="presParOf" srcId="{B218986E-4146-4351-97E7-B7D7265A184A}" destId="{5E0B0DE9-A9F1-4F3A-9759-59A24B811A47}" srcOrd="1" destOrd="0" presId="urn:microsoft.com/office/officeart/2005/8/layout/orgChart1"/>
    <dgm:cxn modelId="{3EE2B615-31FF-45C0-9FCD-90905E6726D2}" type="presParOf" srcId="{17C7E2CA-FBC1-4465-BE6A-BFA118E0B143}" destId="{486AA010-70F8-45D7-98FB-02B78EC05600}" srcOrd="1" destOrd="0" presId="urn:microsoft.com/office/officeart/2005/8/layout/orgChart1"/>
    <dgm:cxn modelId="{24EFBEAE-D6EB-408E-8B0D-1E432B02B69B}" type="presParOf" srcId="{17C7E2CA-FBC1-4465-BE6A-BFA118E0B143}" destId="{174F5696-C498-4E27-9759-C6610BB244AB}" srcOrd="2" destOrd="0" presId="urn:microsoft.com/office/officeart/2005/8/layout/orgChart1"/>
    <dgm:cxn modelId="{D7DB3D0F-737C-4F32-ADB2-E7CB3CB0A998}" type="presParOf" srcId="{174F5696-C498-4E27-9759-C6610BB244AB}" destId="{B8003432-3C90-4D37-BCC8-89CB83079072}" srcOrd="0" destOrd="0" presId="urn:microsoft.com/office/officeart/2005/8/layout/orgChart1"/>
    <dgm:cxn modelId="{471BE4C7-A063-4E43-AD83-609626633856}" type="presParOf" srcId="{174F5696-C498-4E27-9759-C6610BB244AB}" destId="{7A70862E-544E-49A8-88B2-271B434B84E6}" srcOrd="1" destOrd="0" presId="urn:microsoft.com/office/officeart/2005/8/layout/orgChart1"/>
    <dgm:cxn modelId="{C75A6932-131A-4396-806E-8464E0420A49}" type="presParOf" srcId="{7A70862E-544E-49A8-88B2-271B434B84E6}" destId="{1D49CA61-B262-45D0-A76B-C8D8270FA366}" srcOrd="0" destOrd="0" presId="urn:microsoft.com/office/officeart/2005/8/layout/orgChart1"/>
    <dgm:cxn modelId="{2031D7D7-1F7D-4458-AE76-40C07C1F691E}" type="presParOf" srcId="{1D49CA61-B262-45D0-A76B-C8D8270FA366}" destId="{19E04B15-3C97-40EB-B276-4EB9E4237CBB}" srcOrd="0" destOrd="0" presId="urn:microsoft.com/office/officeart/2005/8/layout/orgChart1"/>
    <dgm:cxn modelId="{5BEB4720-F0B6-44AE-B420-3CDC79AEBC19}" type="presParOf" srcId="{1D49CA61-B262-45D0-A76B-C8D8270FA366}" destId="{6B4624D4-D4CA-4557-B4EE-43EB9B73C924}" srcOrd="1" destOrd="0" presId="urn:microsoft.com/office/officeart/2005/8/layout/orgChart1"/>
    <dgm:cxn modelId="{9FBFFEBC-A81C-4B95-BED3-A7C8AAE378D0}" type="presParOf" srcId="{7A70862E-544E-49A8-88B2-271B434B84E6}" destId="{122B38EB-41AA-4B67-84F4-524844878F2F}" srcOrd="1" destOrd="0" presId="urn:microsoft.com/office/officeart/2005/8/layout/orgChart1"/>
    <dgm:cxn modelId="{FE395EE4-61CF-438C-928C-75B5EEB702FB}" type="presParOf" srcId="{7A70862E-544E-49A8-88B2-271B434B84E6}" destId="{E8F3809A-D47B-41CF-8EEE-5FB19B9BEFDA}" srcOrd="2" destOrd="0" presId="urn:microsoft.com/office/officeart/2005/8/layout/orgChart1"/>
    <dgm:cxn modelId="{0C021A46-3BEC-4597-9D98-1FA300855658}" type="presParOf" srcId="{174F5696-C498-4E27-9759-C6610BB244AB}" destId="{AF8DC91E-5020-4015-93D0-AC28B350B92F}" srcOrd="2" destOrd="0" presId="urn:microsoft.com/office/officeart/2005/8/layout/orgChart1"/>
    <dgm:cxn modelId="{6EA09F36-3646-4B1C-B948-FA8E53772E6C}" type="presParOf" srcId="{174F5696-C498-4E27-9759-C6610BB244AB}" destId="{F7CAA59D-9BD5-4556-A1D8-E0764F8A2073}" srcOrd="3" destOrd="0" presId="urn:microsoft.com/office/officeart/2005/8/layout/orgChart1"/>
    <dgm:cxn modelId="{60E2D4F7-6FA7-47E2-9491-ED6BFF349177}" type="presParOf" srcId="{F7CAA59D-9BD5-4556-A1D8-E0764F8A2073}" destId="{991A1E63-E510-437B-A004-AC531EF2F1FA}" srcOrd="0" destOrd="0" presId="urn:microsoft.com/office/officeart/2005/8/layout/orgChart1"/>
    <dgm:cxn modelId="{F0FCBB98-D374-49DF-ABDB-AFA902CC41E8}" type="presParOf" srcId="{991A1E63-E510-437B-A004-AC531EF2F1FA}" destId="{4AA0E657-F805-4C9F-854C-5D7E77406BC4}" srcOrd="0" destOrd="0" presId="urn:microsoft.com/office/officeart/2005/8/layout/orgChart1"/>
    <dgm:cxn modelId="{9C4BE957-9ACD-4488-93A6-843B6C2907D6}" type="presParOf" srcId="{991A1E63-E510-437B-A004-AC531EF2F1FA}" destId="{F09F7651-5CBA-4EB9-96B9-DE53AB336D94}" srcOrd="1" destOrd="0" presId="urn:microsoft.com/office/officeart/2005/8/layout/orgChart1"/>
    <dgm:cxn modelId="{20AB34CF-94CB-4832-802F-9AF78623869A}" type="presParOf" srcId="{F7CAA59D-9BD5-4556-A1D8-E0764F8A2073}" destId="{C3689FF2-E6E0-4BB0-921C-B51F32DB88B2}" srcOrd="1" destOrd="0" presId="urn:microsoft.com/office/officeart/2005/8/layout/orgChart1"/>
    <dgm:cxn modelId="{F1745DFC-5CA0-4D90-A989-DDDF7E58DD91}" type="presParOf" srcId="{F7CAA59D-9BD5-4556-A1D8-E0764F8A2073}" destId="{BA29D49F-D484-4239-ADEF-077A7861F685}" srcOrd="2" destOrd="0" presId="urn:microsoft.com/office/officeart/2005/8/layout/orgChart1"/>
    <dgm:cxn modelId="{5A6AC418-6095-49AC-98AA-9D0DCB883FE1}" type="presParOf" srcId="{E60B830C-1E15-4130-B839-1B3ED9F09997}" destId="{CC73144E-9B59-498D-88C5-9581EA5C97A7}" srcOrd="2" destOrd="0" presId="urn:microsoft.com/office/officeart/2005/8/layout/orgChart1"/>
    <dgm:cxn modelId="{CF5EB039-559F-491C-9776-0D50D8EC12E1}" type="presParOf" srcId="{E60B830C-1E15-4130-B839-1B3ED9F09997}" destId="{21F3E201-FDAA-4368-B4F4-767EA139667E}" srcOrd="3" destOrd="0" presId="urn:microsoft.com/office/officeart/2005/8/layout/orgChart1"/>
    <dgm:cxn modelId="{4E42B50C-095E-47E2-BC86-167A06E233ED}" type="presParOf" srcId="{21F3E201-FDAA-4368-B4F4-767EA139667E}" destId="{A1C549FC-926C-4E6B-A5BB-63710C637038}" srcOrd="0" destOrd="0" presId="urn:microsoft.com/office/officeart/2005/8/layout/orgChart1"/>
    <dgm:cxn modelId="{698D1792-F3A9-4023-8848-F42D53FA6E51}" type="presParOf" srcId="{A1C549FC-926C-4E6B-A5BB-63710C637038}" destId="{48A90121-BC9E-405E-9362-71875B797B68}" srcOrd="0" destOrd="0" presId="urn:microsoft.com/office/officeart/2005/8/layout/orgChart1"/>
    <dgm:cxn modelId="{A08B95B1-3488-4F83-9B9F-51E15D4FA065}" type="presParOf" srcId="{A1C549FC-926C-4E6B-A5BB-63710C637038}" destId="{AD4D02E8-E6B6-4124-BFF6-ADBBF8CC5E8D}" srcOrd="1" destOrd="0" presId="urn:microsoft.com/office/officeart/2005/8/layout/orgChart1"/>
    <dgm:cxn modelId="{AAF8D7B1-BDCC-4E74-8796-812A7ED015DB}" type="presParOf" srcId="{21F3E201-FDAA-4368-B4F4-767EA139667E}" destId="{6C863EDF-BEC1-4612-A5E0-C044672569D1}" srcOrd="1" destOrd="0" presId="urn:microsoft.com/office/officeart/2005/8/layout/orgChart1"/>
    <dgm:cxn modelId="{DB14B50D-2AF0-4001-A640-762294142E24}" type="presParOf" srcId="{21F3E201-FDAA-4368-B4F4-767EA139667E}" destId="{CF1791BE-88C9-4CDD-AC55-89FE244ABD63}" srcOrd="2" destOrd="0" presId="urn:microsoft.com/office/officeart/2005/8/layout/orgChart1"/>
    <dgm:cxn modelId="{A5017893-3D4A-48F2-8576-8A9294784D10}" type="presParOf" srcId="{CF1791BE-88C9-4CDD-AC55-89FE244ABD63}" destId="{EB8645F0-60FE-4EBB-B19D-64E72C0720A9}" srcOrd="0" destOrd="0" presId="urn:microsoft.com/office/officeart/2005/8/layout/orgChart1"/>
    <dgm:cxn modelId="{EA2C8374-5F21-4C2B-A593-54AC4278CB27}" type="presParOf" srcId="{CF1791BE-88C9-4CDD-AC55-89FE244ABD63}" destId="{EF429DBC-E2BB-4A3E-99DD-ED36A62ABE45}" srcOrd="1" destOrd="0" presId="urn:microsoft.com/office/officeart/2005/8/layout/orgChart1"/>
    <dgm:cxn modelId="{203DA7A6-B83A-43D1-90A6-9C689CA5F68F}" type="presParOf" srcId="{EF429DBC-E2BB-4A3E-99DD-ED36A62ABE45}" destId="{7E8CFC54-13AA-4972-B422-E0B13D9FA74A}" srcOrd="0" destOrd="0" presId="urn:microsoft.com/office/officeart/2005/8/layout/orgChart1"/>
    <dgm:cxn modelId="{DB89A153-33BF-4F43-A4D7-A409D8B9B37F}" type="presParOf" srcId="{7E8CFC54-13AA-4972-B422-E0B13D9FA74A}" destId="{2FFCEC07-F019-4F2D-AAED-70EA249CA00A}" srcOrd="0" destOrd="0" presId="urn:microsoft.com/office/officeart/2005/8/layout/orgChart1"/>
    <dgm:cxn modelId="{3085CBF3-CA65-426D-945E-86176B359763}" type="presParOf" srcId="{7E8CFC54-13AA-4972-B422-E0B13D9FA74A}" destId="{68F924FF-4BCA-4806-8EA0-4126E1C43ED9}" srcOrd="1" destOrd="0" presId="urn:microsoft.com/office/officeart/2005/8/layout/orgChart1"/>
    <dgm:cxn modelId="{F114759D-E764-44E7-9F27-B44F9EAB0F19}" type="presParOf" srcId="{EF429DBC-E2BB-4A3E-99DD-ED36A62ABE45}" destId="{C029F4F5-0ED3-49AE-A334-CAF02E91DC39}" srcOrd="1" destOrd="0" presId="urn:microsoft.com/office/officeart/2005/8/layout/orgChart1"/>
    <dgm:cxn modelId="{DFA4AC23-00DF-4CCE-AD8F-4401B35F098E}" type="presParOf" srcId="{EF429DBC-E2BB-4A3E-99DD-ED36A62ABE45}" destId="{2A086296-E084-4A2B-A648-00B4FFC329E4}" srcOrd="2" destOrd="0" presId="urn:microsoft.com/office/officeart/2005/8/layout/orgChart1"/>
    <dgm:cxn modelId="{9BB31693-7658-4E46-8A39-F8AA1CDEAA51}" type="presParOf" srcId="{CF1791BE-88C9-4CDD-AC55-89FE244ABD63}" destId="{65BA1B49-34E7-4D0A-A76A-D841634C21D8}" srcOrd="2" destOrd="0" presId="urn:microsoft.com/office/officeart/2005/8/layout/orgChart1"/>
    <dgm:cxn modelId="{8718A2C5-BA13-4478-AC33-8BB1E12B0A8B}" type="presParOf" srcId="{CF1791BE-88C9-4CDD-AC55-89FE244ABD63}" destId="{438D7B08-A169-4A09-802D-E7D8B7E09E7D}" srcOrd="3" destOrd="0" presId="urn:microsoft.com/office/officeart/2005/8/layout/orgChart1"/>
    <dgm:cxn modelId="{28914241-0FE9-4476-ACEF-4F4B4411B1AB}" type="presParOf" srcId="{438D7B08-A169-4A09-802D-E7D8B7E09E7D}" destId="{FA6FAD88-08A5-467A-926E-1FA046F97006}" srcOrd="0" destOrd="0" presId="urn:microsoft.com/office/officeart/2005/8/layout/orgChart1"/>
    <dgm:cxn modelId="{DBD35E0A-8674-433E-A4A0-80DF0FE782C3}" type="presParOf" srcId="{FA6FAD88-08A5-467A-926E-1FA046F97006}" destId="{9E62FFAA-0518-49A1-9DCB-204CC6BAA223}" srcOrd="0" destOrd="0" presId="urn:microsoft.com/office/officeart/2005/8/layout/orgChart1"/>
    <dgm:cxn modelId="{27AA32F8-5054-4D66-8CB1-753288E5123F}" type="presParOf" srcId="{FA6FAD88-08A5-467A-926E-1FA046F97006}" destId="{CBCF7D04-B61D-446A-89F8-BD0206A9148A}" srcOrd="1" destOrd="0" presId="urn:microsoft.com/office/officeart/2005/8/layout/orgChart1"/>
    <dgm:cxn modelId="{4CE7474E-B95A-42D1-A1FD-C7FC804C871A}" type="presParOf" srcId="{438D7B08-A169-4A09-802D-E7D8B7E09E7D}" destId="{D4076F83-F643-451B-AEBE-3452BF50DD5F}" srcOrd="1" destOrd="0" presId="urn:microsoft.com/office/officeart/2005/8/layout/orgChart1"/>
    <dgm:cxn modelId="{C2F1A1EF-0DEB-48DA-A338-15B82FAEF0EC}" type="presParOf" srcId="{438D7B08-A169-4A09-802D-E7D8B7E09E7D}" destId="{863BCF16-D4D0-4D15-B981-A664BEF1548D}" srcOrd="2" destOrd="0" presId="urn:microsoft.com/office/officeart/2005/8/layout/orgChart1"/>
    <dgm:cxn modelId="{83D4F3E1-9009-4E5E-AB36-3C5CB5D561BD}" type="presParOf" srcId="{4091447D-F63B-42E8-9A62-67158B610202}" destId="{5C7ABE1A-30C8-4B71-8F1C-35A7E4FE2A5E}" srcOrd="1" destOrd="0" presId="urn:microsoft.com/office/officeart/2005/8/layout/orgChart1"/>
    <dgm:cxn modelId="{71916803-8A51-4F53-B480-EF0C82416831}" type="presParOf" srcId="{5C7ABE1A-30C8-4B71-8F1C-35A7E4FE2A5E}" destId="{21712C10-1616-409B-9C07-7EC1400D42EF}" srcOrd="0" destOrd="0" presId="urn:microsoft.com/office/officeart/2005/8/layout/orgChart1"/>
    <dgm:cxn modelId="{7E65ACAF-AAE8-4550-A3B9-1DC9B4065617}" type="presParOf" srcId="{21712C10-1616-409B-9C07-7EC1400D42EF}" destId="{9602C737-FB89-44D7-8EE8-B90477E4FFA6}" srcOrd="0" destOrd="0" presId="urn:microsoft.com/office/officeart/2005/8/layout/orgChart1"/>
    <dgm:cxn modelId="{74322885-B8F5-4062-9A03-FCFF2523F7F5}" type="presParOf" srcId="{21712C10-1616-409B-9C07-7EC1400D42EF}" destId="{C36E8211-C3DD-469F-B3C9-CC322B484FA5}" srcOrd="1" destOrd="0" presId="urn:microsoft.com/office/officeart/2005/8/layout/orgChart1"/>
    <dgm:cxn modelId="{707EBB60-4D4E-4611-840A-E0CE7C48FBB7}" type="presParOf" srcId="{5C7ABE1A-30C8-4B71-8F1C-35A7E4FE2A5E}" destId="{4574C79A-B053-44F4-B8B6-7EF51635C26A}" srcOrd="1" destOrd="0" presId="urn:microsoft.com/office/officeart/2005/8/layout/orgChart1"/>
    <dgm:cxn modelId="{0432BEAE-C69E-44A4-BC43-5B781767E1FF}" type="presParOf" srcId="{5C7ABE1A-30C8-4B71-8F1C-35A7E4FE2A5E}" destId="{B97B90E4-8A48-4C4E-94CB-FFCAD54D7F9C}" srcOrd="2" destOrd="0" presId="urn:microsoft.com/office/officeart/2005/8/layout/orgChart1"/>
    <dgm:cxn modelId="{E030E317-2E23-4636-99D1-668862552246}" type="presParOf" srcId="{B97B90E4-8A48-4C4E-94CB-FFCAD54D7F9C}" destId="{52E4BFAE-5845-4C03-82EC-506C427EC697}" srcOrd="0" destOrd="0" presId="urn:microsoft.com/office/officeart/2005/8/layout/orgChart1"/>
    <dgm:cxn modelId="{AD104128-8896-43A0-8C9E-BFA3290C5EDB}" type="presParOf" srcId="{B97B90E4-8A48-4C4E-94CB-FFCAD54D7F9C}" destId="{6450E9F9-8ADD-448A-8602-EFE0CD9791F3}" srcOrd="1" destOrd="0" presId="urn:microsoft.com/office/officeart/2005/8/layout/orgChart1"/>
    <dgm:cxn modelId="{6FF85F52-A56E-47FB-8B06-D6744FEADCCD}" type="presParOf" srcId="{6450E9F9-8ADD-448A-8602-EFE0CD9791F3}" destId="{5647B8A7-A4CA-48A6-8DA8-D630BD713ECF}" srcOrd="0" destOrd="0" presId="urn:microsoft.com/office/officeart/2005/8/layout/orgChart1"/>
    <dgm:cxn modelId="{D9769A64-DC46-4F08-B9B3-F8F03DEF08EE}" type="presParOf" srcId="{5647B8A7-A4CA-48A6-8DA8-D630BD713ECF}" destId="{0744A3D5-F449-4463-8520-BE03BC7A966A}" srcOrd="0" destOrd="0" presId="urn:microsoft.com/office/officeart/2005/8/layout/orgChart1"/>
    <dgm:cxn modelId="{F889B288-83C4-4943-B6C0-000E9D61782C}" type="presParOf" srcId="{5647B8A7-A4CA-48A6-8DA8-D630BD713ECF}" destId="{5579DD8F-491E-464E-89A6-D82FB946BCAE}" srcOrd="1" destOrd="0" presId="urn:microsoft.com/office/officeart/2005/8/layout/orgChart1"/>
    <dgm:cxn modelId="{42B85690-D022-474B-A7AA-3F4482E8F7DE}" type="presParOf" srcId="{6450E9F9-8ADD-448A-8602-EFE0CD9791F3}" destId="{254E9708-3CDE-4A2B-AAD7-531AD13336A2}" srcOrd="1" destOrd="0" presId="urn:microsoft.com/office/officeart/2005/8/layout/orgChart1"/>
    <dgm:cxn modelId="{39D698C0-D83E-4CE4-A839-C9271D46CBD2}" type="presParOf" srcId="{6450E9F9-8ADD-448A-8602-EFE0CD9791F3}" destId="{85FE5C72-6F40-454C-A368-A4F9E5714611}" srcOrd="2" destOrd="0" presId="urn:microsoft.com/office/officeart/2005/8/layout/orgChart1"/>
    <dgm:cxn modelId="{204E5EAE-2546-4C1B-9829-7EA29F29F279}" type="presParOf" srcId="{85FE5C72-6F40-454C-A368-A4F9E5714611}" destId="{D7230445-F527-4DB6-AE92-DF2814E0B9FF}" srcOrd="0" destOrd="0" presId="urn:microsoft.com/office/officeart/2005/8/layout/orgChart1"/>
    <dgm:cxn modelId="{612405DE-9ED4-4FFE-B86B-5A1FABBBAFED}" type="presParOf" srcId="{85FE5C72-6F40-454C-A368-A4F9E5714611}" destId="{EE3835CB-5972-40B0-8E2D-6D976D3EFA18}" srcOrd="1" destOrd="0" presId="urn:microsoft.com/office/officeart/2005/8/layout/orgChart1"/>
    <dgm:cxn modelId="{BE473A97-04DA-4E39-91E7-47C6271E95A1}" type="presParOf" srcId="{EE3835CB-5972-40B0-8E2D-6D976D3EFA18}" destId="{C2E41928-E4ED-4582-9823-D597B8B245E9}" srcOrd="0" destOrd="0" presId="urn:microsoft.com/office/officeart/2005/8/layout/orgChart1"/>
    <dgm:cxn modelId="{55906292-9144-4C1B-B2CF-67A149B8A3DA}" type="presParOf" srcId="{C2E41928-E4ED-4582-9823-D597B8B245E9}" destId="{FE1FEB5D-CE03-42DE-8C14-9C06409F25DA}" srcOrd="0" destOrd="0" presId="urn:microsoft.com/office/officeart/2005/8/layout/orgChart1"/>
    <dgm:cxn modelId="{E7C29BFC-E3CE-4B97-AD82-7CEC6C4AD80C}" type="presParOf" srcId="{C2E41928-E4ED-4582-9823-D597B8B245E9}" destId="{BCC3B7DD-C786-48F4-8184-35DBD851BDB9}" srcOrd="1" destOrd="0" presId="urn:microsoft.com/office/officeart/2005/8/layout/orgChart1"/>
    <dgm:cxn modelId="{6A9700E5-0611-458B-9CFF-DD69721B92AF}" type="presParOf" srcId="{EE3835CB-5972-40B0-8E2D-6D976D3EFA18}" destId="{180CBBDC-41A6-44D8-8ADF-32AEEE622800}" srcOrd="1" destOrd="0" presId="urn:microsoft.com/office/officeart/2005/8/layout/orgChart1"/>
    <dgm:cxn modelId="{A9BC222B-9BE2-451F-815D-41984F799909}" type="presParOf" srcId="{EE3835CB-5972-40B0-8E2D-6D976D3EFA18}" destId="{F10C81E2-D96E-4A3E-8354-5CF4009A661A}" srcOrd="2" destOrd="0" presId="urn:microsoft.com/office/officeart/2005/8/layout/orgChart1"/>
    <dgm:cxn modelId="{86F7E1F2-72A6-4236-800E-E2D121CCBB1A}" type="presParOf" srcId="{B97B90E4-8A48-4C4E-94CB-FFCAD54D7F9C}" destId="{0DDD3F59-4080-4A9A-9D8E-1B6B090B650F}" srcOrd="2" destOrd="0" presId="urn:microsoft.com/office/officeart/2005/8/layout/orgChart1"/>
    <dgm:cxn modelId="{32313020-B802-4BE8-B03B-C03962C6686A}" type="presParOf" srcId="{B97B90E4-8A48-4C4E-94CB-FFCAD54D7F9C}" destId="{E91FC9DE-0E8B-4E6A-9B43-10BD2FAA5020}" srcOrd="3" destOrd="0" presId="urn:microsoft.com/office/officeart/2005/8/layout/orgChart1"/>
    <dgm:cxn modelId="{80AC28ED-60D8-48F4-BEAD-AC9A98EECD36}" type="presParOf" srcId="{E91FC9DE-0E8B-4E6A-9B43-10BD2FAA5020}" destId="{9E04CD98-D379-4DBD-9ACE-965AE092F1A3}" srcOrd="0" destOrd="0" presId="urn:microsoft.com/office/officeart/2005/8/layout/orgChart1"/>
    <dgm:cxn modelId="{7ABC49C1-C789-44DF-B794-687D57A1340E}" type="presParOf" srcId="{9E04CD98-D379-4DBD-9ACE-965AE092F1A3}" destId="{DFE806B5-A7EE-4B00-A856-3245B5E5B342}" srcOrd="0" destOrd="0" presId="urn:microsoft.com/office/officeart/2005/8/layout/orgChart1"/>
    <dgm:cxn modelId="{047474F1-12A4-4C69-8E9E-8EC0DBD9A9F4}" type="presParOf" srcId="{9E04CD98-D379-4DBD-9ACE-965AE092F1A3}" destId="{80162E83-C5F7-4B81-B03C-4849288CF377}" srcOrd="1" destOrd="0" presId="urn:microsoft.com/office/officeart/2005/8/layout/orgChart1"/>
    <dgm:cxn modelId="{A144CF6A-2C66-482E-BF32-820ABC5DEB92}" type="presParOf" srcId="{E91FC9DE-0E8B-4E6A-9B43-10BD2FAA5020}" destId="{EDB6A5F3-F693-423B-87DA-694899B715C9}" srcOrd="1" destOrd="0" presId="urn:microsoft.com/office/officeart/2005/8/layout/orgChart1"/>
    <dgm:cxn modelId="{D8571926-09E6-4769-9E3D-412EF18AFBA1}" type="presParOf" srcId="{E91FC9DE-0E8B-4E6A-9B43-10BD2FAA5020}" destId="{63D763E6-2997-4726-A094-6BFABF5981E8}" srcOrd="2" destOrd="0" presId="urn:microsoft.com/office/officeart/2005/8/layout/orgChart1"/>
    <dgm:cxn modelId="{049D323F-4A0D-4332-8641-C5CA1F5F2735}" type="presParOf" srcId="{63D763E6-2997-4726-A094-6BFABF5981E8}" destId="{8702B4BC-DC09-4C64-A23C-B8C575F490F4}" srcOrd="0" destOrd="0" presId="urn:microsoft.com/office/officeart/2005/8/layout/orgChart1"/>
    <dgm:cxn modelId="{B42A79D2-5913-4BFA-9AC7-3B1E2AB32BDC}" type="presParOf" srcId="{63D763E6-2997-4726-A094-6BFABF5981E8}" destId="{10E01E32-0D08-476E-945F-52CFCDDCDA26}" srcOrd="1" destOrd="0" presId="urn:microsoft.com/office/officeart/2005/8/layout/orgChart1"/>
    <dgm:cxn modelId="{9EFA8D79-86E9-4B73-AE46-1942F2D97CB6}" type="presParOf" srcId="{10E01E32-0D08-476E-945F-52CFCDDCDA26}" destId="{C9218E7C-3036-450A-807C-A9740DF764FC}" srcOrd="0" destOrd="0" presId="urn:microsoft.com/office/officeart/2005/8/layout/orgChart1"/>
    <dgm:cxn modelId="{881D80E4-DF76-4A03-94F2-5E2F4A8C9B97}" type="presParOf" srcId="{C9218E7C-3036-450A-807C-A9740DF764FC}" destId="{9C199BF6-0D8B-4F8D-9450-3F69D671CCF6}" srcOrd="0" destOrd="0" presId="urn:microsoft.com/office/officeart/2005/8/layout/orgChart1"/>
    <dgm:cxn modelId="{11A82F22-341C-4F6B-97DD-C49CA64FEC88}" type="presParOf" srcId="{C9218E7C-3036-450A-807C-A9740DF764FC}" destId="{4D115276-8425-4950-8606-41CC7FD3657E}" srcOrd="1" destOrd="0" presId="urn:microsoft.com/office/officeart/2005/8/layout/orgChart1"/>
    <dgm:cxn modelId="{4F4ED1E5-9231-4A29-847E-B4C1923E3E9B}" type="presParOf" srcId="{10E01E32-0D08-476E-945F-52CFCDDCDA26}" destId="{142D4BBE-6689-493C-B86B-3CC0BE820889}" srcOrd="1" destOrd="0" presId="urn:microsoft.com/office/officeart/2005/8/layout/orgChart1"/>
    <dgm:cxn modelId="{CA78DDE8-3D1A-4D6B-9C65-7B79706ADE15}" type="presParOf" srcId="{10E01E32-0D08-476E-945F-52CFCDDCDA26}" destId="{D82AB4A4-336E-465F-90F6-4421CB348D93}" srcOrd="2" destOrd="0" presId="urn:microsoft.com/office/officeart/2005/8/layout/orgChart1"/>
    <dgm:cxn modelId="{4F14E84B-93E7-4820-AB30-BCA3D15F7EEE}" type="presParOf" srcId="{63D763E6-2997-4726-A094-6BFABF5981E8}" destId="{D716DA00-0608-4335-A8F0-3696A3D13F65}" srcOrd="2" destOrd="0" presId="urn:microsoft.com/office/officeart/2005/8/layout/orgChart1"/>
    <dgm:cxn modelId="{A047EAA4-16D4-4B6A-B3FD-4849320AFC67}" type="presParOf" srcId="{63D763E6-2997-4726-A094-6BFABF5981E8}" destId="{ACB51C0B-8920-4294-A313-D7F7D6BD313E}" srcOrd="3" destOrd="0" presId="urn:microsoft.com/office/officeart/2005/8/layout/orgChart1"/>
    <dgm:cxn modelId="{9ECFE08F-CE8D-4EB4-A89E-FCBF659CD34F}" type="presParOf" srcId="{ACB51C0B-8920-4294-A313-D7F7D6BD313E}" destId="{1829F23C-8ED1-4515-A6C4-7A496ACC16F5}" srcOrd="0" destOrd="0" presId="urn:microsoft.com/office/officeart/2005/8/layout/orgChart1"/>
    <dgm:cxn modelId="{71D6AF76-13AA-4791-B6D4-58A191C9E845}" type="presParOf" srcId="{1829F23C-8ED1-4515-A6C4-7A496ACC16F5}" destId="{070BCEB2-BDE4-4FFF-8FB9-5F0ADCC50ECD}" srcOrd="0" destOrd="0" presId="urn:microsoft.com/office/officeart/2005/8/layout/orgChart1"/>
    <dgm:cxn modelId="{5D1065CF-D22C-4DC8-A210-58C45EF6EF99}" type="presParOf" srcId="{1829F23C-8ED1-4515-A6C4-7A496ACC16F5}" destId="{77842358-F913-4E8E-8F07-09648412D1FC}" srcOrd="1" destOrd="0" presId="urn:microsoft.com/office/officeart/2005/8/layout/orgChart1"/>
    <dgm:cxn modelId="{62C1AEF0-AC95-4B76-92EC-B0910A3DDEA8}" type="presParOf" srcId="{ACB51C0B-8920-4294-A313-D7F7D6BD313E}" destId="{72C89A66-6C72-464B-BAAC-9626BA43A1D1}" srcOrd="1" destOrd="0" presId="urn:microsoft.com/office/officeart/2005/8/layout/orgChart1"/>
    <dgm:cxn modelId="{BDDB1087-2815-41F7-BED1-BB9A84B8A543}" type="presParOf" srcId="{ACB51C0B-8920-4294-A313-D7F7D6BD313E}" destId="{6D9261C2-866E-49D4-920C-9D757397462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5765A3-F1A2-4882-8681-AD559A9EB9A0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C55F2C9-34B7-4E34-8474-E9B2495A8E90}">
      <dgm:prSet phldrT="[Text]"/>
      <dgm:spPr/>
      <dgm:t>
        <a:bodyPr/>
        <a:lstStyle/>
        <a:p>
          <a:r>
            <a:rPr lang="nb-NO" dirty="0" smtClean="0"/>
            <a:t>Cluster1</a:t>
          </a:r>
          <a:endParaRPr lang="en-US" dirty="0"/>
        </a:p>
      </dgm:t>
    </dgm:pt>
    <dgm:pt modelId="{88CAF67D-34D6-405B-B3EF-49CF79273BF5}" type="parTrans" cxnId="{DD11F869-113C-4D89-8413-B5C19EB9D729}">
      <dgm:prSet/>
      <dgm:spPr/>
      <dgm:t>
        <a:bodyPr/>
        <a:lstStyle/>
        <a:p>
          <a:endParaRPr lang="en-US"/>
        </a:p>
      </dgm:t>
    </dgm:pt>
    <dgm:pt modelId="{86CA7539-B0F9-46AA-8F71-5BAA1CEC823B}" type="sibTrans" cxnId="{DD11F869-113C-4D89-8413-B5C19EB9D729}">
      <dgm:prSet/>
      <dgm:spPr/>
      <dgm:t>
        <a:bodyPr/>
        <a:lstStyle/>
        <a:p>
          <a:endParaRPr lang="en-US"/>
        </a:p>
      </dgm:t>
    </dgm:pt>
    <dgm:pt modelId="{02DE5562-630C-4F84-96F5-2806FA4FDF7B}">
      <dgm:prSet phldrT="[Text]"/>
      <dgm:spPr/>
      <dgm:t>
        <a:bodyPr/>
        <a:lstStyle/>
        <a:p>
          <a:r>
            <a:rPr lang="nb-NO" dirty="0" smtClean="0"/>
            <a:t>Woman1-total </a:t>
          </a:r>
          <a:r>
            <a:rPr lang="nb-NO" dirty="0" err="1" smtClean="0"/>
            <a:t>attendance</a:t>
          </a:r>
          <a:endParaRPr lang="en-US" dirty="0"/>
        </a:p>
      </dgm:t>
    </dgm:pt>
    <dgm:pt modelId="{0CBB4B23-D8E4-45B0-AF4C-7C71FBB95F92}" type="parTrans" cxnId="{632C30CF-FDB7-4272-8F2B-ADE8F0784E2D}">
      <dgm:prSet/>
      <dgm:spPr/>
      <dgm:t>
        <a:bodyPr/>
        <a:lstStyle/>
        <a:p>
          <a:endParaRPr lang="en-US"/>
        </a:p>
      </dgm:t>
    </dgm:pt>
    <dgm:pt modelId="{59CD402A-11C1-43BA-B1D9-9858DDA414C1}" type="sibTrans" cxnId="{632C30CF-FDB7-4272-8F2B-ADE8F0784E2D}">
      <dgm:prSet/>
      <dgm:spPr/>
      <dgm:t>
        <a:bodyPr/>
        <a:lstStyle/>
        <a:p>
          <a:endParaRPr lang="en-US"/>
        </a:p>
      </dgm:t>
    </dgm:pt>
    <dgm:pt modelId="{B58CBC42-7CEB-4516-A681-9275AE2991CC}">
      <dgm:prSet phldrT="[Text]"/>
      <dgm:spPr/>
      <dgm:t>
        <a:bodyPr/>
        <a:lstStyle/>
        <a:p>
          <a:r>
            <a:rPr lang="nb-NO" dirty="0" smtClean="0"/>
            <a:t>Womna2-total </a:t>
          </a:r>
          <a:r>
            <a:rPr lang="nb-NO" dirty="0" err="1" smtClean="0"/>
            <a:t>attendance</a:t>
          </a:r>
          <a:endParaRPr lang="en-US" dirty="0"/>
        </a:p>
      </dgm:t>
    </dgm:pt>
    <dgm:pt modelId="{8A18577F-F2EC-4292-9F75-F12A3F2E3E1F}" type="parTrans" cxnId="{059763AA-831A-4D68-8E5C-FE164091D868}">
      <dgm:prSet/>
      <dgm:spPr/>
      <dgm:t>
        <a:bodyPr/>
        <a:lstStyle/>
        <a:p>
          <a:endParaRPr lang="en-US"/>
        </a:p>
      </dgm:t>
    </dgm:pt>
    <dgm:pt modelId="{D801DA6B-B93E-4B23-91D7-EB03026222F7}" type="sibTrans" cxnId="{059763AA-831A-4D68-8E5C-FE164091D868}">
      <dgm:prSet/>
      <dgm:spPr/>
      <dgm:t>
        <a:bodyPr/>
        <a:lstStyle/>
        <a:p>
          <a:endParaRPr lang="en-US"/>
        </a:p>
      </dgm:t>
    </dgm:pt>
    <dgm:pt modelId="{8EFC21C5-66F0-4D31-8E2A-7B35E093F613}">
      <dgm:prSet phldrT="[Text]"/>
      <dgm:spPr/>
      <dgm:t>
        <a:bodyPr/>
        <a:lstStyle/>
        <a:p>
          <a:r>
            <a:rPr lang="nb-NO" dirty="0" smtClean="0"/>
            <a:t>Cluster2</a:t>
          </a:r>
          <a:endParaRPr lang="en-US" dirty="0"/>
        </a:p>
      </dgm:t>
    </dgm:pt>
    <dgm:pt modelId="{C7B2362E-9873-4DFE-9AD3-54BE0101D0D6}" type="parTrans" cxnId="{2D836287-9F03-408E-9500-20EDED65B84E}">
      <dgm:prSet/>
      <dgm:spPr/>
      <dgm:t>
        <a:bodyPr/>
        <a:lstStyle/>
        <a:p>
          <a:endParaRPr lang="en-US"/>
        </a:p>
      </dgm:t>
    </dgm:pt>
    <dgm:pt modelId="{10DA406C-8100-4102-B8BD-FA21830ABC5A}" type="sibTrans" cxnId="{2D836287-9F03-408E-9500-20EDED65B84E}">
      <dgm:prSet/>
      <dgm:spPr/>
      <dgm:t>
        <a:bodyPr/>
        <a:lstStyle/>
        <a:p>
          <a:endParaRPr lang="en-US"/>
        </a:p>
      </dgm:t>
    </dgm:pt>
    <dgm:pt modelId="{96AA5A22-1C07-45F0-8A57-5C18F7938C8C}">
      <dgm:prSet phldrT="[Text]"/>
      <dgm:spPr/>
      <dgm:t>
        <a:bodyPr/>
        <a:lstStyle/>
        <a:p>
          <a:r>
            <a:rPr lang="nb-NO" dirty="0" smtClean="0"/>
            <a:t>Woman45-total </a:t>
          </a:r>
          <a:r>
            <a:rPr lang="nb-NO" dirty="0" err="1" smtClean="0"/>
            <a:t>attendance</a:t>
          </a:r>
          <a:endParaRPr lang="en-US" dirty="0"/>
        </a:p>
      </dgm:t>
    </dgm:pt>
    <dgm:pt modelId="{5575C690-A272-4770-AED6-5A207494D437}" type="parTrans" cxnId="{5681C5CD-5FF9-41E0-8C45-D01615B3D875}">
      <dgm:prSet/>
      <dgm:spPr/>
      <dgm:t>
        <a:bodyPr/>
        <a:lstStyle/>
        <a:p>
          <a:endParaRPr lang="en-US"/>
        </a:p>
      </dgm:t>
    </dgm:pt>
    <dgm:pt modelId="{D90D0815-3DB4-43E1-9197-4BE0B10D53C0}" type="sibTrans" cxnId="{5681C5CD-5FF9-41E0-8C45-D01615B3D875}">
      <dgm:prSet/>
      <dgm:spPr/>
      <dgm:t>
        <a:bodyPr/>
        <a:lstStyle/>
        <a:p>
          <a:endParaRPr lang="en-US"/>
        </a:p>
      </dgm:t>
    </dgm:pt>
    <dgm:pt modelId="{E557EA16-4AFA-473F-B258-66CF4DE45687}">
      <dgm:prSet phldrT="[Text]"/>
      <dgm:spPr/>
      <dgm:t>
        <a:bodyPr/>
        <a:lstStyle/>
        <a:p>
          <a:r>
            <a:rPr lang="nb-NO" dirty="0" smtClean="0"/>
            <a:t>Women678-total </a:t>
          </a:r>
          <a:r>
            <a:rPr lang="nb-NO" dirty="0" err="1" smtClean="0"/>
            <a:t>attendance</a:t>
          </a:r>
          <a:endParaRPr lang="en-US" dirty="0"/>
        </a:p>
      </dgm:t>
    </dgm:pt>
    <dgm:pt modelId="{869B78F2-9E99-45EB-8B69-04C45161B7CB}" type="parTrans" cxnId="{A2DFCF71-C0FD-42A6-8FB5-9962ACCAD319}">
      <dgm:prSet/>
      <dgm:spPr/>
      <dgm:t>
        <a:bodyPr/>
        <a:lstStyle/>
        <a:p>
          <a:endParaRPr lang="en-US"/>
        </a:p>
      </dgm:t>
    </dgm:pt>
    <dgm:pt modelId="{7649D17A-997E-48DF-95E4-5A2D99391A2E}" type="sibTrans" cxnId="{A2DFCF71-C0FD-42A6-8FB5-9962ACCAD319}">
      <dgm:prSet/>
      <dgm:spPr/>
      <dgm:t>
        <a:bodyPr/>
        <a:lstStyle/>
        <a:p>
          <a:endParaRPr lang="en-US"/>
        </a:p>
      </dgm:t>
    </dgm:pt>
    <dgm:pt modelId="{54C2C9D3-9DC6-44F8-A3EA-371C4BC2E633}" type="pres">
      <dgm:prSet presAssocID="{335765A3-F1A2-4882-8681-AD559A9EB9A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7F7F90F-9EAB-470A-BB65-EA6336B43194}" type="pres">
      <dgm:prSet presAssocID="{7C55F2C9-34B7-4E34-8474-E9B2495A8E90}" presName="hierRoot1" presStyleCnt="0">
        <dgm:presLayoutVars>
          <dgm:hierBranch val="init"/>
        </dgm:presLayoutVars>
      </dgm:prSet>
      <dgm:spPr/>
    </dgm:pt>
    <dgm:pt modelId="{1C7EE56A-C52C-4663-BF1B-1DE2BE4F4BC3}" type="pres">
      <dgm:prSet presAssocID="{7C55F2C9-34B7-4E34-8474-E9B2495A8E90}" presName="rootComposite1" presStyleCnt="0"/>
      <dgm:spPr/>
    </dgm:pt>
    <dgm:pt modelId="{F55F5677-F964-463B-8743-94EB9BE8E240}" type="pres">
      <dgm:prSet presAssocID="{7C55F2C9-34B7-4E34-8474-E9B2495A8E90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BFC316-E7A4-4485-9FCF-3E71197854EE}" type="pres">
      <dgm:prSet presAssocID="{7C55F2C9-34B7-4E34-8474-E9B2495A8E9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487CF6E-2C00-4B10-B21D-8123C82647F7}" type="pres">
      <dgm:prSet presAssocID="{7C55F2C9-34B7-4E34-8474-E9B2495A8E90}" presName="hierChild2" presStyleCnt="0"/>
      <dgm:spPr/>
    </dgm:pt>
    <dgm:pt modelId="{CA105A35-8F98-45FA-A366-16DCBE63EC39}" type="pres">
      <dgm:prSet presAssocID="{0CBB4B23-D8E4-45B0-AF4C-7C71FBB95F92}" presName="Name37" presStyleLbl="parChTrans1D2" presStyleIdx="0" presStyleCnt="4"/>
      <dgm:spPr/>
      <dgm:t>
        <a:bodyPr/>
        <a:lstStyle/>
        <a:p>
          <a:endParaRPr lang="en-US"/>
        </a:p>
      </dgm:t>
    </dgm:pt>
    <dgm:pt modelId="{0E2898E3-334D-44F2-B3A5-6F26D9B303F2}" type="pres">
      <dgm:prSet presAssocID="{02DE5562-630C-4F84-96F5-2806FA4FDF7B}" presName="hierRoot2" presStyleCnt="0">
        <dgm:presLayoutVars>
          <dgm:hierBranch val="init"/>
        </dgm:presLayoutVars>
      </dgm:prSet>
      <dgm:spPr/>
    </dgm:pt>
    <dgm:pt modelId="{6936B2C1-AF57-491D-ADD7-C6C64BDDD040}" type="pres">
      <dgm:prSet presAssocID="{02DE5562-630C-4F84-96F5-2806FA4FDF7B}" presName="rootComposite" presStyleCnt="0"/>
      <dgm:spPr/>
    </dgm:pt>
    <dgm:pt modelId="{A7CC0F64-1BE0-4D31-9483-43AD3C7F0E22}" type="pres">
      <dgm:prSet presAssocID="{02DE5562-630C-4F84-96F5-2806FA4FDF7B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FDB512-43F6-48AD-B87B-6DB7B0D59EE5}" type="pres">
      <dgm:prSet presAssocID="{02DE5562-630C-4F84-96F5-2806FA4FDF7B}" presName="rootConnector" presStyleLbl="node2" presStyleIdx="0" presStyleCnt="4"/>
      <dgm:spPr/>
      <dgm:t>
        <a:bodyPr/>
        <a:lstStyle/>
        <a:p>
          <a:endParaRPr lang="en-US"/>
        </a:p>
      </dgm:t>
    </dgm:pt>
    <dgm:pt modelId="{933D0ECF-0632-4737-AC3D-2165E21618B3}" type="pres">
      <dgm:prSet presAssocID="{02DE5562-630C-4F84-96F5-2806FA4FDF7B}" presName="hierChild4" presStyleCnt="0"/>
      <dgm:spPr/>
    </dgm:pt>
    <dgm:pt modelId="{78C9AB42-1975-49F2-BDC8-DDF8D582A9C0}" type="pres">
      <dgm:prSet presAssocID="{02DE5562-630C-4F84-96F5-2806FA4FDF7B}" presName="hierChild5" presStyleCnt="0"/>
      <dgm:spPr/>
    </dgm:pt>
    <dgm:pt modelId="{FE02BB01-F085-4937-BA15-821A23ABE1A5}" type="pres">
      <dgm:prSet presAssocID="{8A18577F-F2EC-4292-9F75-F12A3F2E3E1F}" presName="Name37" presStyleLbl="parChTrans1D2" presStyleIdx="1" presStyleCnt="4"/>
      <dgm:spPr/>
      <dgm:t>
        <a:bodyPr/>
        <a:lstStyle/>
        <a:p>
          <a:endParaRPr lang="en-US"/>
        </a:p>
      </dgm:t>
    </dgm:pt>
    <dgm:pt modelId="{DDAECA74-B59D-4EE3-96EC-24D3B31BC69E}" type="pres">
      <dgm:prSet presAssocID="{B58CBC42-7CEB-4516-A681-9275AE2991CC}" presName="hierRoot2" presStyleCnt="0">
        <dgm:presLayoutVars>
          <dgm:hierBranch val="init"/>
        </dgm:presLayoutVars>
      </dgm:prSet>
      <dgm:spPr/>
    </dgm:pt>
    <dgm:pt modelId="{88C79C0D-6EED-4806-A601-805744370F89}" type="pres">
      <dgm:prSet presAssocID="{B58CBC42-7CEB-4516-A681-9275AE2991CC}" presName="rootComposite" presStyleCnt="0"/>
      <dgm:spPr/>
    </dgm:pt>
    <dgm:pt modelId="{1F945747-6356-4D12-89E2-35C49B4324B1}" type="pres">
      <dgm:prSet presAssocID="{B58CBC42-7CEB-4516-A681-9275AE2991C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A2CA06-9206-4D37-904D-EF2D3F127A17}" type="pres">
      <dgm:prSet presAssocID="{B58CBC42-7CEB-4516-A681-9275AE2991CC}" presName="rootConnector" presStyleLbl="node2" presStyleIdx="1" presStyleCnt="4"/>
      <dgm:spPr/>
      <dgm:t>
        <a:bodyPr/>
        <a:lstStyle/>
        <a:p>
          <a:endParaRPr lang="en-US"/>
        </a:p>
      </dgm:t>
    </dgm:pt>
    <dgm:pt modelId="{825EC91F-1EC4-4E9C-9765-F9601B7CA534}" type="pres">
      <dgm:prSet presAssocID="{B58CBC42-7CEB-4516-A681-9275AE2991CC}" presName="hierChild4" presStyleCnt="0"/>
      <dgm:spPr/>
    </dgm:pt>
    <dgm:pt modelId="{7994B820-B87B-4756-A16B-952129D8BD50}" type="pres">
      <dgm:prSet presAssocID="{B58CBC42-7CEB-4516-A681-9275AE2991CC}" presName="hierChild5" presStyleCnt="0"/>
      <dgm:spPr/>
    </dgm:pt>
    <dgm:pt modelId="{5594675C-F477-4130-936A-44558E64BC1A}" type="pres">
      <dgm:prSet presAssocID="{7C55F2C9-34B7-4E34-8474-E9B2495A8E90}" presName="hierChild3" presStyleCnt="0"/>
      <dgm:spPr/>
    </dgm:pt>
    <dgm:pt modelId="{C3606E80-4A4A-4D46-A7B7-271133DBEDE2}" type="pres">
      <dgm:prSet presAssocID="{8EFC21C5-66F0-4D31-8E2A-7B35E093F613}" presName="hierRoot1" presStyleCnt="0">
        <dgm:presLayoutVars>
          <dgm:hierBranch val="init"/>
        </dgm:presLayoutVars>
      </dgm:prSet>
      <dgm:spPr/>
    </dgm:pt>
    <dgm:pt modelId="{3EA4FD77-1787-42F9-B586-F1A020F64115}" type="pres">
      <dgm:prSet presAssocID="{8EFC21C5-66F0-4D31-8E2A-7B35E093F613}" presName="rootComposite1" presStyleCnt="0"/>
      <dgm:spPr/>
    </dgm:pt>
    <dgm:pt modelId="{D7D25D3A-E630-4A20-B0F4-F9075224A072}" type="pres">
      <dgm:prSet presAssocID="{8EFC21C5-66F0-4D31-8E2A-7B35E093F613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1EFD71-F6CF-4909-B17A-48E22F80B09F}" type="pres">
      <dgm:prSet presAssocID="{8EFC21C5-66F0-4D31-8E2A-7B35E093F61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1B21EB8-11BD-44B9-9CC1-ED77FF20F4E8}" type="pres">
      <dgm:prSet presAssocID="{8EFC21C5-66F0-4D31-8E2A-7B35E093F613}" presName="hierChild2" presStyleCnt="0"/>
      <dgm:spPr/>
    </dgm:pt>
    <dgm:pt modelId="{8CB2FF34-5906-403B-8E40-F243EB447D77}" type="pres">
      <dgm:prSet presAssocID="{5575C690-A272-4770-AED6-5A207494D437}" presName="Name37" presStyleLbl="parChTrans1D2" presStyleIdx="2" presStyleCnt="4"/>
      <dgm:spPr/>
      <dgm:t>
        <a:bodyPr/>
        <a:lstStyle/>
        <a:p>
          <a:endParaRPr lang="en-US"/>
        </a:p>
      </dgm:t>
    </dgm:pt>
    <dgm:pt modelId="{6117143F-26AD-4334-8A9E-EBF38104F2B0}" type="pres">
      <dgm:prSet presAssocID="{96AA5A22-1C07-45F0-8A57-5C18F7938C8C}" presName="hierRoot2" presStyleCnt="0">
        <dgm:presLayoutVars>
          <dgm:hierBranch val="init"/>
        </dgm:presLayoutVars>
      </dgm:prSet>
      <dgm:spPr/>
    </dgm:pt>
    <dgm:pt modelId="{E86BFC69-A935-4567-9E3C-A74B8BE8F9E6}" type="pres">
      <dgm:prSet presAssocID="{96AA5A22-1C07-45F0-8A57-5C18F7938C8C}" presName="rootComposite" presStyleCnt="0"/>
      <dgm:spPr/>
    </dgm:pt>
    <dgm:pt modelId="{2E43C724-D810-4BFC-B3AA-DCA9FC54006E}" type="pres">
      <dgm:prSet presAssocID="{96AA5A22-1C07-45F0-8A57-5C18F7938C8C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EAD7A4-51FA-49EE-A074-84C2E236CB6B}" type="pres">
      <dgm:prSet presAssocID="{96AA5A22-1C07-45F0-8A57-5C18F7938C8C}" presName="rootConnector" presStyleLbl="node2" presStyleIdx="2" presStyleCnt="4"/>
      <dgm:spPr/>
      <dgm:t>
        <a:bodyPr/>
        <a:lstStyle/>
        <a:p>
          <a:endParaRPr lang="en-US"/>
        </a:p>
      </dgm:t>
    </dgm:pt>
    <dgm:pt modelId="{7614AC19-F02B-4889-90B5-AB74FBD54B8C}" type="pres">
      <dgm:prSet presAssocID="{96AA5A22-1C07-45F0-8A57-5C18F7938C8C}" presName="hierChild4" presStyleCnt="0"/>
      <dgm:spPr/>
    </dgm:pt>
    <dgm:pt modelId="{08EBD4C1-67B3-4E58-B785-E335F6F05BE2}" type="pres">
      <dgm:prSet presAssocID="{96AA5A22-1C07-45F0-8A57-5C18F7938C8C}" presName="hierChild5" presStyleCnt="0"/>
      <dgm:spPr/>
    </dgm:pt>
    <dgm:pt modelId="{EA6BE983-3DEC-4B6A-AD1A-6692B44C4F0B}" type="pres">
      <dgm:prSet presAssocID="{869B78F2-9E99-45EB-8B69-04C45161B7CB}" presName="Name37" presStyleLbl="parChTrans1D2" presStyleIdx="3" presStyleCnt="4"/>
      <dgm:spPr/>
      <dgm:t>
        <a:bodyPr/>
        <a:lstStyle/>
        <a:p>
          <a:endParaRPr lang="en-US"/>
        </a:p>
      </dgm:t>
    </dgm:pt>
    <dgm:pt modelId="{8138DAAF-2D46-40C6-B17F-C25E49F1F984}" type="pres">
      <dgm:prSet presAssocID="{E557EA16-4AFA-473F-B258-66CF4DE45687}" presName="hierRoot2" presStyleCnt="0">
        <dgm:presLayoutVars>
          <dgm:hierBranch val="init"/>
        </dgm:presLayoutVars>
      </dgm:prSet>
      <dgm:spPr/>
    </dgm:pt>
    <dgm:pt modelId="{99540B3F-3A28-42D2-97C7-1A6DF772CB1E}" type="pres">
      <dgm:prSet presAssocID="{E557EA16-4AFA-473F-B258-66CF4DE45687}" presName="rootComposite" presStyleCnt="0"/>
      <dgm:spPr/>
    </dgm:pt>
    <dgm:pt modelId="{4336A400-5D4E-4699-B978-73C6E7E1381C}" type="pres">
      <dgm:prSet presAssocID="{E557EA16-4AFA-473F-B258-66CF4DE45687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25462D-690E-4FA3-B9BE-0DDD7843EBC0}" type="pres">
      <dgm:prSet presAssocID="{E557EA16-4AFA-473F-B258-66CF4DE45687}" presName="rootConnector" presStyleLbl="node2" presStyleIdx="3" presStyleCnt="4"/>
      <dgm:spPr/>
      <dgm:t>
        <a:bodyPr/>
        <a:lstStyle/>
        <a:p>
          <a:endParaRPr lang="en-US"/>
        </a:p>
      </dgm:t>
    </dgm:pt>
    <dgm:pt modelId="{F1EE6766-E52D-4572-985C-B9A609580049}" type="pres">
      <dgm:prSet presAssocID="{E557EA16-4AFA-473F-B258-66CF4DE45687}" presName="hierChild4" presStyleCnt="0"/>
      <dgm:spPr/>
    </dgm:pt>
    <dgm:pt modelId="{BC4979D8-8DBE-4EAF-8634-15DEFEB7D40E}" type="pres">
      <dgm:prSet presAssocID="{E557EA16-4AFA-473F-B258-66CF4DE45687}" presName="hierChild5" presStyleCnt="0"/>
      <dgm:spPr/>
    </dgm:pt>
    <dgm:pt modelId="{8EC7C582-C638-4859-918B-7481152AD138}" type="pres">
      <dgm:prSet presAssocID="{8EFC21C5-66F0-4D31-8E2A-7B35E093F613}" presName="hierChild3" presStyleCnt="0"/>
      <dgm:spPr/>
    </dgm:pt>
  </dgm:ptLst>
  <dgm:cxnLst>
    <dgm:cxn modelId="{FA74988B-D322-4768-9258-F4BCA4C07825}" type="presOf" srcId="{7C55F2C9-34B7-4E34-8474-E9B2495A8E90}" destId="{F55F5677-F964-463B-8743-94EB9BE8E240}" srcOrd="0" destOrd="0" presId="urn:microsoft.com/office/officeart/2005/8/layout/orgChart1"/>
    <dgm:cxn modelId="{342D1094-ADFC-47CD-98CE-A4F3385B8446}" type="presOf" srcId="{869B78F2-9E99-45EB-8B69-04C45161B7CB}" destId="{EA6BE983-3DEC-4B6A-AD1A-6692B44C4F0B}" srcOrd="0" destOrd="0" presId="urn:microsoft.com/office/officeart/2005/8/layout/orgChart1"/>
    <dgm:cxn modelId="{D7BF7A72-95CF-403D-8336-520D4A272403}" type="presOf" srcId="{0CBB4B23-D8E4-45B0-AF4C-7C71FBB95F92}" destId="{CA105A35-8F98-45FA-A366-16DCBE63EC39}" srcOrd="0" destOrd="0" presId="urn:microsoft.com/office/officeart/2005/8/layout/orgChart1"/>
    <dgm:cxn modelId="{CCD9FF48-099B-4055-8CFD-00791E91D215}" type="presOf" srcId="{B58CBC42-7CEB-4516-A681-9275AE2991CC}" destId="{1F945747-6356-4D12-89E2-35C49B4324B1}" srcOrd="0" destOrd="0" presId="urn:microsoft.com/office/officeart/2005/8/layout/orgChart1"/>
    <dgm:cxn modelId="{2DC15D97-259E-472F-B538-3E033E5A352B}" type="presOf" srcId="{B58CBC42-7CEB-4516-A681-9275AE2991CC}" destId="{1FA2CA06-9206-4D37-904D-EF2D3F127A17}" srcOrd="1" destOrd="0" presId="urn:microsoft.com/office/officeart/2005/8/layout/orgChart1"/>
    <dgm:cxn modelId="{119037DE-6D5D-4729-9FF9-CC926C72A7D3}" type="presOf" srcId="{96AA5A22-1C07-45F0-8A57-5C18F7938C8C}" destId="{9EEAD7A4-51FA-49EE-A074-84C2E236CB6B}" srcOrd="1" destOrd="0" presId="urn:microsoft.com/office/officeart/2005/8/layout/orgChart1"/>
    <dgm:cxn modelId="{18DCDC16-DD83-44CF-86C8-85F6900D6E1E}" type="presOf" srcId="{02DE5562-630C-4F84-96F5-2806FA4FDF7B}" destId="{DEFDB512-43F6-48AD-B87B-6DB7B0D59EE5}" srcOrd="1" destOrd="0" presId="urn:microsoft.com/office/officeart/2005/8/layout/orgChart1"/>
    <dgm:cxn modelId="{45D79EED-90A0-40D2-A453-CA378B7C13F8}" type="presOf" srcId="{335765A3-F1A2-4882-8681-AD559A9EB9A0}" destId="{54C2C9D3-9DC6-44F8-A3EA-371C4BC2E633}" srcOrd="0" destOrd="0" presId="urn:microsoft.com/office/officeart/2005/8/layout/orgChart1"/>
    <dgm:cxn modelId="{39CEAD23-329D-4C6A-BC6E-D5C13C8A96E7}" type="presOf" srcId="{7C55F2C9-34B7-4E34-8474-E9B2495A8E90}" destId="{F5BFC316-E7A4-4485-9FCF-3E71197854EE}" srcOrd="1" destOrd="0" presId="urn:microsoft.com/office/officeart/2005/8/layout/orgChart1"/>
    <dgm:cxn modelId="{2D836287-9F03-408E-9500-20EDED65B84E}" srcId="{335765A3-F1A2-4882-8681-AD559A9EB9A0}" destId="{8EFC21C5-66F0-4D31-8E2A-7B35E093F613}" srcOrd="1" destOrd="0" parTransId="{C7B2362E-9873-4DFE-9AD3-54BE0101D0D6}" sibTransId="{10DA406C-8100-4102-B8BD-FA21830ABC5A}"/>
    <dgm:cxn modelId="{5D98608F-23B6-40EA-9301-21C0D5C2BD55}" type="presOf" srcId="{5575C690-A272-4770-AED6-5A207494D437}" destId="{8CB2FF34-5906-403B-8E40-F243EB447D77}" srcOrd="0" destOrd="0" presId="urn:microsoft.com/office/officeart/2005/8/layout/orgChart1"/>
    <dgm:cxn modelId="{A4EF8E6C-4427-42B6-941A-777EA8DD439B}" type="presOf" srcId="{8A18577F-F2EC-4292-9F75-F12A3F2E3E1F}" destId="{FE02BB01-F085-4937-BA15-821A23ABE1A5}" srcOrd="0" destOrd="0" presId="urn:microsoft.com/office/officeart/2005/8/layout/orgChart1"/>
    <dgm:cxn modelId="{FFAEC2AE-CD5E-4DFA-8D79-DE15EA3356AC}" type="presOf" srcId="{E557EA16-4AFA-473F-B258-66CF4DE45687}" destId="{4336A400-5D4E-4699-B978-73C6E7E1381C}" srcOrd="0" destOrd="0" presId="urn:microsoft.com/office/officeart/2005/8/layout/orgChart1"/>
    <dgm:cxn modelId="{632C30CF-FDB7-4272-8F2B-ADE8F0784E2D}" srcId="{7C55F2C9-34B7-4E34-8474-E9B2495A8E90}" destId="{02DE5562-630C-4F84-96F5-2806FA4FDF7B}" srcOrd="0" destOrd="0" parTransId="{0CBB4B23-D8E4-45B0-AF4C-7C71FBB95F92}" sibTransId="{59CD402A-11C1-43BA-B1D9-9858DDA414C1}"/>
    <dgm:cxn modelId="{A2DFCF71-C0FD-42A6-8FB5-9962ACCAD319}" srcId="{8EFC21C5-66F0-4D31-8E2A-7B35E093F613}" destId="{E557EA16-4AFA-473F-B258-66CF4DE45687}" srcOrd="1" destOrd="0" parTransId="{869B78F2-9E99-45EB-8B69-04C45161B7CB}" sibTransId="{7649D17A-997E-48DF-95E4-5A2D99391A2E}"/>
    <dgm:cxn modelId="{6806F360-507E-4963-AF40-5AC07EC3FCF8}" type="presOf" srcId="{8EFC21C5-66F0-4D31-8E2A-7B35E093F613}" destId="{D7D25D3A-E630-4A20-B0F4-F9075224A072}" srcOrd="0" destOrd="0" presId="urn:microsoft.com/office/officeart/2005/8/layout/orgChart1"/>
    <dgm:cxn modelId="{5707A4DE-5E86-4262-97FA-4CF6B924342C}" type="presOf" srcId="{E557EA16-4AFA-473F-B258-66CF4DE45687}" destId="{C825462D-690E-4FA3-B9BE-0DDD7843EBC0}" srcOrd="1" destOrd="0" presId="urn:microsoft.com/office/officeart/2005/8/layout/orgChart1"/>
    <dgm:cxn modelId="{059763AA-831A-4D68-8E5C-FE164091D868}" srcId="{7C55F2C9-34B7-4E34-8474-E9B2495A8E90}" destId="{B58CBC42-7CEB-4516-A681-9275AE2991CC}" srcOrd="1" destOrd="0" parTransId="{8A18577F-F2EC-4292-9F75-F12A3F2E3E1F}" sibTransId="{D801DA6B-B93E-4B23-91D7-EB03026222F7}"/>
    <dgm:cxn modelId="{07940115-4BF2-40C4-ACE0-DE536DBAEE6A}" type="presOf" srcId="{8EFC21C5-66F0-4D31-8E2A-7B35E093F613}" destId="{711EFD71-F6CF-4909-B17A-48E22F80B09F}" srcOrd="1" destOrd="0" presId="urn:microsoft.com/office/officeart/2005/8/layout/orgChart1"/>
    <dgm:cxn modelId="{E726AA2D-D576-4A30-84C2-C544BCD7D197}" type="presOf" srcId="{96AA5A22-1C07-45F0-8A57-5C18F7938C8C}" destId="{2E43C724-D810-4BFC-B3AA-DCA9FC54006E}" srcOrd="0" destOrd="0" presId="urn:microsoft.com/office/officeart/2005/8/layout/orgChart1"/>
    <dgm:cxn modelId="{5681C5CD-5FF9-41E0-8C45-D01615B3D875}" srcId="{8EFC21C5-66F0-4D31-8E2A-7B35E093F613}" destId="{96AA5A22-1C07-45F0-8A57-5C18F7938C8C}" srcOrd="0" destOrd="0" parTransId="{5575C690-A272-4770-AED6-5A207494D437}" sibTransId="{D90D0815-3DB4-43E1-9197-4BE0B10D53C0}"/>
    <dgm:cxn modelId="{DD11F869-113C-4D89-8413-B5C19EB9D729}" srcId="{335765A3-F1A2-4882-8681-AD559A9EB9A0}" destId="{7C55F2C9-34B7-4E34-8474-E9B2495A8E90}" srcOrd="0" destOrd="0" parTransId="{88CAF67D-34D6-405B-B3EF-49CF79273BF5}" sibTransId="{86CA7539-B0F9-46AA-8F71-5BAA1CEC823B}"/>
    <dgm:cxn modelId="{3582C2BD-5E36-4FB6-8295-AF677FD2F8B5}" type="presOf" srcId="{02DE5562-630C-4F84-96F5-2806FA4FDF7B}" destId="{A7CC0F64-1BE0-4D31-9483-43AD3C7F0E22}" srcOrd="0" destOrd="0" presId="urn:microsoft.com/office/officeart/2005/8/layout/orgChart1"/>
    <dgm:cxn modelId="{6885BB11-3949-4BFD-937E-27191707E7A3}" type="presParOf" srcId="{54C2C9D3-9DC6-44F8-A3EA-371C4BC2E633}" destId="{D7F7F90F-9EAB-470A-BB65-EA6336B43194}" srcOrd="0" destOrd="0" presId="urn:microsoft.com/office/officeart/2005/8/layout/orgChart1"/>
    <dgm:cxn modelId="{0FC8EC3E-53DB-4734-BDA2-07BB72A06D58}" type="presParOf" srcId="{D7F7F90F-9EAB-470A-BB65-EA6336B43194}" destId="{1C7EE56A-C52C-4663-BF1B-1DE2BE4F4BC3}" srcOrd="0" destOrd="0" presId="urn:microsoft.com/office/officeart/2005/8/layout/orgChart1"/>
    <dgm:cxn modelId="{21CF7141-0DC9-44BF-B1FF-E12284BD7FC5}" type="presParOf" srcId="{1C7EE56A-C52C-4663-BF1B-1DE2BE4F4BC3}" destId="{F55F5677-F964-463B-8743-94EB9BE8E240}" srcOrd="0" destOrd="0" presId="urn:microsoft.com/office/officeart/2005/8/layout/orgChart1"/>
    <dgm:cxn modelId="{B55360E2-9F0E-4F05-B538-B34A33A6A645}" type="presParOf" srcId="{1C7EE56A-C52C-4663-BF1B-1DE2BE4F4BC3}" destId="{F5BFC316-E7A4-4485-9FCF-3E71197854EE}" srcOrd="1" destOrd="0" presId="urn:microsoft.com/office/officeart/2005/8/layout/orgChart1"/>
    <dgm:cxn modelId="{27939570-7D2B-408B-87F0-6D87BE33C43A}" type="presParOf" srcId="{D7F7F90F-9EAB-470A-BB65-EA6336B43194}" destId="{0487CF6E-2C00-4B10-B21D-8123C82647F7}" srcOrd="1" destOrd="0" presId="urn:microsoft.com/office/officeart/2005/8/layout/orgChart1"/>
    <dgm:cxn modelId="{5A020C48-F667-4AEF-8119-5E2336157ADB}" type="presParOf" srcId="{0487CF6E-2C00-4B10-B21D-8123C82647F7}" destId="{CA105A35-8F98-45FA-A366-16DCBE63EC39}" srcOrd="0" destOrd="0" presId="urn:microsoft.com/office/officeart/2005/8/layout/orgChart1"/>
    <dgm:cxn modelId="{A19F3991-D1C9-48E1-87FA-A3D470D0EF8B}" type="presParOf" srcId="{0487CF6E-2C00-4B10-B21D-8123C82647F7}" destId="{0E2898E3-334D-44F2-B3A5-6F26D9B303F2}" srcOrd="1" destOrd="0" presId="urn:microsoft.com/office/officeart/2005/8/layout/orgChart1"/>
    <dgm:cxn modelId="{09D6CF09-7C13-47CF-820D-5164A0259E4D}" type="presParOf" srcId="{0E2898E3-334D-44F2-B3A5-6F26D9B303F2}" destId="{6936B2C1-AF57-491D-ADD7-C6C64BDDD040}" srcOrd="0" destOrd="0" presId="urn:microsoft.com/office/officeart/2005/8/layout/orgChart1"/>
    <dgm:cxn modelId="{1B6FF38D-6D9A-4F28-8705-3E1185E2A419}" type="presParOf" srcId="{6936B2C1-AF57-491D-ADD7-C6C64BDDD040}" destId="{A7CC0F64-1BE0-4D31-9483-43AD3C7F0E22}" srcOrd="0" destOrd="0" presId="urn:microsoft.com/office/officeart/2005/8/layout/orgChart1"/>
    <dgm:cxn modelId="{2048B365-1672-41AF-89FA-50C2A48198B8}" type="presParOf" srcId="{6936B2C1-AF57-491D-ADD7-C6C64BDDD040}" destId="{DEFDB512-43F6-48AD-B87B-6DB7B0D59EE5}" srcOrd="1" destOrd="0" presId="urn:microsoft.com/office/officeart/2005/8/layout/orgChart1"/>
    <dgm:cxn modelId="{344F9D77-ED6B-4870-9FE9-71A0F284EB40}" type="presParOf" srcId="{0E2898E3-334D-44F2-B3A5-6F26D9B303F2}" destId="{933D0ECF-0632-4737-AC3D-2165E21618B3}" srcOrd="1" destOrd="0" presId="urn:microsoft.com/office/officeart/2005/8/layout/orgChart1"/>
    <dgm:cxn modelId="{43F2B9C1-88E4-4364-917F-ACE862D606C9}" type="presParOf" srcId="{0E2898E3-334D-44F2-B3A5-6F26D9B303F2}" destId="{78C9AB42-1975-49F2-BDC8-DDF8D582A9C0}" srcOrd="2" destOrd="0" presId="urn:microsoft.com/office/officeart/2005/8/layout/orgChart1"/>
    <dgm:cxn modelId="{2FB51EC4-BEAE-4A2B-AB08-F2D61147EF00}" type="presParOf" srcId="{0487CF6E-2C00-4B10-B21D-8123C82647F7}" destId="{FE02BB01-F085-4937-BA15-821A23ABE1A5}" srcOrd="2" destOrd="0" presId="urn:microsoft.com/office/officeart/2005/8/layout/orgChart1"/>
    <dgm:cxn modelId="{37A001F2-DC2B-4A87-B407-FC527DEC7878}" type="presParOf" srcId="{0487CF6E-2C00-4B10-B21D-8123C82647F7}" destId="{DDAECA74-B59D-4EE3-96EC-24D3B31BC69E}" srcOrd="3" destOrd="0" presId="urn:microsoft.com/office/officeart/2005/8/layout/orgChart1"/>
    <dgm:cxn modelId="{617AB2BA-EFD1-4556-954F-535877D3B169}" type="presParOf" srcId="{DDAECA74-B59D-4EE3-96EC-24D3B31BC69E}" destId="{88C79C0D-6EED-4806-A601-805744370F89}" srcOrd="0" destOrd="0" presId="urn:microsoft.com/office/officeart/2005/8/layout/orgChart1"/>
    <dgm:cxn modelId="{7E1DAFCA-A7A9-4F9F-BA28-F21F83162E4F}" type="presParOf" srcId="{88C79C0D-6EED-4806-A601-805744370F89}" destId="{1F945747-6356-4D12-89E2-35C49B4324B1}" srcOrd="0" destOrd="0" presId="urn:microsoft.com/office/officeart/2005/8/layout/orgChart1"/>
    <dgm:cxn modelId="{5DC5BC99-A532-4A93-804A-2BEFF0043841}" type="presParOf" srcId="{88C79C0D-6EED-4806-A601-805744370F89}" destId="{1FA2CA06-9206-4D37-904D-EF2D3F127A17}" srcOrd="1" destOrd="0" presId="urn:microsoft.com/office/officeart/2005/8/layout/orgChart1"/>
    <dgm:cxn modelId="{921BED90-7524-4573-BCCD-8B0938FA67A0}" type="presParOf" srcId="{DDAECA74-B59D-4EE3-96EC-24D3B31BC69E}" destId="{825EC91F-1EC4-4E9C-9765-F9601B7CA534}" srcOrd="1" destOrd="0" presId="urn:microsoft.com/office/officeart/2005/8/layout/orgChart1"/>
    <dgm:cxn modelId="{F754D227-CAFD-4A4C-8917-6135FF133FF8}" type="presParOf" srcId="{DDAECA74-B59D-4EE3-96EC-24D3B31BC69E}" destId="{7994B820-B87B-4756-A16B-952129D8BD50}" srcOrd="2" destOrd="0" presId="urn:microsoft.com/office/officeart/2005/8/layout/orgChart1"/>
    <dgm:cxn modelId="{73E392C7-DE15-4720-926B-4E6A889A67B6}" type="presParOf" srcId="{D7F7F90F-9EAB-470A-BB65-EA6336B43194}" destId="{5594675C-F477-4130-936A-44558E64BC1A}" srcOrd="2" destOrd="0" presId="urn:microsoft.com/office/officeart/2005/8/layout/orgChart1"/>
    <dgm:cxn modelId="{D4A58786-CA1D-478F-8D2E-52B86A5D2C12}" type="presParOf" srcId="{54C2C9D3-9DC6-44F8-A3EA-371C4BC2E633}" destId="{C3606E80-4A4A-4D46-A7B7-271133DBEDE2}" srcOrd="1" destOrd="0" presId="urn:microsoft.com/office/officeart/2005/8/layout/orgChart1"/>
    <dgm:cxn modelId="{88D4D4A6-D544-4A1D-93FF-209D2F835C1A}" type="presParOf" srcId="{C3606E80-4A4A-4D46-A7B7-271133DBEDE2}" destId="{3EA4FD77-1787-42F9-B586-F1A020F64115}" srcOrd="0" destOrd="0" presId="urn:microsoft.com/office/officeart/2005/8/layout/orgChart1"/>
    <dgm:cxn modelId="{6044C6AB-76A1-456E-AEC8-089D9528ABCA}" type="presParOf" srcId="{3EA4FD77-1787-42F9-B586-F1A020F64115}" destId="{D7D25D3A-E630-4A20-B0F4-F9075224A072}" srcOrd="0" destOrd="0" presId="urn:microsoft.com/office/officeart/2005/8/layout/orgChart1"/>
    <dgm:cxn modelId="{B70CB9C1-9339-41D8-BE25-0B3F649ABD25}" type="presParOf" srcId="{3EA4FD77-1787-42F9-B586-F1A020F64115}" destId="{711EFD71-F6CF-4909-B17A-48E22F80B09F}" srcOrd="1" destOrd="0" presId="urn:microsoft.com/office/officeart/2005/8/layout/orgChart1"/>
    <dgm:cxn modelId="{034C6B03-C6EF-4123-9D14-0C8D9939FB72}" type="presParOf" srcId="{C3606E80-4A4A-4D46-A7B7-271133DBEDE2}" destId="{F1B21EB8-11BD-44B9-9CC1-ED77FF20F4E8}" srcOrd="1" destOrd="0" presId="urn:microsoft.com/office/officeart/2005/8/layout/orgChart1"/>
    <dgm:cxn modelId="{C3EE26C3-C8B0-4861-96A6-6E00362076E6}" type="presParOf" srcId="{F1B21EB8-11BD-44B9-9CC1-ED77FF20F4E8}" destId="{8CB2FF34-5906-403B-8E40-F243EB447D77}" srcOrd="0" destOrd="0" presId="urn:microsoft.com/office/officeart/2005/8/layout/orgChart1"/>
    <dgm:cxn modelId="{CC975CD0-4A8B-4B77-ABA2-1222CF7DDF43}" type="presParOf" srcId="{F1B21EB8-11BD-44B9-9CC1-ED77FF20F4E8}" destId="{6117143F-26AD-4334-8A9E-EBF38104F2B0}" srcOrd="1" destOrd="0" presId="urn:microsoft.com/office/officeart/2005/8/layout/orgChart1"/>
    <dgm:cxn modelId="{D9A77FBF-2367-4343-9AB7-32B8A8D6EF12}" type="presParOf" srcId="{6117143F-26AD-4334-8A9E-EBF38104F2B0}" destId="{E86BFC69-A935-4567-9E3C-A74B8BE8F9E6}" srcOrd="0" destOrd="0" presId="urn:microsoft.com/office/officeart/2005/8/layout/orgChart1"/>
    <dgm:cxn modelId="{173FCB70-4B2C-4ACC-88BC-E19DDC79F121}" type="presParOf" srcId="{E86BFC69-A935-4567-9E3C-A74B8BE8F9E6}" destId="{2E43C724-D810-4BFC-B3AA-DCA9FC54006E}" srcOrd="0" destOrd="0" presId="urn:microsoft.com/office/officeart/2005/8/layout/orgChart1"/>
    <dgm:cxn modelId="{6A44AFBB-62B0-4823-ADD8-FC197234A106}" type="presParOf" srcId="{E86BFC69-A935-4567-9E3C-A74B8BE8F9E6}" destId="{9EEAD7A4-51FA-49EE-A074-84C2E236CB6B}" srcOrd="1" destOrd="0" presId="urn:microsoft.com/office/officeart/2005/8/layout/orgChart1"/>
    <dgm:cxn modelId="{88592521-60AD-4DD5-ABF2-3AC034D46B00}" type="presParOf" srcId="{6117143F-26AD-4334-8A9E-EBF38104F2B0}" destId="{7614AC19-F02B-4889-90B5-AB74FBD54B8C}" srcOrd="1" destOrd="0" presId="urn:microsoft.com/office/officeart/2005/8/layout/orgChart1"/>
    <dgm:cxn modelId="{13055096-2511-485F-BF78-64357E17C8DD}" type="presParOf" srcId="{6117143F-26AD-4334-8A9E-EBF38104F2B0}" destId="{08EBD4C1-67B3-4E58-B785-E335F6F05BE2}" srcOrd="2" destOrd="0" presId="urn:microsoft.com/office/officeart/2005/8/layout/orgChart1"/>
    <dgm:cxn modelId="{F8ECC3D1-073D-4FFA-8789-83BAD74C1FE3}" type="presParOf" srcId="{F1B21EB8-11BD-44B9-9CC1-ED77FF20F4E8}" destId="{EA6BE983-3DEC-4B6A-AD1A-6692B44C4F0B}" srcOrd="2" destOrd="0" presId="urn:microsoft.com/office/officeart/2005/8/layout/orgChart1"/>
    <dgm:cxn modelId="{92AF046A-E2B8-4445-83E5-68E2BBD25095}" type="presParOf" srcId="{F1B21EB8-11BD-44B9-9CC1-ED77FF20F4E8}" destId="{8138DAAF-2D46-40C6-B17F-C25E49F1F984}" srcOrd="3" destOrd="0" presId="urn:microsoft.com/office/officeart/2005/8/layout/orgChart1"/>
    <dgm:cxn modelId="{B827C94A-58C9-4F04-B0AF-CB224DE73A5F}" type="presParOf" srcId="{8138DAAF-2D46-40C6-B17F-C25E49F1F984}" destId="{99540B3F-3A28-42D2-97C7-1A6DF772CB1E}" srcOrd="0" destOrd="0" presId="urn:microsoft.com/office/officeart/2005/8/layout/orgChart1"/>
    <dgm:cxn modelId="{5CA4A6F2-EA04-431A-8F5B-A8808D2092AC}" type="presParOf" srcId="{99540B3F-3A28-42D2-97C7-1A6DF772CB1E}" destId="{4336A400-5D4E-4699-B978-73C6E7E1381C}" srcOrd="0" destOrd="0" presId="urn:microsoft.com/office/officeart/2005/8/layout/orgChart1"/>
    <dgm:cxn modelId="{BEE64760-2FEE-4456-804C-AE52842D9921}" type="presParOf" srcId="{99540B3F-3A28-42D2-97C7-1A6DF772CB1E}" destId="{C825462D-690E-4FA3-B9BE-0DDD7843EBC0}" srcOrd="1" destOrd="0" presId="urn:microsoft.com/office/officeart/2005/8/layout/orgChart1"/>
    <dgm:cxn modelId="{D9B7154D-0E0C-4019-BFF3-E5C91AB2616C}" type="presParOf" srcId="{8138DAAF-2D46-40C6-B17F-C25E49F1F984}" destId="{F1EE6766-E52D-4572-985C-B9A609580049}" srcOrd="1" destOrd="0" presId="urn:microsoft.com/office/officeart/2005/8/layout/orgChart1"/>
    <dgm:cxn modelId="{EC04E082-CEDE-4B80-9EEF-C9803BE52DA0}" type="presParOf" srcId="{8138DAAF-2D46-40C6-B17F-C25E49F1F984}" destId="{BC4979D8-8DBE-4EAF-8634-15DEFEB7D40E}" srcOrd="2" destOrd="0" presId="urn:microsoft.com/office/officeart/2005/8/layout/orgChart1"/>
    <dgm:cxn modelId="{5DF6CF9E-C7B2-465F-99DD-3BFBB645DDAA}" type="presParOf" srcId="{C3606E80-4A4A-4D46-A7B7-271133DBEDE2}" destId="{8EC7C582-C638-4859-918B-7481152AD1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16DA00-0608-4335-A8F0-3696A3D13F65}">
      <dsp:nvSpPr>
        <dsp:cNvPr id="0" name=""/>
        <dsp:cNvSpPr/>
      </dsp:nvSpPr>
      <dsp:spPr>
        <a:xfrm>
          <a:off x="8647669" y="2306307"/>
          <a:ext cx="116986" cy="512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513"/>
              </a:lnTo>
              <a:lnTo>
                <a:pt x="116986" y="512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2B4BC-DC09-4C64-A23C-B8C575F490F4}">
      <dsp:nvSpPr>
        <dsp:cNvPr id="0" name=""/>
        <dsp:cNvSpPr/>
      </dsp:nvSpPr>
      <dsp:spPr>
        <a:xfrm>
          <a:off x="8530682" y="2306307"/>
          <a:ext cx="116986" cy="512513"/>
        </a:xfrm>
        <a:custGeom>
          <a:avLst/>
          <a:gdLst/>
          <a:ahLst/>
          <a:cxnLst/>
          <a:rect l="0" t="0" r="0" b="0"/>
          <a:pathLst>
            <a:path>
              <a:moveTo>
                <a:pt x="116986" y="0"/>
              </a:moveTo>
              <a:lnTo>
                <a:pt x="116986" y="512513"/>
              </a:lnTo>
              <a:lnTo>
                <a:pt x="0" y="512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D3F59-4080-4A9A-9D8E-1B6B090B650F}">
      <dsp:nvSpPr>
        <dsp:cNvPr id="0" name=""/>
        <dsp:cNvSpPr/>
      </dsp:nvSpPr>
      <dsp:spPr>
        <a:xfrm>
          <a:off x="7299535" y="1515253"/>
          <a:ext cx="791054" cy="512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513"/>
              </a:lnTo>
              <a:lnTo>
                <a:pt x="791054" y="5125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30445-F527-4DB6-AE92-DF2814E0B9FF}">
      <dsp:nvSpPr>
        <dsp:cNvPr id="0" name=""/>
        <dsp:cNvSpPr/>
      </dsp:nvSpPr>
      <dsp:spPr>
        <a:xfrm>
          <a:off x="6508481" y="2306307"/>
          <a:ext cx="116986" cy="512513"/>
        </a:xfrm>
        <a:custGeom>
          <a:avLst/>
          <a:gdLst/>
          <a:ahLst/>
          <a:cxnLst/>
          <a:rect l="0" t="0" r="0" b="0"/>
          <a:pathLst>
            <a:path>
              <a:moveTo>
                <a:pt x="116986" y="0"/>
              </a:moveTo>
              <a:lnTo>
                <a:pt x="116986" y="512513"/>
              </a:lnTo>
              <a:lnTo>
                <a:pt x="0" y="512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4BFAE-5845-4C03-82EC-506C427EC697}">
      <dsp:nvSpPr>
        <dsp:cNvPr id="0" name=""/>
        <dsp:cNvSpPr/>
      </dsp:nvSpPr>
      <dsp:spPr>
        <a:xfrm>
          <a:off x="7182548" y="1515253"/>
          <a:ext cx="116986" cy="512513"/>
        </a:xfrm>
        <a:custGeom>
          <a:avLst/>
          <a:gdLst/>
          <a:ahLst/>
          <a:cxnLst/>
          <a:rect l="0" t="0" r="0" b="0"/>
          <a:pathLst>
            <a:path>
              <a:moveTo>
                <a:pt x="116986" y="0"/>
              </a:moveTo>
              <a:lnTo>
                <a:pt x="116986" y="512513"/>
              </a:lnTo>
              <a:lnTo>
                <a:pt x="0" y="5125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BA1B49-34E7-4D0A-A76A-D841634C21D8}">
      <dsp:nvSpPr>
        <dsp:cNvPr id="0" name=""/>
        <dsp:cNvSpPr/>
      </dsp:nvSpPr>
      <dsp:spPr>
        <a:xfrm>
          <a:off x="3929199" y="2306307"/>
          <a:ext cx="116986" cy="512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513"/>
              </a:lnTo>
              <a:lnTo>
                <a:pt x="116986" y="512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645F0-60FE-4EBB-B19D-64E72C0720A9}">
      <dsp:nvSpPr>
        <dsp:cNvPr id="0" name=""/>
        <dsp:cNvSpPr/>
      </dsp:nvSpPr>
      <dsp:spPr>
        <a:xfrm>
          <a:off x="3812212" y="2306307"/>
          <a:ext cx="116986" cy="512513"/>
        </a:xfrm>
        <a:custGeom>
          <a:avLst/>
          <a:gdLst/>
          <a:ahLst/>
          <a:cxnLst/>
          <a:rect l="0" t="0" r="0" b="0"/>
          <a:pathLst>
            <a:path>
              <a:moveTo>
                <a:pt x="116986" y="0"/>
              </a:moveTo>
              <a:lnTo>
                <a:pt x="116986" y="512513"/>
              </a:lnTo>
              <a:lnTo>
                <a:pt x="0" y="512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3144E-9B59-498D-88C5-9581EA5C97A7}">
      <dsp:nvSpPr>
        <dsp:cNvPr id="0" name=""/>
        <dsp:cNvSpPr/>
      </dsp:nvSpPr>
      <dsp:spPr>
        <a:xfrm>
          <a:off x="2581064" y="1515253"/>
          <a:ext cx="791054" cy="512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513"/>
              </a:lnTo>
              <a:lnTo>
                <a:pt x="791054" y="5125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DC91E-5020-4015-93D0-AC28B350B92F}">
      <dsp:nvSpPr>
        <dsp:cNvPr id="0" name=""/>
        <dsp:cNvSpPr/>
      </dsp:nvSpPr>
      <dsp:spPr>
        <a:xfrm>
          <a:off x="1232930" y="2306307"/>
          <a:ext cx="116986" cy="512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513"/>
              </a:lnTo>
              <a:lnTo>
                <a:pt x="116986" y="512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03432-3C90-4D37-BCC8-89CB83079072}">
      <dsp:nvSpPr>
        <dsp:cNvPr id="0" name=""/>
        <dsp:cNvSpPr/>
      </dsp:nvSpPr>
      <dsp:spPr>
        <a:xfrm>
          <a:off x="1115943" y="2306307"/>
          <a:ext cx="116986" cy="512513"/>
        </a:xfrm>
        <a:custGeom>
          <a:avLst/>
          <a:gdLst/>
          <a:ahLst/>
          <a:cxnLst/>
          <a:rect l="0" t="0" r="0" b="0"/>
          <a:pathLst>
            <a:path>
              <a:moveTo>
                <a:pt x="116986" y="0"/>
              </a:moveTo>
              <a:lnTo>
                <a:pt x="116986" y="512513"/>
              </a:lnTo>
              <a:lnTo>
                <a:pt x="0" y="512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C75BE3-29A8-490F-A8C9-A56C6CBD11B8}">
      <dsp:nvSpPr>
        <dsp:cNvPr id="0" name=""/>
        <dsp:cNvSpPr/>
      </dsp:nvSpPr>
      <dsp:spPr>
        <a:xfrm>
          <a:off x="1790010" y="1515253"/>
          <a:ext cx="791054" cy="512513"/>
        </a:xfrm>
        <a:custGeom>
          <a:avLst/>
          <a:gdLst/>
          <a:ahLst/>
          <a:cxnLst/>
          <a:rect l="0" t="0" r="0" b="0"/>
          <a:pathLst>
            <a:path>
              <a:moveTo>
                <a:pt x="791054" y="0"/>
              </a:moveTo>
              <a:lnTo>
                <a:pt x="791054" y="512513"/>
              </a:lnTo>
              <a:lnTo>
                <a:pt x="0" y="5125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42ED5E-C1C4-426D-9F02-5DFCFA8A9BB7}">
      <dsp:nvSpPr>
        <dsp:cNvPr id="0" name=""/>
        <dsp:cNvSpPr/>
      </dsp:nvSpPr>
      <dsp:spPr>
        <a:xfrm>
          <a:off x="2023984" y="958172"/>
          <a:ext cx="1114160" cy="557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 dirty="0" smtClean="0"/>
            <a:t>cluster1</a:t>
          </a:r>
          <a:endParaRPr lang="en-US" sz="1600" kern="1200" dirty="0"/>
        </a:p>
      </dsp:txBody>
      <dsp:txXfrm>
        <a:off x="2023984" y="958172"/>
        <a:ext cx="1114160" cy="557080"/>
      </dsp:txXfrm>
    </dsp:sp>
    <dsp:sp modelId="{35A47516-04DB-4F71-9098-A8C2ABB6CF93}">
      <dsp:nvSpPr>
        <dsp:cNvPr id="0" name=""/>
        <dsp:cNvSpPr/>
      </dsp:nvSpPr>
      <dsp:spPr>
        <a:xfrm>
          <a:off x="675850" y="1749226"/>
          <a:ext cx="1114160" cy="557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 dirty="0" smtClean="0"/>
            <a:t>Woman1</a:t>
          </a:r>
          <a:endParaRPr lang="en-US" sz="1600" kern="1200" dirty="0"/>
        </a:p>
      </dsp:txBody>
      <dsp:txXfrm>
        <a:off x="675850" y="1749226"/>
        <a:ext cx="1114160" cy="557080"/>
      </dsp:txXfrm>
    </dsp:sp>
    <dsp:sp modelId="{19E04B15-3C97-40EB-B276-4EB9E4237CBB}">
      <dsp:nvSpPr>
        <dsp:cNvPr id="0" name=""/>
        <dsp:cNvSpPr/>
      </dsp:nvSpPr>
      <dsp:spPr>
        <a:xfrm>
          <a:off x="1782" y="2540280"/>
          <a:ext cx="1114160" cy="557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 dirty="0" smtClean="0"/>
            <a:t>Attendance1</a:t>
          </a:r>
          <a:endParaRPr lang="en-US" sz="1600" kern="1200" dirty="0"/>
        </a:p>
      </dsp:txBody>
      <dsp:txXfrm>
        <a:off x="1782" y="2540280"/>
        <a:ext cx="1114160" cy="557080"/>
      </dsp:txXfrm>
    </dsp:sp>
    <dsp:sp modelId="{4AA0E657-F805-4C9F-854C-5D7E77406BC4}">
      <dsp:nvSpPr>
        <dsp:cNvPr id="0" name=""/>
        <dsp:cNvSpPr/>
      </dsp:nvSpPr>
      <dsp:spPr>
        <a:xfrm>
          <a:off x="1349917" y="2540280"/>
          <a:ext cx="1114160" cy="557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 dirty="0" smtClean="0"/>
            <a:t>Attendance3 </a:t>
          </a:r>
          <a:endParaRPr lang="en-US" sz="1600" kern="1200" dirty="0"/>
        </a:p>
      </dsp:txBody>
      <dsp:txXfrm>
        <a:off x="1349917" y="2540280"/>
        <a:ext cx="1114160" cy="557080"/>
      </dsp:txXfrm>
    </dsp:sp>
    <dsp:sp modelId="{48A90121-BC9E-405E-9362-71875B797B68}">
      <dsp:nvSpPr>
        <dsp:cNvPr id="0" name=""/>
        <dsp:cNvSpPr/>
      </dsp:nvSpPr>
      <dsp:spPr>
        <a:xfrm>
          <a:off x="3372118" y="1749226"/>
          <a:ext cx="1114160" cy="557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 dirty="0" smtClean="0"/>
            <a:t>Woman2</a:t>
          </a:r>
          <a:endParaRPr lang="en-US" sz="1600" kern="1200" dirty="0"/>
        </a:p>
      </dsp:txBody>
      <dsp:txXfrm>
        <a:off x="3372118" y="1749226"/>
        <a:ext cx="1114160" cy="557080"/>
      </dsp:txXfrm>
    </dsp:sp>
    <dsp:sp modelId="{2FFCEC07-F019-4F2D-AAED-70EA249CA00A}">
      <dsp:nvSpPr>
        <dsp:cNvPr id="0" name=""/>
        <dsp:cNvSpPr/>
      </dsp:nvSpPr>
      <dsp:spPr>
        <a:xfrm>
          <a:off x="2698051" y="2540280"/>
          <a:ext cx="1114160" cy="557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 dirty="0" smtClean="0"/>
            <a:t>Attendance1</a:t>
          </a:r>
          <a:endParaRPr lang="en-US" sz="1600" kern="1200" dirty="0"/>
        </a:p>
      </dsp:txBody>
      <dsp:txXfrm>
        <a:off x="2698051" y="2540280"/>
        <a:ext cx="1114160" cy="557080"/>
      </dsp:txXfrm>
    </dsp:sp>
    <dsp:sp modelId="{9E62FFAA-0518-49A1-9DCB-204CC6BAA223}">
      <dsp:nvSpPr>
        <dsp:cNvPr id="0" name=""/>
        <dsp:cNvSpPr/>
      </dsp:nvSpPr>
      <dsp:spPr>
        <a:xfrm>
          <a:off x="4046186" y="2540280"/>
          <a:ext cx="1114160" cy="557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 dirty="0" smtClean="0"/>
            <a:t>Attendance2</a:t>
          </a:r>
          <a:endParaRPr lang="en-US" sz="1600" kern="1200" dirty="0"/>
        </a:p>
      </dsp:txBody>
      <dsp:txXfrm>
        <a:off x="4046186" y="2540280"/>
        <a:ext cx="1114160" cy="557080"/>
      </dsp:txXfrm>
    </dsp:sp>
    <dsp:sp modelId="{9602C737-FB89-44D7-8EE8-B90477E4FFA6}">
      <dsp:nvSpPr>
        <dsp:cNvPr id="0" name=""/>
        <dsp:cNvSpPr/>
      </dsp:nvSpPr>
      <dsp:spPr>
        <a:xfrm>
          <a:off x="6742454" y="958172"/>
          <a:ext cx="1114160" cy="557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 dirty="0" smtClean="0"/>
            <a:t>Cluster2</a:t>
          </a:r>
          <a:endParaRPr lang="en-US" sz="1600" kern="1200" dirty="0"/>
        </a:p>
      </dsp:txBody>
      <dsp:txXfrm>
        <a:off x="6742454" y="958172"/>
        <a:ext cx="1114160" cy="557080"/>
      </dsp:txXfrm>
    </dsp:sp>
    <dsp:sp modelId="{0744A3D5-F449-4463-8520-BE03BC7A966A}">
      <dsp:nvSpPr>
        <dsp:cNvPr id="0" name=""/>
        <dsp:cNvSpPr/>
      </dsp:nvSpPr>
      <dsp:spPr>
        <a:xfrm>
          <a:off x="6068387" y="1749226"/>
          <a:ext cx="1114160" cy="557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 dirty="0" smtClean="0"/>
            <a:t>Woman6</a:t>
          </a:r>
          <a:endParaRPr lang="en-US" sz="1600" kern="1200" dirty="0"/>
        </a:p>
      </dsp:txBody>
      <dsp:txXfrm>
        <a:off x="6068387" y="1749226"/>
        <a:ext cx="1114160" cy="557080"/>
      </dsp:txXfrm>
    </dsp:sp>
    <dsp:sp modelId="{FE1FEB5D-CE03-42DE-8C14-9C06409F25DA}">
      <dsp:nvSpPr>
        <dsp:cNvPr id="0" name=""/>
        <dsp:cNvSpPr/>
      </dsp:nvSpPr>
      <dsp:spPr>
        <a:xfrm>
          <a:off x="5394320" y="2540280"/>
          <a:ext cx="1114160" cy="557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 dirty="0" smtClean="0"/>
            <a:t>Attendance0</a:t>
          </a:r>
          <a:endParaRPr lang="en-US" sz="1600" kern="1200" dirty="0"/>
        </a:p>
      </dsp:txBody>
      <dsp:txXfrm>
        <a:off x="5394320" y="2540280"/>
        <a:ext cx="1114160" cy="557080"/>
      </dsp:txXfrm>
    </dsp:sp>
    <dsp:sp modelId="{DFE806B5-A7EE-4B00-A856-3245B5E5B342}">
      <dsp:nvSpPr>
        <dsp:cNvPr id="0" name=""/>
        <dsp:cNvSpPr/>
      </dsp:nvSpPr>
      <dsp:spPr>
        <a:xfrm>
          <a:off x="8090589" y="1749226"/>
          <a:ext cx="1114160" cy="557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 dirty="0" smtClean="0"/>
            <a:t>Woman76</a:t>
          </a:r>
          <a:endParaRPr lang="en-US" sz="1600" kern="1200" dirty="0"/>
        </a:p>
      </dsp:txBody>
      <dsp:txXfrm>
        <a:off x="8090589" y="1749226"/>
        <a:ext cx="1114160" cy="557080"/>
      </dsp:txXfrm>
    </dsp:sp>
    <dsp:sp modelId="{9C199BF6-0D8B-4F8D-9450-3F69D671CCF6}">
      <dsp:nvSpPr>
        <dsp:cNvPr id="0" name=""/>
        <dsp:cNvSpPr/>
      </dsp:nvSpPr>
      <dsp:spPr>
        <a:xfrm>
          <a:off x="7416522" y="2540280"/>
          <a:ext cx="1114160" cy="557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 dirty="0" smtClean="0"/>
            <a:t>Attendance5 </a:t>
          </a:r>
          <a:endParaRPr lang="en-US" sz="1600" kern="1200" dirty="0"/>
        </a:p>
      </dsp:txBody>
      <dsp:txXfrm>
        <a:off x="7416522" y="2540280"/>
        <a:ext cx="1114160" cy="557080"/>
      </dsp:txXfrm>
    </dsp:sp>
    <dsp:sp modelId="{070BCEB2-BDE4-4FFF-8FB9-5F0ADCC50ECD}">
      <dsp:nvSpPr>
        <dsp:cNvPr id="0" name=""/>
        <dsp:cNvSpPr/>
      </dsp:nvSpPr>
      <dsp:spPr>
        <a:xfrm>
          <a:off x="8764656" y="2540280"/>
          <a:ext cx="1114160" cy="557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 dirty="0" smtClean="0"/>
            <a:t>Attendance4 </a:t>
          </a:r>
          <a:endParaRPr lang="en-US" sz="1600" kern="1200" dirty="0"/>
        </a:p>
      </dsp:txBody>
      <dsp:txXfrm>
        <a:off x="8764656" y="2540280"/>
        <a:ext cx="1114160" cy="557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BE983-3DEC-4B6A-AD1A-6692B44C4F0B}">
      <dsp:nvSpPr>
        <dsp:cNvPr id="0" name=""/>
        <dsp:cNvSpPr/>
      </dsp:nvSpPr>
      <dsp:spPr>
        <a:xfrm>
          <a:off x="6185966" y="1384312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1060983" y="184137"/>
              </a:lnTo>
              <a:lnTo>
                <a:pt x="1060983" y="36827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2FF34-5906-403B-8E40-F243EB447D77}">
      <dsp:nvSpPr>
        <dsp:cNvPr id="0" name=""/>
        <dsp:cNvSpPr/>
      </dsp:nvSpPr>
      <dsp:spPr>
        <a:xfrm>
          <a:off x="5124983" y="1384312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1060983" y="0"/>
              </a:moveTo>
              <a:lnTo>
                <a:pt x="1060983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2BB01-F085-4937-BA15-821A23ABE1A5}">
      <dsp:nvSpPr>
        <dsp:cNvPr id="0" name=""/>
        <dsp:cNvSpPr/>
      </dsp:nvSpPr>
      <dsp:spPr>
        <a:xfrm>
          <a:off x="1942033" y="1384312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1060983" y="184137"/>
              </a:lnTo>
              <a:lnTo>
                <a:pt x="1060983" y="36827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05A35-8F98-45FA-A366-16DCBE63EC39}">
      <dsp:nvSpPr>
        <dsp:cNvPr id="0" name=""/>
        <dsp:cNvSpPr/>
      </dsp:nvSpPr>
      <dsp:spPr>
        <a:xfrm>
          <a:off x="881050" y="1384312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1060983" y="0"/>
              </a:moveTo>
              <a:lnTo>
                <a:pt x="1060983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F5677-F964-463B-8743-94EB9BE8E240}">
      <dsp:nvSpPr>
        <dsp:cNvPr id="0" name=""/>
        <dsp:cNvSpPr/>
      </dsp:nvSpPr>
      <dsp:spPr>
        <a:xfrm>
          <a:off x="1065187" y="507467"/>
          <a:ext cx="1753691" cy="876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000" kern="1200" dirty="0" smtClean="0"/>
            <a:t>Cluster1</a:t>
          </a:r>
          <a:endParaRPr lang="en-US" sz="2000" kern="1200" dirty="0"/>
        </a:p>
      </dsp:txBody>
      <dsp:txXfrm>
        <a:off x="1065187" y="507467"/>
        <a:ext cx="1753691" cy="876845"/>
      </dsp:txXfrm>
    </dsp:sp>
    <dsp:sp modelId="{A7CC0F64-1BE0-4D31-9483-43AD3C7F0E22}">
      <dsp:nvSpPr>
        <dsp:cNvPr id="0" name=""/>
        <dsp:cNvSpPr/>
      </dsp:nvSpPr>
      <dsp:spPr>
        <a:xfrm>
          <a:off x="4204" y="1752588"/>
          <a:ext cx="1753691" cy="876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000" kern="1200" dirty="0" smtClean="0"/>
            <a:t>Woman1-total </a:t>
          </a:r>
          <a:r>
            <a:rPr lang="nb-NO" sz="2000" kern="1200" dirty="0" err="1" smtClean="0"/>
            <a:t>attendance</a:t>
          </a:r>
          <a:endParaRPr lang="en-US" sz="2000" kern="1200" dirty="0"/>
        </a:p>
      </dsp:txBody>
      <dsp:txXfrm>
        <a:off x="4204" y="1752588"/>
        <a:ext cx="1753691" cy="876845"/>
      </dsp:txXfrm>
    </dsp:sp>
    <dsp:sp modelId="{1F945747-6356-4D12-89E2-35C49B4324B1}">
      <dsp:nvSpPr>
        <dsp:cNvPr id="0" name=""/>
        <dsp:cNvSpPr/>
      </dsp:nvSpPr>
      <dsp:spPr>
        <a:xfrm>
          <a:off x="2126170" y="1752588"/>
          <a:ext cx="1753691" cy="876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000" kern="1200" dirty="0" smtClean="0"/>
            <a:t>Womna2-total </a:t>
          </a:r>
          <a:r>
            <a:rPr lang="nb-NO" sz="2000" kern="1200" dirty="0" err="1" smtClean="0"/>
            <a:t>attendance</a:t>
          </a:r>
          <a:endParaRPr lang="en-US" sz="2000" kern="1200" dirty="0"/>
        </a:p>
      </dsp:txBody>
      <dsp:txXfrm>
        <a:off x="2126170" y="1752588"/>
        <a:ext cx="1753691" cy="876845"/>
      </dsp:txXfrm>
    </dsp:sp>
    <dsp:sp modelId="{D7D25D3A-E630-4A20-B0F4-F9075224A072}">
      <dsp:nvSpPr>
        <dsp:cNvPr id="0" name=""/>
        <dsp:cNvSpPr/>
      </dsp:nvSpPr>
      <dsp:spPr>
        <a:xfrm>
          <a:off x="5309120" y="507467"/>
          <a:ext cx="1753691" cy="876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000" kern="1200" dirty="0" smtClean="0"/>
            <a:t>Cluster2</a:t>
          </a:r>
          <a:endParaRPr lang="en-US" sz="2000" kern="1200" dirty="0"/>
        </a:p>
      </dsp:txBody>
      <dsp:txXfrm>
        <a:off x="5309120" y="507467"/>
        <a:ext cx="1753691" cy="876845"/>
      </dsp:txXfrm>
    </dsp:sp>
    <dsp:sp modelId="{2E43C724-D810-4BFC-B3AA-DCA9FC54006E}">
      <dsp:nvSpPr>
        <dsp:cNvPr id="0" name=""/>
        <dsp:cNvSpPr/>
      </dsp:nvSpPr>
      <dsp:spPr>
        <a:xfrm>
          <a:off x="4248137" y="1752588"/>
          <a:ext cx="1753691" cy="876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000" kern="1200" dirty="0" smtClean="0"/>
            <a:t>Woman45-total </a:t>
          </a:r>
          <a:r>
            <a:rPr lang="nb-NO" sz="2000" kern="1200" dirty="0" err="1" smtClean="0"/>
            <a:t>attendance</a:t>
          </a:r>
          <a:endParaRPr lang="en-US" sz="2000" kern="1200" dirty="0"/>
        </a:p>
      </dsp:txBody>
      <dsp:txXfrm>
        <a:off x="4248137" y="1752588"/>
        <a:ext cx="1753691" cy="876845"/>
      </dsp:txXfrm>
    </dsp:sp>
    <dsp:sp modelId="{4336A400-5D4E-4699-B978-73C6E7E1381C}">
      <dsp:nvSpPr>
        <dsp:cNvPr id="0" name=""/>
        <dsp:cNvSpPr/>
      </dsp:nvSpPr>
      <dsp:spPr>
        <a:xfrm>
          <a:off x="6370104" y="1752588"/>
          <a:ext cx="1753691" cy="876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000" kern="1200" dirty="0" smtClean="0"/>
            <a:t>Women678-total </a:t>
          </a:r>
          <a:r>
            <a:rPr lang="nb-NO" sz="2000" kern="1200" dirty="0" err="1" smtClean="0"/>
            <a:t>attendance</a:t>
          </a:r>
          <a:endParaRPr lang="en-US" sz="2000" kern="1200" dirty="0"/>
        </a:p>
      </dsp:txBody>
      <dsp:txXfrm>
        <a:off x="6370104" y="1752588"/>
        <a:ext cx="1753691" cy="876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6768-9760-4630-9EBA-996433F02CF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45A9-3D60-4AA2-867E-D527D2A9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3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6768-9760-4630-9EBA-996433F02CF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45A9-3D60-4AA2-867E-D527D2A9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1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6768-9760-4630-9EBA-996433F02CF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45A9-3D60-4AA2-867E-D527D2A9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6768-9760-4630-9EBA-996433F02CF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45A9-3D60-4AA2-867E-D527D2A9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8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6768-9760-4630-9EBA-996433F02CF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45A9-3D60-4AA2-867E-D527D2A9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4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6768-9760-4630-9EBA-996433F02CF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45A9-3D60-4AA2-867E-D527D2A9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5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6768-9760-4630-9EBA-996433F02CF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45A9-3D60-4AA2-867E-D527D2A9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7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6768-9760-4630-9EBA-996433F02CF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45A9-3D60-4AA2-867E-D527D2A9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4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6768-9760-4630-9EBA-996433F02CF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45A9-3D60-4AA2-867E-D527D2A9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4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6768-9760-4630-9EBA-996433F02CF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45A9-3D60-4AA2-867E-D527D2A9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9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6768-9760-4630-9EBA-996433F02CF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45A9-3D60-4AA2-867E-D527D2A9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6768-9760-4630-9EBA-996433F02CF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245A9-3D60-4AA2-867E-D527D2A9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7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8595432"/>
              </p:ext>
            </p:extLst>
          </p:nvPr>
        </p:nvGraphicFramePr>
        <p:xfrm>
          <a:off x="2063750" y="0"/>
          <a:ext cx="9880600" cy="405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75650999"/>
              </p:ext>
            </p:extLst>
          </p:nvPr>
        </p:nvGraphicFramePr>
        <p:xfrm>
          <a:off x="2813050" y="3721099"/>
          <a:ext cx="8128000" cy="3136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6550" y="1041400"/>
            <a:ext cx="206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Model 1: </a:t>
            </a:r>
            <a:r>
              <a:rPr lang="nb-NO" dirty="0" err="1" smtClean="0"/>
              <a:t>two</a:t>
            </a:r>
            <a:r>
              <a:rPr lang="nb-NO" dirty="0" smtClean="0"/>
              <a:t> </a:t>
            </a:r>
            <a:r>
              <a:rPr lang="nb-NO" dirty="0" err="1" smtClean="0"/>
              <a:t>levels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550" y="4489450"/>
            <a:ext cx="206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Model 2: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0650" y="63500"/>
            <a:ext cx="481965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hierarchical</a:t>
            </a:r>
            <a:r>
              <a:rPr lang="nb-NO" dirty="0" smtClean="0"/>
              <a:t> </a:t>
            </a:r>
            <a:r>
              <a:rPr lang="nb-NO" dirty="0" err="1" smtClean="0"/>
              <a:t>model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applying</a:t>
            </a:r>
            <a:r>
              <a:rPr lang="nb-NO" dirty="0" smtClean="0"/>
              <a:t>?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68400" y="3373050"/>
            <a:ext cx="1231900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sz="1200" dirty="0" smtClean="0"/>
              <a:t>Variable </a:t>
            </a:r>
            <a:r>
              <a:rPr lang="nb-NO" sz="1200" dirty="0" err="1" smtClean="0"/>
              <a:t>values</a:t>
            </a:r>
            <a:r>
              <a:rPr lang="nb-NO" sz="1200" dirty="0" smtClean="0"/>
              <a:t>: 0 or 1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2" idx="0"/>
          </p:cNvCxnSpPr>
          <p:nvPr/>
        </p:nvCxnSpPr>
        <p:spPr>
          <a:xfrm flipV="1">
            <a:off x="1784350" y="3079750"/>
            <a:ext cx="746125" cy="29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7800" y="6311152"/>
            <a:ext cx="1231900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sz="1200" dirty="0" smtClean="0"/>
              <a:t>Variable </a:t>
            </a:r>
            <a:r>
              <a:rPr lang="nb-NO" sz="1200" dirty="0" err="1" smtClean="0"/>
              <a:t>values</a:t>
            </a:r>
            <a:r>
              <a:rPr lang="nb-NO" sz="1200" dirty="0" smtClean="0"/>
              <a:t>: 0, 1, 2, 3, 4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V="1">
            <a:off x="2063750" y="6017852"/>
            <a:ext cx="746125" cy="29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72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FHI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Papadopoulou, Eleni Zoumpoulia</dc:creator>
  <cp:lastModifiedBy>Papadopoulou, Eleni Zoumpoulia</cp:lastModifiedBy>
  <cp:revision>3</cp:revision>
  <dcterms:created xsi:type="dcterms:W3CDTF">2021-07-01T08:08:06Z</dcterms:created>
  <dcterms:modified xsi:type="dcterms:W3CDTF">2021-07-01T08:21:10Z</dcterms:modified>
</cp:coreProperties>
</file>