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79" r:id="rId4"/>
    <p:sldId id="260" r:id="rId5"/>
    <p:sldId id="281" r:id="rId6"/>
    <p:sldId id="280" r:id="rId7"/>
    <p:sldId id="262" r:id="rId8"/>
    <p:sldId id="263" r:id="rId9"/>
    <p:sldId id="285" r:id="rId10"/>
    <p:sldId id="282" r:id="rId11"/>
    <p:sldId id="28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1C098-41FF-412D-8712-FE952CB890DC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D5A73-6828-4814-8484-B993C9314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3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5A73-6828-4814-8484-B993C9314F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898"/>
            <a:ext cx="8245736" cy="583106"/>
          </a:xfrm>
        </p:spPr>
        <p:txBody>
          <a:bodyPr>
            <a:norm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093"/>
            <a:ext cx="8229600" cy="505850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65729"/>
            <a:ext cx="3352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65729"/>
            <a:ext cx="762000" cy="365125"/>
          </a:xfrm>
        </p:spPr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6028" y="6365729"/>
            <a:ext cx="178073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ko-KR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해양컴퓨터공학과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23" y="6440611"/>
            <a:ext cx="391697" cy="3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Program Files (x86)\Microsoft Office\MEDIA\OFFICE14\Lines\BD21322_.g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2" y="1057718"/>
            <a:ext cx="8257741" cy="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24" y="84213"/>
            <a:ext cx="1602441" cy="25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ko-KR"/>
              <a:t>Java</a:t>
            </a:r>
            <a:r>
              <a:rPr lang="ko-KR" altLang="en-US"/>
              <a:t>응용및실습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4924" y="1371600"/>
            <a:ext cx="7851648" cy="984325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/>
              <a:t>Java</a:t>
            </a:r>
            <a:r>
              <a:rPr lang="ko-KR" altLang="en-US" sz="4400"/>
              <a:t>응용및실습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3400" y="4805562"/>
            <a:ext cx="7854696" cy="115141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2023. 11</a:t>
            </a:r>
          </a:p>
          <a:p>
            <a:pPr algn="ctr"/>
            <a:r>
              <a:rPr lang="ko-KR" altLang="en-US" sz="2000" dirty="0" err="1"/>
              <a:t>팀명</a:t>
            </a:r>
            <a:r>
              <a:rPr lang="en-US" altLang="ko-KR" sz="2000" dirty="0"/>
              <a:t>:</a:t>
            </a:r>
            <a:r>
              <a:rPr lang="ko-KR" altLang="en-US" sz="2000" dirty="0"/>
              <a:t>민성들</a:t>
            </a:r>
            <a:endParaRPr lang="en-US" altLang="ko-KR" sz="2000" dirty="0"/>
          </a:p>
          <a:p>
            <a:pPr algn="ctr"/>
            <a:r>
              <a:rPr lang="ko-KR" altLang="en-US" sz="2000" dirty="0"/>
              <a:t>팀원</a:t>
            </a:r>
            <a:r>
              <a:rPr lang="en-US" altLang="ko-KR" sz="2000" dirty="0"/>
              <a:t>:</a:t>
            </a:r>
            <a:r>
              <a:rPr lang="ko-KR" altLang="en-US" sz="2000" dirty="0" err="1"/>
              <a:t>한민성</a:t>
            </a:r>
            <a:r>
              <a:rPr lang="en-US" altLang="ko-KR" sz="2000" dirty="0"/>
              <a:t>, </a:t>
            </a:r>
            <a:r>
              <a:rPr lang="ko-KR" altLang="en-US" sz="2000" dirty="0"/>
              <a:t>오민성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4924" y="2728896"/>
            <a:ext cx="7851648" cy="153068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1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600" dirty="0"/>
              <a:t>중간보고서</a:t>
            </a:r>
            <a:endParaRPr lang="en-US" altLang="ko-KR" sz="36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600" dirty="0"/>
              <a:t>도서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46845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CBE16-27FA-EE24-B19F-8CAFEB7A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</a:t>
            </a:r>
            <a:r>
              <a:rPr lang="en-US" altLang="ko-KR"/>
              <a:t>Github Repository </a:t>
            </a:r>
            <a:r>
              <a:rPr lang="ko-KR" altLang="en-US"/>
              <a:t>메인 화면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4B74A-BC7D-FB32-3D7B-FBB5F20F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294703-2CC2-A7F6-8EE5-594F3115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B663D1-3899-493E-B1BD-B7CB330F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556"/>
            <a:ext cx="9144000" cy="47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CBE16-27FA-EE24-B19F-8CAFEB7A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</a:t>
            </a:r>
            <a:r>
              <a:rPr lang="en-US" altLang="ko-KR"/>
              <a:t>Github Repository </a:t>
            </a:r>
            <a:r>
              <a:rPr lang="ko-KR" altLang="en-US"/>
              <a:t>메인 화면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4B74A-BC7D-FB32-3D7B-FBB5F20F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294703-2CC2-A7F6-8EE5-594F3115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5F37B4-9F91-4975-9515-26D1765F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606"/>
            <a:ext cx="9144000" cy="47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개발 배경</a:t>
            </a:r>
            <a:endParaRPr lang="en-US" altLang="ko-KR" dirty="0"/>
          </a:p>
          <a:p>
            <a:endParaRPr lang="en-US" altLang="ko-KR" sz="1500" dirty="0"/>
          </a:p>
          <a:p>
            <a:r>
              <a:rPr lang="ko-KR" altLang="en-US" sz="2000" dirty="0"/>
              <a:t>도서관의 도서들을 더욱 효율적으로 관리하고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사용자들이 자료를 더 효율적으로 찾을 수 있게 도와주는 편리성 증가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사용자가 책 이름 또는 저자를 알아야만 검색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dirty="0"/>
              <a:t>개발 목표</a:t>
            </a:r>
            <a:endParaRPr lang="en-US" altLang="ko-KR" dirty="0"/>
          </a:p>
          <a:p>
            <a:endParaRPr lang="en-US" altLang="ko-KR" sz="1500" dirty="0"/>
          </a:p>
          <a:p>
            <a:r>
              <a:rPr lang="ko-KR" altLang="en-US" sz="2000" dirty="0"/>
              <a:t>기존 도서관리시스템의 편의성 개선을 목표로 개발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태그를 통해 검색이 가능하도록 하여 기존 시스템에 대한 불편함 감소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시스템과의 차별성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도서 검색 기능  </a:t>
            </a:r>
            <a:r>
              <a:rPr lang="en-US" altLang="ko-KR" sz="2000" dirty="0"/>
              <a:t>: </a:t>
            </a:r>
            <a:r>
              <a:rPr lang="ko-KR" altLang="en-US" sz="2000" dirty="0"/>
              <a:t>기존 도서 관리 시스템의 경우 검색에 있어서 단순히 책의 제목이나 저자 등에 대한 정보를 통해서만 검색이 가능한 반면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시스템의 경우 책마다 태그를 설정하여 검색에 편리함을 향상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spc="-150" dirty="0"/>
              <a:t>추천 책 기능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새로운 책이나 가장 많은 대출 수의 책을 사용자에게 추천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시스템 구성도.png">
            <a:extLst>
              <a:ext uri="{FF2B5EF4-FFF2-40B4-BE49-F238E27FC236}">
                <a16:creationId xmlns:a16="http://schemas.microsoft.com/office/drawing/2014/main" id="{985E7992-D84B-4E69-B306-EFFF4CB4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041"/>
            <a:ext cx="9144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0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ERD</a:t>
            </a:r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9F9D43-A8D5-405D-B102-5A954A569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612"/>
            <a:ext cx="9144000" cy="5100862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898"/>
            <a:ext cx="8245736" cy="583106"/>
          </a:xfrm>
        </p:spPr>
        <p:txBody>
          <a:bodyPr/>
          <a:lstStyle/>
          <a:p>
            <a:r>
              <a:rPr lang="ko-KR" altLang="en-US"/>
              <a:t>모듈 설명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2" name="Picture 4" descr="https://cdn.discordapp.com/attachments/1152261635201835171/1170735093459996734/1.png?ex=655a1f05&amp;is=6547aa05&amp;hm=75528b3b343b8bf6ab9d4ab0866338d7ab7b9cd67ef607f0f64b8a477cf356bf&amp;">
            <a:extLst>
              <a:ext uri="{FF2B5EF4-FFF2-40B4-BE49-F238E27FC236}">
                <a16:creationId xmlns:a16="http://schemas.microsoft.com/office/drawing/2014/main" id="{1298AD39-5A25-4888-B747-E57FEF3D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" y="1090196"/>
            <a:ext cx="9144000" cy="53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0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중간 개발 코드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개발한 코드에 대한 크기만 기술함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46919"/>
              </p:ext>
            </p:extLst>
          </p:nvPr>
        </p:nvGraphicFramePr>
        <p:xfrm>
          <a:off x="290743" y="1849344"/>
          <a:ext cx="8562512" cy="4058178"/>
        </p:xfrm>
        <a:graphic>
          <a:graphicData uri="http://schemas.openxmlformats.org/drawingml/2006/table">
            <a:tbl>
              <a:tblPr/>
              <a:tblGrid>
                <a:gridCol w="1333329">
                  <a:extLst>
                    <a:ext uri="{9D8B030D-6E8A-4147-A177-3AD203B41FA5}">
                      <a16:colId xmlns:a16="http://schemas.microsoft.com/office/drawing/2014/main" val="4223860542"/>
                    </a:ext>
                  </a:extLst>
                </a:gridCol>
                <a:gridCol w="2798197">
                  <a:extLst>
                    <a:ext uri="{9D8B030D-6E8A-4147-A177-3AD203B41FA5}">
                      <a16:colId xmlns:a16="http://schemas.microsoft.com/office/drawing/2014/main" val="2005598676"/>
                    </a:ext>
                  </a:extLst>
                </a:gridCol>
                <a:gridCol w="2798197">
                  <a:extLst>
                    <a:ext uri="{9D8B030D-6E8A-4147-A177-3AD203B41FA5}">
                      <a16:colId xmlns:a16="http://schemas.microsoft.com/office/drawing/2014/main" val="2074369706"/>
                    </a:ext>
                  </a:extLst>
                </a:gridCol>
                <a:gridCol w="816318">
                  <a:extLst>
                    <a:ext uri="{9D8B030D-6E8A-4147-A177-3AD203B41FA5}">
                      <a16:colId xmlns:a16="http://schemas.microsoft.com/office/drawing/2014/main" val="3044795180"/>
                    </a:ext>
                  </a:extLst>
                </a:gridCol>
                <a:gridCol w="816471">
                  <a:extLst>
                    <a:ext uri="{9D8B030D-6E8A-4147-A177-3AD203B41FA5}">
                      <a16:colId xmlns:a16="http://schemas.microsoft.com/office/drawing/2014/main" val="1523761484"/>
                    </a:ext>
                  </a:extLst>
                </a:gridCol>
              </a:tblGrid>
              <a:tr h="6739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모듈 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라인 수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 언어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017493"/>
                  </a:ext>
                </a:extLst>
              </a:tr>
              <a:tr h="43853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mainpage.html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대출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대출 반납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/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연장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도서 검색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도서 게시판 선택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Java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582047"/>
                  </a:ext>
                </a:extLst>
              </a:tr>
              <a:tr h="4385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53610"/>
                  </a:ext>
                </a:extLst>
              </a:tr>
              <a:tr h="503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197733"/>
                  </a:ext>
                </a:extLst>
              </a:tr>
              <a:tr h="3036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도서 검색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searchpage.html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도서 검색 기능</a:t>
                      </a:r>
                      <a:b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</a:b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검색 종류 선택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56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HTML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948759"/>
                  </a:ext>
                </a:extLst>
              </a:tr>
              <a:tr h="477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BookSearchController.java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도서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검색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기능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92240"/>
                  </a:ext>
                </a:extLst>
              </a:tr>
              <a:tr h="438533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85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37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37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도서 관리 시스템 홈페이지 화면 구성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C25D0B-4C9A-4615-87BE-804B9DFE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390"/>
            <a:ext cx="9144000" cy="30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도서 통합 검색 화면 구성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응용및실습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63E5A4-2A59-41BE-B800-32A28A2E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177"/>
            <a:ext cx="9144000" cy="287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8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1060</TotalTime>
  <Words>231</Words>
  <Application>Microsoft Office PowerPoint</Application>
  <PresentationFormat>화면 슬라이드 쇼(4:3)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HY신명조</vt:lpstr>
      <vt:lpstr>HY중고딕</vt:lpstr>
      <vt:lpstr>맑은 고딕</vt:lpstr>
      <vt:lpstr>휴먼명조</vt:lpstr>
      <vt:lpstr>Calibri</vt:lpstr>
      <vt:lpstr>Constantia</vt:lpstr>
      <vt:lpstr>Wingdings 2</vt:lpstr>
      <vt:lpstr>흐름</vt:lpstr>
      <vt:lpstr>Java응용및실습</vt:lpstr>
      <vt:lpstr>시스템 개요</vt:lpstr>
      <vt:lpstr>기존 시스템과의 차별성</vt:lpstr>
      <vt:lpstr>시스템 구성도</vt:lpstr>
      <vt:lpstr>ERD</vt:lpstr>
      <vt:lpstr>모듈 설명</vt:lpstr>
      <vt:lpstr>중간 개발 코드 크기</vt:lpstr>
      <vt:lpstr>실행화면</vt:lpstr>
      <vt:lpstr>실행화면</vt:lpstr>
      <vt:lpstr>프로젝트 Github Repository 메인 화면</vt:lpstr>
      <vt:lpstr>프로젝트 Github Repository 메인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Java및실습</dc:title>
  <dc:creator>user</dc:creator>
  <cp:lastModifiedBy>오민성</cp:lastModifiedBy>
  <cp:revision>425</cp:revision>
  <dcterms:created xsi:type="dcterms:W3CDTF">2015-08-31T01:34:35Z</dcterms:created>
  <dcterms:modified xsi:type="dcterms:W3CDTF">2023-11-05T14:46:21Z</dcterms:modified>
</cp:coreProperties>
</file>