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ess Start 2P"/>
      <p:regular r:id="rId20"/>
    </p:embeddedFont>
    <p:embeddedFont>
      <p:font typeface="Coming Soon"/>
      <p:regular r:id="rId21"/>
    </p:embeddedFont>
    <p:embeddedFont>
      <p:font typeface="Archiv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essStart2P-regular.fntdata"/><Relationship Id="rId22" Type="http://schemas.openxmlformats.org/officeDocument/2006/relationships/font" Target="fonts/Archivo-regular.fntdata"/><Relationship Id="rId21" Type="http://schemas.openxmlformats.org/officeDocument/2006/relationships/font" Target="fonts/ComingSoon-regular.fntdata"/><Relationship Id="rId24" Type="http://schemas.openxmlformats.org/officeDocument/2006/relationships/font" Target="fonts/Archivo-italic.fntdata"/><Relationship Id="rId23" Type="http://schemas.openxmlformats.org/officeDocument/2006/relationships/font" Target="fonts/Archiv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rchiv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cd5a3d775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cd5a3d775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cd5a3d775b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cd5a3d775b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Emmie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6f6e78a83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6f6e78a83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Jackson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6f17f75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6f17f75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first</a:t>
            </a:r>
            <a:r>
              <a:rPr lang="en"/>
              <a:t> challenge we faced was learning a brand new </a:t>
            </a:r>
            <a:r>
              <a:rPr lang="en"/>
              <a:t>programming</a:t>
            </a:r>
            <a:r>
              <a:rPr lang="en"/>
              <a:t> environment that none of us had experience with. This meant learning how to include login features, a backend, and customizing the frontend.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Making a game while just using Ruby on Rails was also a challenge especially with it being a very unconventional way to develop a game. And including a Test driven development focus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6f17f75f7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6f17f75f7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cf76fab0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cf76fab0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cd5a3d775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cd5a3d775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cd5a3d775b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cd5a3d775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Griffith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problem our client provided is that there are not many resources for financial literacy:</a:t>
            </a:r>
            <a:endParaRPr/>
          </a:p>
          <a:p>
            <a:pPr indent="-298450" lvl="0" marL="457200" rtl="0" algn="l">
              <a:spcBef>
                <a:spcPts val="0"/>
              </a:spcBef>
              <a:spcAft>
                <a:spcPts val="0"/>
              </a:spcAft>
              <a:buSzPts val="1100"/>
              <a:buChar char="-"/>
            </a:pPr>
            <a:r>
              <a:rPr lang="en"/>
              <a:t>Schools will rarely teach topics such as consumer finances and taxes</a:t>
            </a:r>
            <a:endParaRPr/>
          </a:p>
          <a:p>
            <a:pPr indent="-298450" lvl="0" marL="457200" rtl="0" algn="l">
              <a:spcBef>
                <a:spcPts val="0"/>
              </a:spcBef>
              <a:spcAft>
                <a:spcPts val="0"/>
              </a:spcAft>
              <a:buSzPts val="1100"/>
              <a:buChar char="-"/>
            </a:pPr>
            <a:r>
              <a:rPr lang="en"/>
              <a:t>Most educational resources are focused on a specific practical application, such as taxes, rather than a holistic financial literacy education</a:t>
            </a:r>
            <a:endParaRPr/>
          </a:p>
          <a:p>
            <a:pPr indent="-298450" lvl="0" marL="457200" rtl="0" algn="l">
              <a:spcBef>
                <a:spcPts val="0"/>
              </a:spcBef>
              <a:spcAft>
                <a:spcPts val="0"/>
              </a:spcAft>
              <a:buSzPts val="1100"/>
              <a:buChar char="-"/>
            </a:pPr>
            <a:r>
              <a:rPr lang="en"/>
              <a:t>Students are also often not very interested in financial literacy, especially if they have to learn these concepts on their own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solution:</a:t>
            </a:r>
            <a:endParaRPr/>
          </a:p>
          <a:p>
            <a:pPr indent="-298450" lvl="0" marL="457200" rtl="0" algn="l">
              <a:spcBef>
                <a:spcPts val="0"/>
              </a:spcBef>
              <a:spcAft>
                <a:spcPts val="0"/>
              </a:spcAft>
              <a:buSzPts val="1100"/>
              <a:buChar char="-"/>
            </a:pPr>
            <a:r>
              <a:rPr lang="en"/>
              <a:t>Create the financial literacy education that is missing, and fill this gap</a:t>
            </a:r>
            <a:endParaRPr/>
          </a:p>
          <a:p>
            <a:pPr indent="-298450" lvl="0" marL="457200" rtl="0" algn="l">
              <a:spcBef>
                <a:spcPts val="0"/>
              </a:spcBef>
              <a:spcAft>
                <a:spcPts val="0"/>
              </a:spcAft>
              <a:buSzPts val="1100"/>
              <a:buChar char="-"/>
            </a:pPr>
            <a:r>
              <a:rPr lang="en"/>
              <a:t>Gamify the learning</a:t>
            </a:r>
            <a:endParaRPr/>
          </a:p>
          <a:p>
            <a:pPr indent="-298450" lvl="1" marL="914400" rtl="0" algn="l">
              <a:spcBef>
                <a:spcPts val="0"/>
              </a:spcBef>
              <a:spcAft>
                <a:spcPts val="0"/>
              </a:spcAft>
              <a:buSzPts val="1100"/>
              <a:buChar char="-"/>
            </a:pPr>
            <a:r>
              <a:rPr lang="en"/>
              <a:t>Makes it approachable, and gives students a way to get interested to spend time on learning</a:t>
            </a:r>
            <a:endParaRPr/>
          </a:p>
          <a:p>
            <a:pPr indent="-298450" lvl="1" marL="914400" rtl="0" algn="l">
              <a:spcBef>
                <a:spcPts val="0"/>
              </a:spcBef>
              <a:spcAft>
                <a:spcPts val="0"/>
              </a:spcAft>
              <a:buSzPts val="1100"/>
              <a:buChar char="-"/>
            </a:pPr>
            <a:r>
              <a:rPr lang="en"/>
              <a:t>It provides a low-consequence simulated environment where students can try different things, take risks, and experience failure without real-world consequences. This allows students to </a:t>
            </a:r>
            <a:r>
              <a:rPr lang="en"/>
              <a:t>experiment</a:t>
            </a:r>
            <a:r>
              <a:rPr lang="en"/>
              <a:t> more while learning and to not get stuck or stressed by the experience.</a:t>
            </a:r>
            <a:endParaRPr/>
          </a:p>
          <a:p>
            <a:pPr indent="-298450" lvl="1" marL="914400" rtl="0" algn="l">
              <a:spcBef>
                <a:spcPts val="0"/>
              </a:spcBef>
              <a:spcAft>
                <a:spcPts val="0"/>
              </a:spcAft>
              <a:buSzPts val="1100"/>
              <a:buChar char="-"/>
            </a:pPr>
            <a:r>
              <a:rPr lang="en"/>
              <a:t>We can also provide a gradual increase in complexity as players progress through the game. This allows us to target a wider audience of players, as they can begin with a set of simple topics, and move on to more challenging ones after mastering the basics.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cd5a3d775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cd5a3d775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Griffith</a:t>
            </a:r>
            <a:endParaRPr/>
          </a:p>
          <a:p>
            <a:pPr indent="0" lvl="0" marL="0" rtl="0" algn="l">
              <a:spcBef>
                <a:spcPts val="0"/>
              </a:spcBef>
              <a:spcAft>
                <a:spcPts val="0"/>
              </a:spcAft>
              <a:buNone/>
            </a:pPr>
            <a:r>
              <a:rPr lang="en"/>
              <a:t>On the player side, each player starts as a farmer in a small town. In this town, they have an income from their farm, and can barter with the local townsfolk. They will need to make successful trades for other goods to be able to pay certain recurring expenses, and will have a final goal of completing a shopping list to move to a new town. In this next town, the player will be introduced to currency, allowing them to purchase items instead of bartering them.</a:t>
            </a:r>
            <a:endParaRPr/>
          </a:p>
          <a:p>
            <a:pPr indent="0" lvl="0" marL="0" rtl="0" algn="l">
              <a:spcBef>
                <a:spcPts val="0"/>
              </a:spcBef>
              <a:spcAft>
                <a:spcPts val="0"/>
              </a:spcAft>
              <a:buNone/>
            </a:pPr>
            <a:r>
              <a:rPr lang="en"/>
              <a:t>To give the players an introduction to the world and mechanics, they will first be provided with a short tutorial that walks them through taking actions and paying their expenses in the first town. If the players ever are unable to pay their expense, they will be shown a game over screen explaining how they lost, and given the opportunity to restart with a fresh set of items.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6f638c71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6f638c7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part of the application that we created was non-user facing, a admin portal that are given to users with admin privileges. </a:t>
            </a:r>
            <a:endParaRPr/>
          </a:p>
          <a:p>
            <a:pPr indent="0" lvl="0" marL="0" rtl="0" algn="l">
              <a:spcBef>
                <a:spcPts val="0"/>
              </a:spcBef>
              <a:spcAft>
                <a:spcPts val="0"/>
              </a:spcAft>
              <a:buNone/>
            </a:pPr>
            <a:r>
              <a:rPr lang="en"/>
              <a:t>All the routes that lead to these  pages are protected to lock any non-</a:t>
            </a:r>
            <a:r>
              <a:rPr lang="en"/>
              <a:t>privileged</a:t>
            </a:r>
            <a:r>
              <a:rPr lang="en"/>
              <a:t> users out</a:t>
            </a:r>
            <a:endParaRPr/>
          </a:p>
          <a:p>
            <a:pPr indent="0" lvl="0" marL="0" rtl="0" algn="l">
              <a:spcBef>
                <a:spcPts val="0"/>
              </a:spcBef>
              <a:spcAft>
                <a:spcPts val="0"/>
              </a:spcAft>
              <a:buNone/>
            </a:pPr>
            <a:r>
              <a:rPr lang="en"/>
              <a:t>With this, you are able to alter characters and items, add new characters and items, and fix any issues a player has - incase they are bugged, softlocked or </a:t>
            </a:r>
            <a:r>
              <a:rPr lang="en"/>
              <a:t>something</a:t>
            </a:r>
            <a:r>
              <a:rPr lang="en"/>
              <a:t> is wrong with their inventory. </a:t>
            </a:r>
            <a:endParaRPr/>
          </a:p>
          <a:p>
            <a:pPr indent="0" lvl="0" marL="0" rtl="0" algn="l">
              <a:spcBef>
                <a:spcPts val="0"/>
              </a:spcBef>
              <a:spcAft>
                <a:spcPts val="0"/>
              </a:spcAft>
              <a:buNone/>
            </a:pPr>
            <a:r>
              <a:rPr lang="en"/>
              <a:t>Gives access to the admin to make changes on all aspects of the game.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cd5a3d775b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cd5a3d775b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Teaching the core of finance in general to a younger audience</a:t>
            </a:r>
            <a:endParaRPr/>
          </a:p>
          <a:p>
            <a:pPr indent="0" lvl="0" marL="0" rtl="0" algn="l">
              <a:spcBef>
                <a:spcPts val="0"/>
              </a:spcBef>
              <a:spcAft>
                <a:spcPts val="0"/>
              </a:spcAft>
              <a:buNone/>
            </a:pPr>
            <a:r>
              <a:rPr lang="en"/>
              <a:t>Concept of money, and how it relates to bartering and the advantages it provides</a:t>
            </a:r>
            <a:endParaRPr/>
          </a:p>
          <a:p>
            <a:pPr indent="0" lvl="0" marL="0" rtl="0" algn="l">
              <a:spcBef>
                <a:spcPts val="0"/>
              </a:spcBef>
              <a:spcAft>
                <a:spcPts val="0"/>
              </a:spcAft>
              <a:buNone/>
            </a:pPr>
            <a:r>
              <a:rPr lang="en"/>
              <a:t>The value of items differ from person to person, depending on need which drives trade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cd5a3d775b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cd5a3d775b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cd5a3d775b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cd5a3d775b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Stella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cd5a3d775b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cd5a3d775b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our app is going to be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80900" y="1285850"/>
            <a:ext cx="5782200" cy="1572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3800">
                <a:latin typeface="Press Start 2P"/>
                <a:ea typeface="Press Start 2P"/>
                <a:cs typeface="Press Start 2P"/>
                <a:sym typeface="Press Start 2P"/>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680900" y="3379750"/>
            <a:ext cx="5782200" cy="477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dk1"/>
                </a:solidFill>
                <a:latin typeface="Archivo"/>
                <a:ea typeface="Archivo"/>
                <a:cs typeface="Archivo"/>
                <a:sym typeface="Archiv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2" type="ctrTitle"/>
          </p:nvPr>
        </p:nvSpPr>
        <p:spPr>
          <a:xfrm>
            <a:off x="1680900" y="2721350"/>
            <a:ext cx="5782200" cy="626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1800">
                <a:solidFill>
                  <a:schemeClr val="lt2"/>
                </a:solidFill>
                <a:latin typeface="Press Start 2P"/>
                <a:ea typeface="Press Start 2P"/>
                <a:cs typeface="Press Start 2P"/>
                <a:sym typeface="Press Start 2P"/>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12" name="Google Shape;12;p2"/>
          <p:cNvGrpSpPr/>
          <p:nvPr/>
        </p:nvGrpSpPr>
        <p:grpSpPr>
          <a:xfrm>
            <a:off x="3715838" y="281238"/>
            <a:ext cx="1712300" cy="178225"/>
            <a:chOff x="3715838" y="281238"/>
            <a:chExt cx="1712300" cy="178225"/>
          </a:xfrm>
        </p:grpSpPr>
        <p:sp>
          <p:nvSpPr>
            <p:cNvPr id="13" name="Google Shape;13;p2"/>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3715838" y="281238"/>
              <a:ext cx="178225" cy="178225"/>
              <a:chOff x="6772475" y="3811500"/>
              <a:chExt cx="178225" cy="178225"/>
            </a:xfrm>
          </p:grpSpPr>
          <p:sp>
            <p:nvSpPr>
              <p:cNvPr id="15" name="Google Shape;15;p2"/>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5249913" y="281238"/>
              <a:ext cx="178225" cy="178225"/>
              <a:chOff x="6772475" y="3811500"/>
              <a:chExt cx="178225" cy="178225"/>
            </a:xfrm>
          </p:grpSpPr>
          <p:sp>
            <p:nvSpPr>
              <p:cNvPr id="21" name="Google Shape;21;p2"/>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 name="Google Shape;26;p2"/>
          <p:cNvGrpSpPr/>
          <p:nvPr/>
        </p:nvGrpSpPr>
        <p:grpSpPr>
          <a:xfrm>
            <a:off x="3768188" y="4684025"/>
            <a:ext cx="1607575" cy="178225"/>
            <a:chOff x="3768188" y="4684025"/>
            <a:chExt cx="1607575" cy="178225"/>
          </a:xfrm>
        </p:grpSpPr>
        <p:sp>
          <p:nvSpPr>
            <p:cNvPr id="27" name="Google Shape;27;p2"/>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2"/>
            <p:cNvGrpSpPr/>
            <p:nvPr/>
          </p:nvGrpSpPr>
          <p:grpSpPr>
            <a:xfrm>
              <a:off x="4482863" y="4684025"/>
              <a:ext cx="178225" cy="178225"/>
              <a:chOff x="6772475" y="3811500"/>
              <a:chExt cx="178225" cy="178225"/>
            </a:xfrm>
          </p:grpSpPr>
          <p:sp>
            <p:nvSpPr>
              <p:cNvPr id="30" name="Google Shape;30;p2"/>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 name="Google Shape;35;p2"/>
          <p:cNvGrpSpPr/>
          <p:nvPr/>
        </p:nvGrpSpPr>
        <p:grpSpPr>
          <a:xfrm>
            <a:off x="401038" y="333613"/>
            <a:ext cx="8355300" cy="4476275"/>
            <a:chOff x="401038" y="333613"/>
            <a:chExt cx="8355300" cy="4476275"/>
          </a:xfrm>
        </p:grpSpPr>
        <p:sp>
          <p:nvSpPr>
            <p:cNvPr id="36" name="Google Shape;36;p2"/>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5" name="Shape 205"/>
        <p:cNvGrpSpPr/>
        <p:nvPr/>
      </p:nvGrpSpPr>
      <p:grpSpPr>
        <a:xfrm>
          <a:off x="0" y="0"/>
          <a:ext cx="0" cy="0"/>
          <a:chOff x="0" y="0"/>
          <a:chExt cx="0" cy="0"/>
        </a:xfrm>
      </p:grpSpPr>
      <p:sp>
        <p:nvSpPr>
          <p:cNvPr id="206" name="Google Shape;20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208" name="Google Shape;208;p11"/>
          <p:cNvGrpSpPr/>
          <p:nvPr/>
        </p:nvGrpSpPr>
        <p:grpSpPr>
          <a:xfrm>
            <a:off x="401038" y="333613"/>
            <a:ext cx="8355300" cy="4476263"/>
            <a:chOff x="401038" y="333613"/>
            <a:chExt cx="8355300" cy="4476263"/>
          </a:xfrm>
        </p:grpSpPr>
        <p:sp>
          <p:nvSpPr>
            <p:cNvPr id="209" name="Google Shape;209;p11"/>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1"/>
          <p:cNvGrpSpPr/>
          <p:nvPr/>
        </p:nvGrpSpPr>
        <p:grpSpPr>
          <a:xfrm>
            <a:off x="3715838" y="4684025"/>
            <a:ext cx="1712300" cy="178225"/>
            <a:chOff x="3715838" y="281238"/>
            <a:chExt cx="1712300" cy="178225"/>
          </a:xfrm>
        </p:grpSpPr>
        <p:sp>
          <p:nvSpPr>
            <p:cNvPr id="212" name="Google Shape;212;p11"/>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1"/>
            <p:cNvGrpSpPr/>
            <p:nvPr/>
          </p:nvGrpSpPr>
          <p:grpSpPr>
            <a:xfrm>
              <a:off x="3715838" y="281238"/>
              <a:ext cx="178225" cy="178225"/>
              <a:chOff x="6772475" y="3811500"/>
              <a:chExt cx="178225" cy="178225"/>
            </a:xfrm>
          </p:grpSpPr>
          <p:sp>
            <p:nvSpPr>
              <p:cNvPr id="214" name="Google Shape;214;p11"/>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249913" y="281238"/>
              <a:ext cx="178225" cy="178225"/>
              <a:chOff x="6772475" y="3811500"/>
              <a:chExt cx="178225" cy="178225"/>
            </a:xfrm>
          </p:grpSpPr>
          <p:sp>
            <p:nvSpPr>
              <p:cNvPr id="220" name="Google Shape;220;p11"/>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5" name="Shape 2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6" name="Shape 226"/>
        <p:cNvGrpSpPr/>
        <p:nvPr/>
      </p:nvGrpSpPr>
      <p:grpSpPr>
        <a:xfrm>
          <a:off x="0" y="0"/>
          <a:ext cx="0" cy="0"/>
          <a:chOff x="0" y="0"/>
          <a:chExt cx="0" cy="0"/>
        </a:xfrm>
      </p:grpSpPr>
      <p:sp>
        <p:nvSpPr>
          <p:cNvPr id="227" name="Google Shape;227;p13"/>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13"/>
          <p:cNvSpPr txBox="1"/>
          <p:nvPr>
            <p:ph idx="1" type="subTitle"/>
          </p:nvPr>
        </p:nvSpPr>
        <p:spPr>
          <a:xfrm>
            <a:off x="804550" y="2253982"/>
            <a:ext cx="23886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a:latin typeface="Press Start 2P"/>
                <a:ea typeface="Press Start 2P"/>
                <a:cs typeface="Press Start 2P"/>
                <a:sym typeface="Press Start 2P"/>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13"/>
          <p:cNvSpPr txBox="1"/>
          <p:nvPr>
            <p:ph idx="2" type="subTitle"/>
          </p:nvPr>
        </p:nvSpPr>
        <p:spPr>
          <a:xfrm>
            <a:off x="804550" y="2675425"/>
            <a:ext cx="2388600" cy="1047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1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0" name="Google Shape;230;p13"/>
          <p:cNvSpPr txBox="1"/>
          <p:nvPr>
            <p:ph idx="3" type="subTitle"/>
          </p:nvPr>
        </p:nvSpPr>
        <p:spPr>
          <a:xfrm>
            <a:off x="3377700" y="2253985"/>
            <a:ext cx="23886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a:latin typeface="Press Start 2P"/>
                <a:ea typeface="Press Start 2P"/>
                <a:cs typeface="Press Start 2P"/>
                <a:sym typeface="Press Start 2P"/>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13"/>
          <p:cNvSpPr txBox="1"/>
          <p:nvPr>
            <p:ph idx="4" type="subTitle"/>
          </p:nvPr>
        </p:nvSpPr>
        <p:spPr>
          <a:xfrm>
            <a:off x="3377700" y="2675428"/>
            <a:ext cx="2388600" cy="1047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1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2" name="Google Shape;232;p13"/>
          <p:cNvSpPr txBox="1"/>
          <p:nvPr>
            <p:ph idx="5" type="subTitle"/>
          </p:nvPr>
        </p:nvSpPr>
        <p:spPr>
          <a:xfrm>
            <a:off x="5950850" y="2253985"/>
            <a:ext cx="2388600" cy="4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a:latin typeface="Press Start 2P"/>
                <a:ea typeface="Press Start 2P"/>
                <a:cs typeface="Press Start 2P"/>
                <a:sym typeface="Press Start 2P"/>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 name="Google Shape;233;p13"/>
          <p:cNvSpPr txBox="1"/>
          <p:nvPr>
            <p:ph idx="6" type="subTitle"/>
          </p:nvPr>
        </p:nvSpPr>
        <p:spPr>
          <a:xfrm>
            <a:off x="5950850" y="2675428"/>
            <a:ext cx="2388600" cy="1047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1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4" name="Google Shape;234;p13"/>
          <p:cNvSpPr txBox="1"/>
          <p:nvPr>
            <p:ph hasCustomPrompt="1" idx="7" type="title"/>
          </p:nvPr>
        </p:nvSpPr>
        <p:spPr>
          <a:xfrm>
            <a:off x="1528150" y="1676925"/>
            <a:ext cx="941400" cy="5727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1800"/>
              <a:buNone/>
              <a:defRPr sz="23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5" name="Google Shape;235;p13"/>
          <p:cNvSpPr txBox="1"/>
          <p:nvPr>
            <p:ph hasCustomPrompt="1" idx="8" type="title"/>
          </p:nvPr>
        </p:nvSpPr>
        <p:spPr>
          <a:xfrm>
            <a:off x="4101300" y="1676925"/>
            <a:ext cx="941400" cy="5727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1800"/>
              <a:buNone/>
              <a:defRPr sz="23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6" name="Google Shape;236;p13"/>
          <p:cNvSpPr txBox="1"/>
          <p:nvPr>
            <p:ph hasCustomPrompt="1" idx="9" type="title"/>
          </p:nvPr>
        </p:nvSpPr>
        <p:spPr>
          <a:xfrm>
            <a:off x="6674450" y="1676925"/>
            <a:ext cx="941400" cy="5727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SzPts val="1800"/>
              <a:buNone/>
              <a:defRPr sz="23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grpSp>
        <p:nvGrpSpPr>
          <p:cNvPr id="237" name="Google Shape;237;p13"/>
          <p:cNvGrpSpPr/>
          <p:nvPr/>
        </p:nvGrpSpPr>
        <p:grpSpPr>
          <a:xfrm>
            <a:off x="3768188" y="4684025"/>
            <a:ext cx="1607575" cy="178225"/>
            <a:chOff x="3768188" y="4684025"/>
            <a:chExt cx="1607575" cy="178225"/>
          </a:xfrm>
        </p:grpSpPr>
        <p:sp>
          <p:nvSpPr>
            <p:cNvPr id="238" name="Google Shape;238;p13"/>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13"/>
            <p:cNvGrpSpPr/>
            <p:nvPr/>
          </p:nvGrpSpPr>
          <p:grpSpPr>
            <a:xfrm>
              <a:off x="4482863" y="4684025"/>
              <a:ext cx="178225" cy="178225"/>
              <a:chOff x="6772475" y="3811500"/>
              <a:chExt cx="178225" cy="178225"/>
            </a:xfrm>
          </p:grpSpPr>
          <p:sp>
            <p:nvSpPr>
              <p:cNvPr id="241" name="Google Shape;241;p13"/>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6" name="Google Shape;246;p13"/>
          <p:cNvGrpSpPr/>
          <p:nvPr/>
        </p:nvGrpSpPr>
        <p:grpSpPr>
          <a:xfrm>
            <a:off x="401038" y="333625"/>
            <a:ext cx="8341875" cy="4476263"/>
            <a:chOff x="401038" y="333625"/>
            <a:chExt cx="8341875" cy="4476263"/>
          </a:xfrm>
        </p:grpSpPr>
        <p:sp>
          <p:nvSpPr>
            <p:cNvPr id="247" name="Google Shape;247;p13"/>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49" name="Shape 249"/>
        <p:cNvGrpSpPr/>
        <p:nvPr/>
      </p:nvGrpSpPr>
      <p:grpSpPr>
        <a:xfrm>
          <a:off x="0" y="0"/>
          <a:ext cx="0" cy="0"/>
          <a:chOff x="0" y="0"/>
          <a:chExt cx="0" cy="0"/>
        </a:xfrm>
      </p:grpSpPr>
      <p:sp>
        <p:nvSpPr>
          <p:cNvPr id="250" name="Google Shape;250;p14"/>
          <p:cNvSpPr txBox="1"/>
          <p:nvPr>
            <p:ph type="title"/>
          </p:nvPr>
        </p:nvSpPr>
        <p:spPr>
          <a:xfrm flipH="1">
            <a:off x="1803150" y="3412850"/>
            <a:ext cx="5537700" cy="49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251" name="Google Shape;251;p14"/>
          <p:cNvSpPr txBox="1"/>
          <p:nvPr>
            <p:ph idx="1" type="subTitle"/>
          </p:nvPr>
        </p:nvSpPr>
        <p:spPr>
          <a:xfrm flipH="1">
            <a:off x="1803150" y="1103500"/>
            <a:ext cx="5537700" cy="2208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1800"/>
              <a:buNone/>
              <a:defRPr sz="30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252" name="Google Shape;252;p14"/>
          <p:cNvGrpSpPr/>
          <p:nvPr/>
        </p:nvGrpSpPr>
        <p:grpSpPr>
          <a:xfrm>
            <a:off x="3715838" y="4684025"/>
            <a:ext cx="1712300" cy="178225"/>
            <a:chOff x="3715838" y="281238"/>
            <a:chExt cx="1712300" cy="178225"/>
          </a:xfrm>
        </p:grpSpPr>
        <p:sp>
          <p:nvSpPr>
            <p:cNvPr id="253" name="Google Shape;253;p14"/>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14"/>
            <p:cNvGrpSpPr/>
            <p:nvPr/>
          </p:nvGrpSpPr>
          <p:grpSpPr>
            <a:xfrm>
              <a:off x="3715838" y="281238"/>
              <a:ext cx="178225" cy="178225"/>
              <a:chOff x="6772475" y="3811500"/>
              <a:chExt cx="178225" cy="178225"/>
            </a:xfrm>
          </p:grpSpPr>
          <p:sp>
            <p:nvSpPr>
              <p:cNvPr id="255" name="Google Shape;255;p14"/>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4"/>
            <p:cNvGrpSpPr/>
            <p:nvPr/>
          </p:nvGrpSpPr>
          <p:grpSpPr>
            <a:xfrm>
              <a:off x="5249913" y="281238"/>
              <a:ext cx="178225" cy="178225"/>
              <a:chOff x="6772475" y="3811500"/>
              <a:chExt cx="178225" cy="178225"/>
            </a:xfrm>
          </p:grpSpPr>
          <p:sp>
            <p:nvSpPr>
              <p:cNvPr id="261" name="Google Shape;261;p14"/>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6" name="Google Shape;266;p14"/>
          <p:cNvGrpSpPr/>
          <p:nvPr/>
        </p:nvGrpSpPr>
        <p:grpSpPr>
          <a:xfrm>
            <a:off x="401038" y="333625"/>
            <a:ext cx="8341875" cy="4476263"/>
            <a:chOff x="401038" y="333625"/>
            <a:chExt cx="8341875" cy="4476263"/>
          </a:xfrm>
        </p:grpSpPr>
        <p:sp>
          <p:nvSpPr>
            <p:cNvPr id="267" name="Google Shape;267;p14"/>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4"/>
          <p:cNvGrpSpPr/>
          <p:nvPr/>
        </p:nvGrpSpPr>
        <p:grpSpPr>
          <a:xfrm>
            <a:off x="3768188" y="281250"/>
            <a:ext cx="1607575" cy="178225"/>
            <a:chOff x="3768188" y="4684025"/>
            <a:chExt cx="1607575" cy="178225"/>
          </a:xfrm>
        </p:grpSpPr>
        <p:sp>
          <p:nvSpPr>
            <p:cNvPr id="270" name="Google Shape;270;p14"/>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14"/>
            <p:cNvGrpSpPr/>
            <p:nvPr/>
          </p:nvGrpSpPr>
          <p:grpSpPr>
            <a:xfrm>
              <a:off x="4482863" y="4684025"/>
              <a:ext cx="178225" cy="178225"/>
              <a:chOff x="6772475" y="3811500"/>
              <a:chExt cx="178225" cy="178225"/>
            </a:xfrm>
          </p:grpSpPr>
          <p:sp>
            <p:nvSpPr>
              <p:cNvPr id="273" name="Google Shape;273;p14"/>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78" name="Shape 278"/>
        <p:cNvGrpSpPr/>
        <p:nvPr/>
      </p:nvGrpSpPr>
      <p:grpSpPr>
        <a:xfrm>
          <a:off x="0" y="0"/>
          <a:ext cx="0" cy="0"/>
          <a:chOff x="0" y="0"/>
          <a:chExt cx="0" cy="0"/>
        </a:xfrm>
      </p:grpSpPr>
      <p:sp>
        <p:nvSpPr>
          <p:cNvPr id="279" name="Google Shape;279;p15"/>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80" name="Google Shape;280;p15"/>
          <p:cNvGrpSpPr/>
          <p:nvPr/>
        </p:nvGrpSpPr>
        <p:grpSpPr>
          <a:xfrm>
            <a:off x="3768188" y="4684025"/>
            <a:ext cx="1607575" cy="178225"/>
            <a:chOff x="3768188" y="4684025"/>
            <a:chExt cx="1607575" cy="178225"/>
          </a:xfrm>
        </p:grpSpPr>
        <p:sp>
          <p:nvSpPr>
            <p:cNvPr id="281" name="Google Shape;281;p15"/>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15"/>
            <p:cNvGrpSpPr/>
            <p:nvPr/>
          </p:nvGrpSpPr>
          <p:grpSpPr>
            <a:xfrm>
              <a:off x="4482863" y="4684025"/>
              <a:ext cx="178225" cy="178225"/>
              <a:chOff x="6772475" y="3811500"/>
              <a:chExt cx="178225" cy="178225"/>
            </a:xfrm>
          </p:grpSpPr>
          <p:sp>
            <p:nvSpPr>
              <p:cNvPr id="284" name="Google Shape;284;p15"/>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9" name="Google Shape;289;p15"/>
          <p:cNvGrpSpPr/>
          <p:nvPr/>
        </p:nvGrpSpPr>
        <p:grpSpPr>
          <a:xfrm>
            <a:off x="401038" y="333613"/>
            <a:ext cx="8355300" cy="4476263"/>
            <a:chOff x="401038" y="333613"/>
            <a:chExt cx="8355300" cy="4476263"/>
          </a:xfrm>
        </p:grpSpPr>
        <p:sp>
          <p:nvSpPr>
            <p:cNvPr id="290" name="Google Shape;290;p15"/>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292" name="Shape 292"/>
        <p:cNvGrpSpPr/>
        <p:nvPr/>
      </p:nvGrpSpPr>
      <p:grpSpPr>
        <a:xfrm>
          <a:off x="0" y="0"/>
          <a:ext cx="0" cy="0"/>
          <a:chOff x="0" y="0"/>
          <a:chExt cx="0" cy="0"/>
        </a:xfrm>
      </p:grpSpPr>
      <p:sp>
        <p:nvSpPr>
          <p:cNvPr id="293" name="Google Shape;293;p16"/>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94" name="Google Shape;294;p16"/>
          <p:cNvGrpSpPr/>
          <p:nvPr/>
        </p:nvGrpSpPr>
        <p:grpSpPr>
          <a:xfrm>
            <a:off x="3715838" y="4684025"/>
            <a:ext cx="1712300" cy="178225"/>
            <a:chOff x="3715838" y="281238"/>
            <a:chExt cx="1712300" cy="178225"/>
          </a:xfrm>
        </p:grpSpPr>
        <p:sp>
          <p:nvSpPr>
            <p:cNvPr id="295" name="Google Shape;295;p16"/>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16"/>
            <p:cNvGrpSpPr/>
            <p:nvPr/>
          </p:nvGrpSpPr>
          <p:grpSpPr>
            <a:xfrm>
              <a:off x="3715838" y="281238"/>
              <a:ext cx="178225" cy="178225"/>
              <a:chOff x="6772475" y="3811500"/>
              <a:chExt cx="178225" cy="178225"/>
            </a:xfrm>
          </p:grpSpPr>
          <p:sp>
            <p:nvSpPr>
              <p:cNvPr id="297" name="Google Shape;297;p16"/>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6"/>
            <p:cNvGrpSpPr/>
            <p:nvPr/>
          </p:nvGrpSpPr>
          <p:grpSpPr>
            <a:xfrm>
              <a:off x="5249913" y="281238"/>
              <a:ext cx="178225" cy="178225"/>
              <a:chOff x="6772475" y="3811500"/>
              <a:chExt cx="178225" cy="178225"/>
            </a:xfrm>
          </p:grpSpPr>
          <p:sp>
            <p:nvSpPr>
              <p:cNvPr id="303" name="Google Shape;303;p16"/>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8" name="Google Shape;308;p16"/>
          <p:cNvGrpSpPr/>
          <p:nvPr/>
        </p:nvGrpSpPr>
        <p:grpSpPr>
          <a:xfrm>
            <a:off x="401025" y="333613"/>
            <a:ext cx="8341875" cy="4476263"/>
            <a:chOff x="401038" y="333625"/>
            <a:chExt cx="8341875" cy="4476263"/>
          </a:xfrm>
        </p:grpSpPr>
        <p:sp>
          <p:nvSpPr>
            <p:cNvPr id="309" name="Google Shape;309;p16"/>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311" name="Shape 311"/>
        <p:cNvGrpSpPr/>
        <p:nvPr/>
      </p:nvGrpSpPr>
      <p:grpSpPr>
        <a:xfrm>
          <a:off x="0" y="0"/>
          <a:ext cx="0" cy="0"/>
          <a:chOff x="0" y="0"/>
          <a:chExt cx="0" cy="0"/>
        </a:xfrm>
      </p:grpSpPr>
      <p:sp>
        <p:nvSpPr>
          <p:cNvPr id="312" name="Google Shape;312;p17"/>
          <p:cNvSpPr/>
          <p:nvPr>
            <p:ph idx="2" type="pic"/>
          </p:nvPr>
        </p:nvSpPr>
        <p:spPr>
          <a:xfrm>
            <a:off x="0" y="745800"/>
            <a:ext cx="3305700" cy="3651900"/>
          </a:xfrm>
          <a:prstGeom prst="rect">
            <a:avLst/>
          </a:prstGeom>
          <a:noFill/>
          <a:ln>
            <a:noFill/>
          </a:ln>
          <a:effectLst>
            <a:outerShdw blurRad="57150" rotWithShape="0" algn="bl" dir="5400000" dist="19050">
              <a:srgbClr val="000000">
                <a:alpha val="50000"/>
              </a:srgbClr>
            </a:outerShdw>
          </a:effectLst>
        </p:spPr>
      </p:sp>
      <p:sp>
        <p:nvSpPr>
          <p:cNvPr id="313" name="Google Shape;313;p17"/>
          <p:cNvSpPr txBox="1"/>
          <p:nvPr>
            <p:ph idx="1" type="subTitle"/>
          </p:nvPr>
        </p:nvSpPr>
        <p:spPr>
          <a:xfrm>
            <a:off x="4066400" y="1596325"/>
            <a:ext cx="4364400" cy="287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Chivo"/>
              <a:buChar char="■"/>
              <a:defRPr sz="1100"/>
            </a:lvl1pPr>
            <a:lvl2pPr lvl="1" rtl="0">
              <a:lnSpc>
                <a:spcPct val="100000"/>
              </a:lnSpc>
              <a:spcBef>
                <a:spcPts val="0"/>
              </a:spcBef>
              <a:spcAft>
                <a:spcPts val="0"/>
              </a:spcAft>
              <a:buClr>
                <a:srgbClr val="522CB8"/>
              </a:buClr>
              <a:buSzPts val="1200"/>
              <a:buFont typeface="Chivo"/>
              <a:buChar char="○"/>
              <a:defRPr sz="2100"/>
            </a:lvl2pPr>
            <a:lvl3pPr lvl="2" rtl="0">
              <a:lnSpc>
                <a:spcPct val="100000"/>
              </a:lnSpc>
              <a:spcBef>
                <a:spcPts val="0"/>
              </a:spcBef>
              <a:spcAft>
                <a:spcPts val="0"/>
              </a:spcAft>
              <a:buClr>
                <a:srgbClr val="522CB8"/>
              </a:buClr>
              <a:buSzPts val="1200"/>
              <a:buFont typeface="Chivo"/>
              <a:buChar char="■"/>
              <a:defRPr sz="2100"/>
            </a:lvl3pPr>
            <a:lvl4pPr lvl="3" rtl="0">
              <a:lnSpc>
                <a:spcPct val="100000"/>
              </a:lnSpc>
              <a:spcBef>
                <a:spcPts val="0"/>
              </a:spcBef>
              <a:spcAft>
                <a:spcPts val="0"/>
              </a:spcAft>
              <a:buClr>
                <a:srgbClr val="522CB8"/>
              </a:buClr>
              <a:buSzPts val="1200"/>
              <a:buFont typeface="Chivo"/>
              <a:buChar char="●"/>
              <a:defRPr sz="2100"/>
            </a:lvl4pPr>
            <a:lvl5pPr lvl="4" rtl="0">
              <a:lnSpc>
                <a:spcPct val="100000"/>
              </a:lnSpc>
              <a:spcBef>
                <a:spcPts val="0"/>
              </a:spcBef>
              <a:spcAft>
                <a:spcPts val="0"/>
              </a:spcAft>
              <a:buClr>
                <a:srgbClr val="522CB8"/>
              </a:buClr>
              <a:buSzPts val="1200"/>
              <a:buFont typeface="Chivo"/>
              <a:buChar char="○"/>
              <a:defRPr sz="2100"/>
            </a:lvl5pPr>
            <a:lvl6pPr lvl="5" rtl="0">
              <a:lnSpc>
                <a:spcPct val="100000"/>
              </a:lnSpc>
              <a:spcBef>
                <a:spcPts val="0"/>
              </a:spcBef>
              <a:spcAft>
                <a:spcPts val="0"/>
              </a:spcAft>
              <a:buClr>
                <a:srgbClr val="522CB8"/>
              </a:buClr>
              <a:buSzPts val="1200"/>
              <a:buFont typeface="Chivo"/>
              <a:buChar char="■"/>
              <a:defRPr sz="2100"/>
            </a:lvl6pPr>
            <a:lvl7pPr lvl="6" rtl="0">
              <a:lnSpc>
                <a:spcPct val="100000"/>
              </a:lnSpc>
              <a:spcBef>
                <a:spcPts val="0"/>
              </a:spcBef>
              <a:spcAft>
                <a:spcPts val="0"/>
              </a:spcAft>
              <a:buClr>
                <a:srgbClr val="522CB8"/>
              </a:buClr>
              <a:buSzPts val="1200"/>
              <a:buFont typeface="Chivo"/>
              <a:buChar char="●"/>
              <a:defRPr sz="2100"/>
            </a:lvl7pPr>
            <a:lvl8pPr lvl="7" rtl="0">
              <a:lnSpc>
                <a:spcPct val="100000"/>
              </a:lnSpc>
              <a:spcBef>
                <a:spcPts val="0"/>
              </a:spcBef>
              <a:spcAft>
                <a:spcPts val="0"/>
              </a:spcAft>
              <a:buClr>
                <a:srgbClr val="522CB8"/>
              </a:buClr>
              <a:buSzPts val="1200"/>
              <a:buFont typeface="Chivo"/>
              <a:buChar char="○"/>
              <a:defRPr sz="2100"/>
            </a:lvl8pPr>
            <a:lvl9pPr lvl="8" rtl="0">
              <a:lnSpc>
                <a:spcPct val="100000"/>
              </a:lnSpc>
              <a:spcBef>
                <a:spcPts val="0"/>
              </a:spcBef>
              <a:spcAft>
                <a:spcPts val="0"/>
              </a:spcAft>
              <a:buClr>
                <a:srgbClr val="522CB8"/>
              </a:buClr>
              <a:buSzPts val="1200"/>
              <a:buFont typeface="Chivo"/>
              <a:buChar char="■"/>
              <a:defRPr sz="2100"/>
            </a:lvl9pPr>
          </a:lstStyle>
          <a:p/>
        </p:txBody>
      </p:sp>
      <p:sp>
        <p:nvSpPr>
          <p:cNvPr id="314" name="Google Shape;314;p17"/>
          <p:cNvSpPr txBox="1"/>
          <p:nvPr>
            <p:ph type="title"/>
          </p:nvPr>
        </p:nvSpPr>
        <p:spPr>
          <a:xfrm>
            <a:off x="4066400" y="521225"/>
            <a:ext cx="4364400" cy="804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15" name="Google Shape;315;p17"/>
          <p:cNvGrpSpPr/>
          <p:nvPr/>
        </p:nvGrpSpPr>
        <p:grpSpPr>
          <a:xfrm>
            <a:off x="3715838" y="4684025"/>
            <a:ext cx="1712300" cy="178225"/>
            <a:chOff x="3715838" y="281238"/>
            <a:chExt cx="1712300" cy="178225"/>
          </a:xfrm>
        </p:grpSpPr>
        <p:sp>
          <p:nvSpPr>
            <p:cNvPr id="316" name="Google Shape;316;p17"/>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17"/>
            <p:cNvGrpSpPr/>
            <p:nvPr/>
          </p:nvGrpSpPr>
          <p:grpSpPr>
            <a:xfrm>
              <a:off x="3715838" y="281238"/>
              <a:ext cx="178225" cy="178225"/>
              <a:chOff x="6772475" y="3811500"/>
              <a:chExt cx="178225" cy="178225"/>
            </a:xfrm>
          </p:grpSpPr>
          <p:sp>
            <p:nvSpPr>
              <p:cNvPr id="318" name="Google Shape;318;p17"/>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17"/>
            <p:cNvGrpSpPr/>
            <p:nvPr/>
          </p:nvGrpSpPr>
          <p:grpSpPr>
            <a:xfrm>
              <a:off x="5249913" y="281238"/>
              <a:ext cx="178225" cy="178225"/>
              <a:chOff x="6772475" y="3811500"/>
              <a:chExt cx="178225" cy="178225"/>
            </a:xfrm>
          </p:grpSpPr>
          <p:sp>
            <p:nvSpPr>
              <p:cNvPr id="324" name="Google Shape;324;p17"/>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9" name="Google Shape;329;p17"/>
          <p:cNvGrpSpPr/>
          <p:nvPr/>
        </p:nvGrpSpPr>
        <p:grpSpPr>
          <a:xfrm>
            <a:off x="401038" y="333625"/>
            <a:ext cx="8341875" cy="4476263"/>
            <a:chOff x="401038" y="333625"/>
            <a:chExt cx="8341875" cy="4476263"/>
          </a:xfrm>
        </p:grpSpPr>
        <p:sp>
          <p:nvSpPr>
            <p:cNvPr id="330" name="Google Shape;330;p17"/>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32" name="Shape 332"/>
        <p:cNvGrpSpPr/>
        <p:nvPr/>
      </p:nvGrpSpPr>
      <p:grpSpPr>
        <a:xfrm>
          <a:off x="0" y="0"/>
          <a:ext cx="0" cy="0"/>
          <a:chOff x="0" y="0"/>
          <a:chExt cx="0" cy="0"/>
        </a:xfrm>
      </p:grpSpPr>
      <p:sp>
        <p:nvSpPr>
          <p:cNvPr id="333" name="Google Shape;333;p18"/>
          <p:cNvSpPr txBox="1"/>
          <p:nvPr>
            <p:ph idx="1" type="body"/>
          </p:nvPr>
        </p:nvSpPr>
        <p:spPr>
          <a:xfrm>
            <a:off x="713225" y="1073075"/>
            <a:ext cx="7717500" cy="12708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Font typeface="Didact Gothic"/>
              <a:buChar char="■"/>
              <a:defRPr/>
            </a:lvl1pPr>
            <a:lvl2pPr indent="-323850" lvl="1" marL="914400" rtl="0">
              <a:spcBef>
                <a:spcPts val="0"/>
              </a:spcBef>
              <a:spcAft>
                <a:spcPts val="0"/>
              </a:spcAft>
              <a:buClr>
                <a:srgbClr val="0C0C0C"/>
              </a:buClr>
              <a:buSzPts val="1500"/>
              <a:buFont typeface="Didact Gothic"/>
              <a:buChar char="○"/>
              <a:defRPr/>
            </a:lvl2pPr>
            <a:lvl3pPr indent="-323850" lvl="2" marL="1371600" rtl="0">
              <a:spcBef>
                <a:spcPts val="0"/>
              </a:spcBef>
              <a:spcAft>
                <a:spcPts val="0"/>
              </a:spcAft>
              <a:buClr>
                <a:srgbClr val="0C0C0C"/>
              </a:buClr>
              <a:buSzPts val="1500"/>
              <a:buFont typeface="Didact Gothic"/>
              <a:buChar char="■"/>
              <a:defRPr/>
            </a:lvl3pPr>
            <a:lvl4pPr indent="-323850" lvl="3" marL="1828800" rtl="0">
              <a:spcBef>
                <a:spcPts val="0"/>
              </a:spcBef>
              <a:spcAft>
                <a:spcPts val="0"/>
              </a:spcAft>
              <a:buClr>
                <a:srgbClr val="0C0C0C"/>
              </a:buClr>
              <a:buSzPts val="1500"/>
              <a:buFont typeface="Didact Gothic"/>
              <a:buChar char="●"/>
              <a:defRPr/>
            </a:lvl4pPr>
            <a:lvl5pPr indent="-323850" lvl="4" marL="2286000" rtl="0">
              <a:spcBef>
                <a:spcPts val="0"/>
              </a:spcBef>
              <a:spcAft>
                <a:spcPts val="0"/>
              </a:spcAft>
              <a:buClr>
                <a:srgbClr val="0C0C0C"/>
              </a:buClr>
              <a:buSzPts val="1500"/>
              <a:buFont typeface="Didact Gothic"/>
              <a:buChar char="○"/>
              <a:defRPr/>
            </a:lvl5pPr>
            <a:lvl6pPr indent="-323850" lvl="5" marL="2743200" rtl="0">
              <a:spcBef>
                <a:spcPts val="0"/>
              </a:spcBef>
              <a:spcAft>
                <a:spcPts val="0"/>
              </a:spcAft>
              <a:buClr>
                <a:srgbClr val="0C0C0C"/>
              </a:buClr>
              <a:buSzPts val="1500"/>
              <a:buFont typeface="Didact Gothic"/>
              <a:buChar char="■"/>
              <a:defRPr/>
            </a:lvl6pPr>
            <a:lvl7pPr indent="-323850" lvl="6" marL="3200400" rtl="0">
              <a:spcBef>
                <a:spcPts val="0"/>
              </a:spcBef>
              <a:spcAft>
                <a:spcPts val="0"/>
              </a:spcAft>
              <a:buClr>
                <a:srgbClr val="0C0C0C"/>
              </a:buClr>
              <a:buSzPts val="1500"/>
              <a:buFont typeface="Didact Gothic"/>
              <a:buChar char="●"/>
              <a:defRPr/>
            </a:lvl7pPr>
            <a:lvl8pPr indent="-323850" lvl="7" marL="3657600" rtl="0">
              <a:spcBef>
                <a:spcPts val="0"/>
              </a:spcBef>
              <a:spcAft>
                <a:spcPts val="0"/>
              </a:spcAft>
              <a:buClr>
                <a:srgbClr val="0C0C0C"/>
              </a:buClr>
              <a:buSzPts val="1500"/>
              <a:buFont typeface="Didact Gothic"/>
              <a:buChar char="○"/>
              <a:defRPr/>
            </a:lvl8pPr>
            <a:lvl9pPr indent="-323850" lvl="8" marL="4114800" rtl="0">
              <a:spcBef>
                <a:spcPts val="0"/>
              </a:spcBef>
              <a:spcAft>
                <a:spcPts val="0"/>
              </a:spcAft>
              <a:buClr>
                <a:srgbClr val="0C0C0C"/>
              </a:buClr>
              <a:buSzPts val="1500"/>
              <a:buFont typeface="Didact Gothic"/>
              <a:buChar char="■"/>
              <a:defRPr/>
            </a:lvl9pPr>
          </a:lstStyle>
          <a:p/>
        </p:txBody>
      </p:sp>
      <p:sp>
        <p:nvSpPr>
          <p:cNvPr id="334" name="Google Shape;334;p18"/>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35" name="Google Shape;335;p18"/>
          <p:cNvGrpSpPr/>
          <p:nvPr/>
        </p:nvGrpSpPr>
        <p:grpSpPr>
          <a:xfrm>
            <a:off x="3715838" y="4684025"/>
            <a:ext cx="1712300" cy="178225"/>
            <a:chOff x="3715838" y="281238"/>
            <a:chExt cx="1712300" cy="178225"/>
          </a:xfrm>
        </p:grpSpPr>
        <p:sp>
          <p:nvSpPr>
            <p:cNvPr id="336" name="Google Shape;336;p18"/>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18"/>
            <p:cNvGrpSpPr/>
            <p:nvPr/>
          </p:nvGrpSpPr>
          <p:grpSpPr>
            <a:xfrm>
              <a:off x="3715838" y="281238"/>
              <a:ext cx="178225" cy="178225"/>
              <a:chOff x="6772475" y="3811500"/>
              <a:chExt cx="178225" cy="178225"/>
            </a:xfrm>
          </p:grpSpPr>
          <p:sp>
            <p:nvSpPr>
              <p:cNvPr id="338" name="Google Shape;338;p18"/>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18"/>
            <p:cNvGrpSpPr/>
            <p:nvPr/>
          </p:nvGrpSpPr>
          <p:grpSpPr>
            <a:xfrm>
              <a:off x="5249913" y="281238"/>
              <a:ext cx="178225" cy="178225"/>
              <a:chOff x="6772475" y="3811500"/>
              <a:chExt cx="178225" cy="178225"/>
            </a:xfrm>
          </p:grpSpPr>
          <p:sp>
            <p:nvSpPr>
              <p:cNvPr id="344" name="Google Shape;344;p18"/>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9" name="Google Shape;349;p18"/>
          <p:cNvGrpSpPr/>
          <p:nvPr/>
        </p:nvGrpSpPr>
        <p:grpSpPr>
          <a:xfrm>
            <a:off x="401038" y="333613"/>
            <a:ext cx="8355300" cy="4476263"/>
            <a:chOff x="401038" y="333613"/>
            <a:chExt cx="8355300" cy="4476263"/>
          </a:xfrm>
        </p:grpSpPr>
        <p:sp>
          <p:nvSpPr>
            <p:cNvPr id="350" name="Google Shape;350;p18"/>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352" name="Shape 352"/>
        <p:cNvGrpSpPr/>
        <p:nvPr/>
      </p:nvGrpSpPr>
      <p:grpSpPr>
        <a:xfrm>
          <a:off x="0" y="0"/>
          <a:ext cx="0" cy="0"/>
          <a:chOff x="0" y="0"/>
          <a:chExt cx="0" cy="0"/>
        </a:xfrm>
      </p:grpSpPr>
      <p:sp>
        <p:nvSpPr>
          <p:cNvPr id="353" name="Google Shape;353;p19"/>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4" name="Google Shape;354;p19"/>
          <p:cNvSpPr txBox="1"/>
          <p:nvPr>
            <p:ph idx="1" type="subTitle"/>
          </p:nvPr>
        </p:nvSpPr>
        <p:spPr>
          <a:xfrm>
            <a:off x="910563" y="1480500"/>
            <a:ext cx="3385500" cy="2412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1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5" name="Google Shape;355;p19"/>
          <p:cNvSpPr txBox="1"/>
          <p:nvPr>
            <p:ph idx="2" type="subTitle"/>
          </p:nvPr>
        </p:nvSpPr>
        <p:spPr>
          <a:xfrm>
            <a:off x="4847938" y="1480500"/>
            <a:ext cx="3385500" cy="2412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1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56" name="Google Shape;356;p19"/>
          <p:cNvGrpSpPr/>
          <p:nvPr/>
        </p:nvGrpSpPr>
        <p:grpSpPr>
          <a:xfrm>
            <a:off x="3768188" y="4684025"/>
            <a:ext cx="1607575" cy="178225"/>
            <a:chOff x="3768188" y="4684025"/>
            <a:chExt cx="1607575" cy="178225"/>
          </a:xfrm>
        </p:grpSpPr>
        <p:sp>
          <p:nvSpPr>
            <p:cNvPr id="357" name="Google Shape;357;p19"/>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9"/>
            <p:cNvGrpSpPr/>
            <p:nvPr/>
          </p:nvGrpSpPr>
          <p:grpSpPr>
            <a:xfrm>
              <a:off x="4482863" y="4684025"/>
              <a:ext cx="178225" cy="178225"/>
              <a:chOff x="6772475" y="3811500"/>
              <a:chExt cx="178225" cy="178225"/>
            </a:xfrm>
          </p:grpSpPr>
          <p:sp>
            <p:nvSpPr>
              <p:cNvPr id="360" name="Google Shape;360;p19"/>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5" name="Google Shape;365;p19"/>
          <p:cNvGrpSpPr/>
          <p:nvPr/>
        </p:nvGrpSpPr>
        <p:grpSpPr>
          <a:xfrm>
            <a:off x="401038" y="333613"/>
            <a:ext cx="8355300" cy="4476263"/>
            <a:chOff x="401038" y="333613"/>
            <a:chExt cx="8355300" cy="4476263"/>
          </a:xfrm>
        </p:grpSpPr>
        <p:sp>
          <p:nvSpPr>
            <p:cNvPr id="366" name="Google Shape;366;p19"/>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368" name="Shape 368"/>
        <p:cNvGrpSpPr/>
        <p:nvPr/>
      </p:nvGrpSpPr>
      <p:grpSpPr>
        <a:xfrm>
          <a:off x="0" y="0"/>
          <a:ext cx="0" cy="0"/>
          <a:chOff x="0" y="0"/>
          <a:chExt cx="0" cy="0"/>
        </a:xfrm>
      </p:grpSpPr>
      <p:sp>
        <p:nvSpPr>
          <p:cNvPr id="369" name="Google Shape;369;p20"/>
          <p:cNvSpPr txBox="1"/>
          <p:nvPr>
            <p:ph type="title"/>
          </p:nvPr>
        </p:nvSpPr>
        <p:spPr>
          <a:xfrm>
            <a:off x="2257500" y="576063"/>
            <a:ext cx="4629000" cy="104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0" name="Google Shape;370;p20"/>
          <p:cNvSpPr txBox="1"/>
          <p:nvPr>
            <p:ph idx="1" type="subTitle"/>
          </p:nvPr>
        </p:nvSpPr>
        <p:spPr>
          <a:xfrm>
            <a:off x="2964800" y="1524450"/>
            <a:ext cx="3214500" cy="1047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71" name="Google Shape;371;p20"/>
          <p:cNvGrpSpPr/>
          <p:nvPr/>
        </p:nvGrpSpPr>
        <p:grpSpPr>
          <a:xfrm>
            <a:off x="3715838" y="281238"/>
            <a:ext cx="1712300" cy="178225"/>
            <a:chOff x="3715838" y="281238"/>
            <a:chExt cx="1712300" cy="178225"/>
          </a:xfrm>
        </p:grpSpPr>
        <p:sp>
          <p:nvSpPr>
            <p:cNvPr id="372" name="Google Shape;372;p20"/>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0"/>
            <p:cNvGrpSpPr/>
            <p:nvPr/>
          </p:nvGrpSpPr>
          <p:grpSpPr>
            <a:xfrm>
              <a:off x="3715838" y="281238"/>
              <a:ext cx="178225" cy="178225"/>
              <a:chOff x="6772475" y="3811500"/>
              <a:chExt cx="178225" cy="178225"/>
            </a:xfrm>
          </p:grpSpPr>
          <p:sp>
            <p:nvSpPr>
              <p:cNvPr id="374" name="Google Shape;374;p20"/>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20"/>
            <p:cNvGrpSpPr/>
            <p:nvPr/>
          </p:nvGrpSpPr>
          <p:grpSpPr>
            <a:xfrm>
              <a:off x="5249913" y="281238"/>
              <a:ext cx="178225" cy="178225"/>
              <a:chOff x="6772475" y="3811500"/>
              <a:chExt cx="178225" cy="178225"/>
            </a:xfrm>
          </p:grpSpPr>
          <p:sp>
            <p:nvSpPr>
              <p:cNvPr id="380" name="Google Shape;380;p20"/>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20"/>
          <p:cNvGrpSpPr/>
          <p:nvPr/>
        </p:nvGrpSpPr>
        <p:grpSpPr>
          <a:xfrm>
            <a:off x="3768188" y="4684025"/>
            <a:ext cx="1607575" cy="178225"/>
            <a:chOff x="3768188" y="4684025"/>
            <a:chExt cx="1607575" cy="178225"/>
          </a:xfrm>
        </p:grpSpPr>
        <p:sp>
          <p:nvSpPr>
            <p:cNvPr id="386" name="Google Shape;386;p20"/>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0"/>
            <p:cNvGrpSpPr/>
            <p:nvPr/>
          </p:nvGrpSpPr>
          <p:grpSpPr>
            <a:xfrm>
              <a:off x="4482863" y="4684025"/>
              <a:ext cx="178225" cy="178225"/>
              <a:chOff x="6772475" y="3811500"/>
              <a:chExt cx="178225" cy="178225"/>
            </a:xfrm>
          </p:grpSpPr>
          <p:sp>
            <p:nvSpPr>
              <p:cNvPr id="389" name="Google Shape;389;p20"/>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4" name="Google Shape;394;p20"/>
          <p:cNvGrpSpPr/>
          <p:nvPr/>
        </p:nvGrpSpPr>
        <p:grpSpPr>
          <a:xfrm>
            <a:off x="401038" y="333613"/>
            <a:ext cx="8355300" cy="4476275"/>
            <a:chOff x="401038" y="333613"/>
            <a:chExt cx="8355300" cy="4476275"/>
          </a:xfrm>
        </p:grpSpPr>
        <p:sp>
          <p:nvSpPr>
            <p:cNvPr id="395" name="Google Shape;395;p20"/>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0"/>
          <p:cNvGrpSpPr/>
          <p:nvPr/>
        </p:nvGrpSpPr>
        <p:grpSpPr>
          <a:xfrm>
            <a:off x="3715838" y="4684025"/>
            <a:ext cx="1712300" cy="178225"/>
            <a:chOff x="3715838" y="281238"/>
            <a:chExt cx="1712300" cy="178225"/>
          </a:xfrm>
        </p:grpSpPr>
        <p:sp>
          <p:nvSpPr>
            <p:cNvPr id="400" name="Google Shape;400;p20"/>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20"/>
            <p:cNvGrpSpPr/>
            <p:nvPr/>
          </p:nvGrpSpPr>
          <p:grpSpPr>
            <a:xfrm>
              <a:off x="3715838" y="281238"/>
              <a:ext cx="178225" cy="178225"/>
              <a:chOff x="6772475" y="3811500"/>
              <a:chExt cx="178225" cy="178225"/>
            </a:xfrm>
          </p:grpSpPr>
          <p:sp>
            <p:nvSpPr>
              <p:cNvPr id="402" name="Google Shape;402;p20"/>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20"/>
            <p:cNvGrpSpPr/>
            <p:nvPr/>
          </p:nvGrpSpPr>
          <p:grpSpPr>
            <a:xfrm>
              <a:off x="5249913" y="281238"/>
              <a:ext cx="178225" cy="178225"/>
              <a:chOff x="6772475" y="3811500"/>
              <a:chExt cx="178225" cy="178225"/>
            </a:xfrm>
          </p:grpSpPr>
          <p:sp>
            <p:nvSpPr>
              <p:cNvPr id="408" name="Google Shape;408;p20"/>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3" name="Google Shape;413;p20"/>
          <p:cNvGrpSpPr/>
          <p:nvPr/>
        </p:nvGrpSpPr>
        <p:grpSpPr>
          <a:xfrm>
            <a:off x="401038" y="333613"/>
            <a:ext cx="8355300" cy="4476263"/>
            <a:chOff x="401038" y="333613"/>
            <a:chExt cx="8355300" cy="4476263"/>
          </a:xfrm>
        </p:grpSpPr>
        <p:sp>
          <p:nvSpPr>
            <p:cNvPr id="414" name="Google Shape;414;p20"/>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20"/>
          <p:cNvSpPr txBox="1"/>
          <p:nvPr/>
        </p:nvSpPr>
        <p:spPr>
          <a:xfrm>
            <a:off x="2689350" y="3427938"/>
            <a:ext cx="3765300" cy="68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b="1" lang="en" sz="1000" u="sng">
                <a:solidFill>
                  <a:schemeClr val="dk1"/>
                </a:solid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and includes icons by </a:t>
            </a:r>
            <a:r>
              <a:rPr b="1" lang="en" sz="1000" u="sng">
                <a:solidFill>
                  <a:schemeClr val="dk1"/>
                </a:solidFill>
                <a:latin typeface="Archivo"/>
                <a:ea typeface="Archivo"/>
                <a:cs typeface="Archivo"/>
                <a:sym typeface="Archivo"/>
                <a:hlinkClick r:id="rId3">
                  <a:extLst>
                    <a:ext uri="{A12FA001-AC4F-418D-AE19-62706E023703}">
                      <ahyp:hlinkClr val="tx"/>
                    </a:ext>
                  </a:extLst>
                </a:hlinkClick>
              </a:rPr>
              <a:t>Flaticon</a:t>
            </a:r>
            <a:r>
              <a:rPr lang="en" sz="1000">
                <a:solidFill>
                  <a:schemeClr val="dk1"/>
                </a:solidFill>
                <a:latin typeface="Archivo"/>
                <a:ea typeface="Archivo"/>
                <a:cs typeface="Archivo"/>
                <a:sym typeface="Archivo"/>
              </a:rPr>
              <a:t>, and infographics &amp; images by </a:t>
            </a:r>
            <a:r>
              <a:rPr b="1" lang="en" sz="1000" u="sng">
                <a:solidFill>
                  <a:schemeClr val="dk1"/>
                </a:solidFill>
                <a:latin typeface="Archivo"/>
                <a:ea typeface="Archivo"/>
                <a:cs typeface="Archivo"/>
                <a:sym typeface="Archivo"/>
                <a:hlinkClick r:id="rId4">
                  <a:extLst>
                    <a:ext uri="{A12FA001-AC4F-418D-AE19-62706E023703}">
                      <ahyp:hlinkClr val="tx"/>
                    </a:ext>
                  </a:extLst>
                </a:hlinkClick>
              </a:rPr>
              <a:t>Freepik</a:t>
            </a:r>
            <a:r>
              <a:rPr lang="en" sz="1000" u="sng">
                <a:solidFill>
                  <a:schemeClr val="dk1"/>
                </a:solidFill>
                <a:latin typeface="Archivo"/>
                <a:ea typeface="Archivo"/>
                <a:cs typeface="Archivo"/>
                <a:sym typeface="Archivo"/>
              </a:rPr>
              <a:t> </a:t>
            </a:r>
            <a:endParaRPr sz="1000" u="sng">
              <a:solidFill>
                <a:schemeClr val="dk1"/>
              </a:solidFill>
              <a:latin typeface="Archivo"/>
              <a:ea typeface="Archivo"/>
              <a:cs typeface="Archivo"/>
              <a:sym typeface="Archiv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3"/>
          <p:cNvSpPr txBox="1"/>
          <p:nvPr>
            <p:ph type="title"/>
          </p:nvPr>
        </p:nvSpPr>
        <p:spPr>
          <a:xfrm>
            <a:off x="2038200" y="2207942"/>
            <a:ext cx="5067600" cy="1154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 name="Google Shape;42;p3"/>
          <p:cNvSpPr txBox="1"/>
          <p:nvPr>
            <p:ph hasCustomPrompt="1" idx="2" type="title"/>
          </p:nvPr>
        </p:nvSpPr>
        <p:spPr>
          <a:xfrm>
            <a:off x="3949050" y="1403063"/>
            <a:ext cx="1245900" cy="841800"/>
          </a:xfrm>
          <a:prstGeom prst="rect">
            <a:avLst/>
          </a:prstGeom>
          <a:noFill/>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8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3" name="Google Shape;43;p3"/>
          <p:cNvSpPr txBox="1"/>
          <p:nvPr>
            <p:ph idx="1" type="subTitle"/>
          </p:nvPr>
        </p:nvSpPr>
        <p:spPr>
          <a:xfrm>
            <a:off x="2038200" y="3307225"/>
            <a:ext cx="5067600" cy="4332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4" name="Google Shape;44;p3"/>
          <p:cNvGrpSpPr/>
          <p:nvPr/>
        </p:nvGrpSpPr>
        <p:grpSpPr>
          <a:xfrm>
            <a:off x="3715838" y="4684025"/>
            <a:ext cx="1712300" cy="178225"/>
            <a:chOff x="3715838" y="281238"/>
            <a:chExt cx="1712300" cy="178225"/>
          </a:xfrm>
        </p:grpSpPr>
        <p:sp>
          <p:nvSpPr>
            <p:cNvPr id="45" name="Google Shape;45;p3"/>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715838" y="281238"/>
              <a:ext cx="178225" cy="178225"/>
              <a:chOff x="6772475" y="3811500"/>
              <a:chExt cx="178225" cy="178225"/>
            </a:xfrm>
          </p:grpSpPr>
          <p:sp>
            <p:nvSpPr>
              <p:cNvPr id="47" name="Google Shape;47;p3"/>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a:off x="5249913" y="281238"/>
              <a:ext cx="178225" cy="178225"/>
              <a:chOff x="6772475" y="3811500"/>
              <a:chExt cx="178225" cy="178225"/>
            </a:xfrm>
          </p:grpSpPr>
          <p:sp>
            <p:nvSpPr>
              <p:cNvPr id="53" name="Google Shape;53;p3"/>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 name="Google Shape;58;p3"/>
          <p:cNvGrpSpPr/>
          <p:nvPr/>
        </p:nvGrpSpPr>
        <p:grpSpPr>
          <a:xfrm>
            <a:off x="3768188" y="4684025"/>
            <a:ext cx="1607575" cy="178225"/>
            <a:chOff x="3768188" y="4684025"/>
            <a:chExt cx="1607575" cy="178225"/>
          </a:xfrm>
        </p:grpSpPr>
        <p:sp>
          <p:nvSpPr>
            <p:cNvPr id="59" name="Google Shape;59;p3"/>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4482863" y="4684025"/>
              <a:ext cx="178225" cy="178225"/>
              <a:chOff x="6772475" y="3811500"/>
              <a:chExt cx="178225" cy="178225"/>
            </a:xfrm>
          </p:grpSpPr>
          <p:sp>
            <p:nvSpPr>
              <p:cNvPr id="62" name="Google Shape;62;p3"/>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401038" y="333625"/>
            <a:ext cx="8341875" cy="4476263"/>
            <a:chOff x="401038" y="333625"/>
            <a:chExt cx="8341875" cy="4476263"/>
          </a:xfrm>
        </p:grpSpPr>
        <p:sp>
          <p:nvSpPr>
            <p:cNvPr id="68" name="Google Shape;68;p3"/>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401038" y="333613"/>
            <a:ext cx="8355300" cy="4476275"/>
            <a:chOff x="401038" y="333613"/>
            <a:chExt cx="8355300" cy="4476275"/>
          </a:xfrm>
        </p:grpSpPr>
        <p:sp>
          <p:nvSpPr>
            <p:cNvPr id="71" name="Google Shape;71;p3"/>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3768188" y="281250"/>
            <a:ext cx="1607575" cy="178225"/>
            <a:chOff x="3768188" y="4684025"/>
            <a:chExt cx="1607575" cy="178225"/>
          </a:xfrm>
        </p:grpSpPr>
        <p:sp>
          <p:nvSpPr>
            <p:cNvPr id="76" name="Google Shape;76;p3"/>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3"/>
            <p:cNvGrpSpPr/>
            <p:nvPr/>
          </p:nvGrpSpPr>
          <p:grpSpPr>
            <a:xfrm>
              <a:off x="4482863" y="4684025"/>
              <a:ext cx="178225" cy="178225"/>
              <a:chOff x="6772475" y="3811500"/>
              <a:chExt cx="178225" cy="178225"/>
            </a:xfrm>
          </p:grpSpPr>
          <p:sp>
            <p:nvSpPr>
              <p:cNvPr id="79" name="Google Shape;79;p3"/>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417" name="Shape 417"/>
        <p:cNvGrpSpPr/>
        <p:nvPr/>
      </p:nvGrpSpPr>
      <p:grpSpPr>
        <a:xfrm>
          <a:off x="0" y="0"/>
          <a:ext cx="0" cy="0"/>
          <a:chOff x="0" y="0"/>
          <a:chExt cx="0" cy="0"/>
        </a:xfrm>
      </p:grpSpPr>
      <p:grpSp>
        <p:nvGrpSpPr>
          <p:cNvPr id="418" name="Google Shape;418;p21"/>
          <p:cNvGrpSpPr/>
          <p:nvPr/>
        </p:nvGrpSpPr>
        <p:grpSpPr>
          <a:xfrm>
            <a:off x="3768188" y="4684025"/>
            <a:ext cx="1607575" cy="178225"/>
            <a:chOff x="3768188" y="4684025"/>
            <a:chExt cx="1607575" cy="178225"/>
          </a:xfrm>
        </p:grpSpPr>
        <p:sp>
          <p:nvSpPr>
            <p:cNvPr id="419" name="Google Shape;419;p21"/>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21"/>
            <p:cNvGrpSpPr/>
            <p:nvPr/>
          </p:nvGrpSpPr>
          <p:grpSpPr>
            <a:xfrm>
              <a:off x="4482863" y="4684025"/>
              <a:ext cx="178225" cy="178225"/>
              <a:chOff x="6772475" y="3811500"/>
              <a:chExt cx="178225" cy="178225"/>
            </a:xfrm>
          </p:grpSpPr>
          <p:sp>
            <p:nvSpPr>
              <p:cNvPr id="422" name="Google Shape;422;p21"/>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7" name="Google Shape;427;p21"/>
          <p:cNvGrpSpPr/>
          <p:nvPr/>
        </p:nvGrpSpPr>
        <p:grpSpPr>
          <a:xfrm>
            <a:off x="401038" y="333613"/>
            <a:ext cx="8355300" cy="4476263"/>
            <a:chOff x="401038" y="333613"/>
            <a:chExt cx="8355300" cy="4476263"/>
          </a:xfrm>
        </p:grpSpPr>
        <p:sp>
          <p:nvSpPr>
            <p:cNvPr id="428" name="Google Shape;428;p21"/>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430" name="Shape 430"/>
        <p:cNvGrpSpPr/>
        <p:nvPr/>
      </p:nvGrpSpPr>
      <p:grpSpPr>
        <a:xfrm>
          <a:off x="0" y="0"/>
          <a:ext cx="0" cy="0"/>
          <a:chOff x="0" y="0"/>
          <a:chExt cx="0" cy="0"/>
        </a:xfrm>
      </p:grpSpPr>
      <p:grpSp>
        <p:nvGrpSpPr>
          <p:cNvPr id="431" name="Google Shape;431;p22"/>
          <p:cNvGrpSpPr/>
          <p:nvPr/>
        </p:nvGrpSpPr>
        <p:grpSpPr>
          <a:xfrm>
            <a:off x="3715838" y="4684025"/>
            <a:ext cx="1712300" cy="178225"/>
            <a:chOff x="3715838" y="281238"/>
            <a:chExt cx="1712300" cy="178225"/>
          </a:xfrm>
        </p:grpSpPr>
        <p:sp>
          <p:nvSpPr>
            <p:cNvPr id="432" name="Google Shape;432;p22"/>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22"/>
            <p:cNvGrpSpPr/>
            <p:nvPr/>
          </p:nvGrpSpPr>
          <p:grpSpPr>
            <a:xfrm>
              <a:off x="3715838" y="281238"/>
              <a:ext cx="178225" cy="178225"/>
              <a:chOff x="6772475" y="3811500"/>
              <a:chExt cx="178225" cy="178225"/>
            </a:xfrm>
          </p:grpSpPr>
          <p:sp>
            <p:nvSpPr>
              <p:cNvPr id="434" name="Google Shape;434;p22"/>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2"/>
            <p:cNvGrpSpPr/>
            <p:nvPr/>
          </p:nvGrpSpPr>
          <p:grpSpPr>
            <a:xfrm>
              <a:off x="5249913" y="281238"/>
              <a:ext cx="178225" cy="178225"/>
              <a:chOff x="6772475" y="3811500"/>
              <a:chExt cx="178225" cy="178225"/>
            </a:xfrm>
          </p:grpSpPr>
          <p:sp>
            <p:nvSpPr>
              <p:cNvPr id="440" name="Google Shape;440;p22"/>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5" name="Google Shape;445;p22"/>
          <p:cNvGrpSpPr/>
          <p:nvPr/>
        </p:nvGrpSpPr>
        <p:grpSpPr>
          <a:xfrm>
            <a:off x="401025" y="333613"/>
            <a:ext cx="8341875" cy="4476263"/>
            <a:chOff x="401038" y="333625"/>
            <a:chExt cx="8341875" cy="4476263"/>
          </a:xfrm>
        </p:grpSpPr>
        <p:sp>
          <p:nvSpPr>
            <p:cNvPr id="446" name="Google Shape;446;p22"/>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448" name="Shape 448"/>
        <p:cNvGrpSpPr/>
        <p:nvPr/>
      </p:nvGrpSpPr>
      <p:grpSpPr>
        <a:xfrm>
          <a:off x="0" y="0"/>
          <a:ext cx="0" cy="0"/>
          <a:chOff x="0" y="0"/>
          <a:chExt cx="0" cy="0"/>
        </a:xfrm>
      </p:grpSpPr>
      <p:sp>
        <p:nvSpPr>
          <p:cNvPr id="449" name="Google Shape;449;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0" name="Google Shape;450;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1" name="Google Shape;45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
          <p:cNvSpPr txBox="1"/>
          <p:nvPr>
            <p:ph idx="1" type="body"/>
          </p:nvPr>
        </p:nvSpPr>
        <p:spPr>
          <a:xfrm>
            <a:off x="713225" y="1073075"/>
            <a:ext cx="7717500" cy="3495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Font typeface="Didact Gothic"/>
              <a:buChar char="■"/>
              <a:defRPr/>
            </a:lvl1pPr>
            <a:lvl2pPr indent="-323850" lvl="1" marL="914400">
              <a:spcBef>
                <a:spcPts val="0"/>
              </a:spcBef>
              <a:spcAft>
                <a:spcPts val="0"/>
              </a:spcAft>
              <a:buClr>
                <a:srgbClr val="0C0C0C"/>
              </a:buClr>
              <a:buSzPts val="1500"/>
              <a:buFont typeface="Didact Gothic"/>
              <a:buChar char="○"/>
              <a:defRPr/>
            </a:lvl2pPr>
            <a:lvl3pPr indent="-323850" lvl="2" marL="1371600">
              <a:spcBef>
                <a:spcPts val="0"/>
              </a:spcBef>
              <a:spcAft>
                <a:spcPts val="0"/>
              </a:spcAft>
              <a:buClr>
                <a:srgbClr val="0C0C0C"/>
              </a:buClr>
              <a:buSzPts val="1500"/>
              <a:buFont typeface="Didact Gothic"/>
              <a:buChar char="■"/>
              <a:defRPr/>
            </a:lvl3pPr>
            <a:lvl4pPr indent="-323850" lvl="3" marL="1828800">
              <a:spcBef>
                <a:spcPts val="0"/>
              </a:spcBef>
              <a:spcAft>
                <a:spcPts val="0"/>
              </a:spcAft>
              <a:buClr>
                <a:srgbClr val="0C0C0C"/>
              </a:buClr>
              <a:buSzPts val="1500"/>
              <a:buFont typeface="Didact Gothic"/>
              <a:buChar char="●"/>
              <a:defRPr/>
            </a:lvl4pPr>
            <a:lvl5pPr indent="-323850" lvl="4" marL="2286000">
              <a:spcBef>
                <a:spcPts val="0"/>
              </a:spcBef>
              <a:spcAft>
                <a:spcPts val="0"/>
              </a:spcAft>
              <a:buClr>
                <a:srgbClr val="0C0C0C"/>
              </a:buClr>
              <a:buSzPts val="1500"/>
              <a:buFont typeface="Didact Gothic"/>
              <a:buChar char="○"/>
              <a:defRPr/>
            </a:lvl5pPr>
            <a:lvl6pPr indent="-323850" lvl="5" marL="2743200">
              <a:spcBef>
                <a:spcPts val="0"/>
              </a:spcBef>
              <a:spcAft>
                <a:spcPts val="0"/>
              </a:spcAft>
              <a:buClr>
                <a:srgbClr val="0C0C0C"/>
              </a:buClr>
              <a:buSzPts val="1500"/>
              <a:buFont typeface="Didact Gothic"/>
              <a:buChar char="■"/>
              <a:defRPr/>
            </a:lvl6pPr>
            <a:lvl7pPr indent="-323850" lvl="6" marL="3200400">
              <a:spcBef>
                <a:spcPts val="0"/>
              </a:spcBef>
              <a:spcAft>
                <a:spcPts val="0"/>
              </a:spcAft>
              <a:buClr>
                <a:srgbClr val="0C0C0C"/>
              </a:buClr>
              <a:buSzPts val="1500"/>
              <a:buFont typeface="Didact Gothic"/>
              <a:buChar char="●"/>
              <a:defRPr/>
            </a:lvl7pPr>
            <a:lvl8pPr indent="-323850" lvl="7" marL="3657600">
              <a:spcBef>
                <a:spcPts val="0"/>
              </a:spcBef>
              <a:spcAft>
                <a:spcPts val="0"/>
              </a:spcAft>
              <a:buClr>
                <a:srgbClr val="0C0C0C"/>
              </a:buClr>
              <a:buSzPts val="1500"/>
              <a:buFont typeface="Didact Gothic"/>
              <a:buChar char="○"/>
              <a:defRPr/>
            </a:lvl8pPr>
            <a:lvl9pPr indent="-323850" lvl="8" marL="4114800">
              <a:spcBef>
                <a:spcPts val="0"/>
              </a:spcBef>
              <a:spcAft>
                <a:spcPts val="0"/>
              </a:spcAft>
              <a:buClr>
                <a:srgbClr val="0C0C0C"/>
              </a:buClr>
              <a:buSzPts val="1500"/>
              <a:buFont typeface="Didact Gothic"/>
              <a:buChar char="■"/>
              <a:defRPr/>
            </a:lvl9pPr>
          </a:lstStyle>
          <a:p/>
        </p:txBody>
      </p:sp>
      <p:sp>
        <p:nvSpPr>
          <p:cNvPr id="86" name="Google Shape;86;p4"/>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7" name="Google Shape;87;p4"/>
          <p:cNvGrpSpPr/>
          <p:nvPr/>
        </p:nvGrpSpPr>
        <p:grpSpPr>
          <a:xfrm>
            <a:off x="3715838" y="4684025"/>
            <a:ext cx="1712300" cy="178225"/>
            <a:chOff x="3715838" y="281238"/>
            <a:chExt cx="1712300" cy="178225"/>
          </a:xfrm>
        </p:grpSpPr>
        <p:sp>
          <p:nvSpPr>
            <p:cNvPr id="88" name="Google Shape;88;p4"/>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4"/>
            <p:cNvGrpSpPr/>
            <p:nvPr/>
          </p:nvGrpSpPr>
          <p:grpSpPr>
            <a:xfrm>
              <a:off x="3715838" y="281238"/>
              <a:ext cx="178225" cy="178225"/>
              <a:chOff x="6772475" y="3811500"/>
              <a:chExt cx="178225" cy="178225"/>
            </a:xfrm>
          </p:grpSpPr>
          <p:sp>
            <p:nvSpPr>
              <p:cNvPr id="90" name="Google Shape;90;p4"/>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4"/>
            <p:cNvGrpSpPr/>
            <p:nvPr/>
          </p:nvGrpSpPr>
          <p:grpSpPr>
            <a:xfrm>
              <a:off x="5249913" y="281238"/>
              <a:ext cx="178225" cy="178225"/>
              <a:chOff x="6772475" y="3811500"/>
              <a:chExt cx="178225" cy="178225"/>
            </a:xfrm>
          </p:grpSpPr>
          <p:sp>
            <p:nvSpPr>
              <p:cNvPr id="96" name="Google Shape;96;p4"/>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 name="Google Shape;101;p4"/>
          <p:cNvGrpSpPr/>
          <p:nvPr/>
        </p:nvGrpSpPr>
        <p:grpSpPr>
          <a:xfrm>
            <a:off x="401025" y="333613"/>
            <a:ext cx="8341875" cy="4476263"/>
            <a:chOff x="401038" y="333625"/>
            <a:chExt cx="8341875" cy="4476263"/>
          </a:xfrm>
        </p:grpSpPr>
        <p:sp>
          <p:nvSpPr>
            <p:cNvPr id="102" name="Google Shape;102;p4"/>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4" name="Shape 104"/>
        <p:cNvGrpSpPr/>
        <p:nvPr/>
      </p:nvGrpSpPr>
      <p:grpSpPr>
        <a:xfrm>
          <a:off x="0" y="0"/>
          <a:ext cx="0" cy="0"/>
          <a:chOff x="0" y="0"/>
          <a:chExt cx="0" cy="0"/>
        </a:xfrm>
      </p:grpSpPr>
      <p:sp>
        <p:nvSpPr>
          <p:cNvPr id="105" name="Google Shape;105;p5"/>
          <p:cNvSpPr txBox="1"/>
          <p:nvPr>
            <p:ph type="title"/>
          </p:nvPr>
        </p:nvSpPr>
        <p:spPr>
          <a:xfrm>
            <a:off x="1095150" y="521225"/>
            <a:ext cx="6953700" cy="83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5"/>
          <p:cNvSpPr txBox="1"/>
          <p:nvPr>
            <p:ph idx="1" type="subTitle"/>
          </p:nvPr>
        </p:nvSpPr>
        <p:spPr>
          <a:xfrm>
            <a:off x="1051706" y="1776125"/>
            <a:ext cx="3103200" cy="8961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a:solidFill>
                  <a:schemeClr val="dk1"/>
                </a:solidFill>
                <a:latin typeface="Press Start 2P"/>
                <a:ea typeface="Press Start 2P"/>
                <a:cs typeface="Press Start 2P"/>
                <a:sym typeface="Press Start 2P"/>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 name="Google Shape;107;p5"/>
          <p:cNvSpPr txBox="1"/>
          <p:nvPr>
            <p:ph idx="2" type="subTitle"/>
          </p:nvPr>
        </p:nvSpPr>
        <p:spPr>
          <a:xfrm>
            <a:off x="1051719" y="2612575"/>
            <a:ext cx="3103200" cy="1601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1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 name="Google Shape;108;p5"/>
          <p:cNvSpPr txBox="1"/>
          <p:nvPr>
            <p:ph idx="3" type="subTitle"/>
          </p:nvPr>
        </p:nvSpPr>
        <p:spPr>
          <a:xfrm>
            <a:off x="4989083" y="1776125"/>
            <a:ext cx="3103200" cy="8961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a:solidFill>
                  <a:schemeClr val="dk1"/>
                </a:solidFill>
                <a:latin typeface="Press Start 2P"/>
                <a:ea typeface="Press Start 2P"/>
                <a:cs typeface="Press Start 2P"/>
                <a:sym typeface="Press Start 2P"/>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 name="Google Shape;109;p5"/>
          <p:cNvSpPr txBox="1"/>
          <p:nvPr>
            <p:ph idx="4" type="subTitle"/>
          </p:nvPr>
        </p:nvSpPr>
        <p:spPr>
          <a:xfrm>
            <a:off x="4989094" y="2612575"/>
            <a:ext cx="3103200" cy="1601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1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0" name="Google Shape;110;p5"/>
          <p:cNvGrpSpPr/>
          <p:nvPr/>
        </p:nvGrpSpPr>
        <p:grpSpPr>
          <a:xfrm>
            <a:off x="3768188" y="4684025"/>
            <a:ext cx="1607575" cy="178225"/>
            <a:chOff x="3768188" y="4684025"/>
            <a:chExt cx="1607575" cy="178225"/>
          </a:xfrm>
        </p:grpSpPr>
        <p:sp>
          <p:nvSpPr>
            <p:cNvPr id="111" name="Google Shape;111;p5"/>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5"/>
            <p:cNvGrpSpPr/>
            <p:nvPr/>
          </p:nvGrpSpPr>
          <p:grpSpPr>
            <a:xfrm>
              <a:off x="4482863" y="4684025"/>
              <a:ext cx="178225" cy="178225"/>
              <a:chOff x="6772475" y="3811500"/>
              <a:chExt cx="178225" cy="178225"/>
            </a:xfrm>
          </p:grpSpPr>
          <p:sp>
            <p:nvSpPr>
              <p:cNvPr id="114" name="Google Shape;114;p5"/>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 name="Google Shape;119;p5"/>
          <p:cNvGrpSpPr/>
          <p:nvPr/>
        </p:nvGrpSpPr>
        <p:grpSpPr>
          <a:xfrm>
            <a:off x="401038" y="333613"/>
            <a:ext cx="8355300" cy="4476263"/>
            <a:chOff x="401038" y="333613"/>
            <a:chExt cx="8355300" cy="4476263"/>
          </a:xfrm>
        </p:grpSpPr>
        <p:sp>
          <p:nvSpPr>
            <p:cNvPr id="120" name="Google Shape;120;p5"/>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6"/>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24" name="Google Shape;124;p6"/>
          <p:cNvGrpSpPr/>
          <p:nvPr/>
        </p:nvGrpSpPr>
        <p:grpSpPr>
          <a:xfrm>
            <a:off x="3715838" y="4684025"/>
            <a:ext cx="1712300" cy="178225"/>
            <a:chOff x="3715838" y="281238"/>
            <a:chExt cx="1712300" cy="178225"/>
          </a:xfrm>
        </p:grpSpPr>
        <p:sp>
          <p:nvSpPr>
            <p:cNvPr id="125" name="Google Shape;125;p6"/>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6"/>
            <p:cNvGrpSpPr/>
            <p:nvPr/>
          </p:nvGrpSpPr>
          <p:grpSpPr>
            <a:xfrm>
              <a:off x="3715838" y="281238"/>
              <a:ext cx="178225" cy="178225"/>
              <a:chOff x="6772475" y="3811500"/>
              <a:chExt cx="178225" cy="178225"/>
            </a:xfrm>
          </p:grpSpPr>
          <p:sp>
            <p:nvSpPr>
              <p:cNvPr id="127" name="Google Shape;127;p6"/>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6"/>
            <p:cNvGrpSpPr/>
            <p:nvPr/>
          </p:nvGrpSpPr>
          <p:grpSpPr>
            <a:xfrm>
              <a:off x="5249913" y="281238"/>
              <a:ext cx="178225" cy="178225"/>
              <a:chOff x="6772475" y="3811500"/>
              <a:chExt cx="178225" cy="178225"/>
            </a:xfrm>
          </p:grpSpPr>
          <p:sp>
            <p:nvSpPr>
              <p:cNvPr id="133" name="Google Shape;133;p6"/>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8" name="Google Shape;138;p6"/>
          <p:cNvGrpSpPr/>
          <p:nvPr/>
        </p:nvGrpSpPr>
        <p:grpSpPr>
          <a:xfrm>
            <a:off x="401038" y="333613"/>
            <a:ext cx="8355300" cy="4476263"/>
            <a:chOff x="401038" y="333613"/>
            <a:chExt cx="8355300" cy="4476263"/>
          </a:xfrm>
        </p:grpSpPr>
        <p:sp>
          <p:nvSpPr>
            <p:cNvPr id="139" name="Google Shape;139;p6"/>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1" name="Shape 141"/>
        <p:cNvGrpSpPr/>
        <p:nvPr/>
      </p:nvGrpSpPr>
      <p:grpSpPr>
        <a:xfrm>
          <a:off x="0" y="0"/>
          <a:ext cx="0" cy="0"/>
          <a:chOff x="0" y="0"/>
          <a:chExt cx="0" cy="0"/>
        </a:xfrm>
      </p:grpSpPr>
      <p:sp>
        <p:nvSpPr>
          <p:cNvPr id="142" name="Google Shape;142;p7"/>
          <p:cNvSpPr/>
          <p:nvPr>
            <p:ph idx="2" type="pic"/>
          </p:nvPr>
        </p:nvSpPr>
        <p:spPr>
          <a:xfrm>
            <a:off x="5838175" y="745800"/>
            <a:ext cx="3305700" cy="3651900"/>
          </a:xfrm>
          <a:prstGeom prst="rect">
            <a:avLst/>
          </a:prstGeom>
          <a:noFill/>
          <a:ln>
            <a:noFill/>
          </a:ln>
          <a:effectLst>
            <a:outerShdw blurRad="57150" rotWithShape="0" algn="bl" dir="5400000" dist="19050">
              <a:srgbClr val="000000">
                <a:alpha val="50000"/>
              </a:srgbClr>
            </a:outerShdw>
          </a:effectLst>
        </p:spPr>
      </p:sp>
      <p:sp>
        <p:nvSpPr>
          <p:cNvPr id="143" name="Google Shape;143;p7"/>
          <p:cNvSpPr txBox="1"/>
          <p:nvPr>
            <p:ph idx="1" type="subTitle"/>
          </p:nvPr>
        </p:nvSpPr>
        <p:spPr>
          <a:xfrm>
            <a:off x="713225" y="1520125"/>
            <a:ext cx="3722700" cy="300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100"/>
              <a:buFont typeface="Nunito Light"/>
              <a:buChar char="●"/>
              <a:defRPr sz="1100"/>
            </a:lvl1pPr>
            <a:lvl2pPr lvl="1" rtl="0">
              <a:lnSpc>
                <a:spcPct val="100000"/>
              </a:lnSpc>
              <a:spcBef>
                <a:spcPts val="0"/>
              </a:spcBef>
              <a:spcAft>
                <a:spcPts val="0"/>
              </a:spcAft>
              <a:buClr>
                <a:schemeClr val="dk1"/>
              </a:buClr>
              <a:buSzPts val="1600"/>
              <a:buFont typeface="Nunito Light"/>
              <a:buChar char="○"/>
              <a:defRPr sz="2100"/>
            </a:lvl2pPr>
            <a:lvl3pPr lvl="2" rtl="0">
              <a:lnSpc>
                <a:spcPct val="100000"/>
              </a:lnSpc>
              <a:spcBef>
                <a:spcPts val="0"/>
              </a:spcBef>
              <a:spcAft>
                <a:spcPts val="0"/>
              </a:spcAft>
              <a:buClr>
                <a:schemeClr val="dk1"/>
              </a:buClr>
              <a:buSzPts val="1500"/>
              <a:buFont typeface="Nunito Light"/>
              <a:buChar char="■"/>
              <a:defRPr sz="2100"/>
            </a:lvl3pPr>
            <a:lvl4pPr lvl="3" rtl="0">
              <a:lnSpc>
                <a:spcPct val="100000"/>
              </a:lnSpc>
              <a:spcBef>
                <a:spcPts val="0"/>
              </a:spcBef>
              <a:spcAft>
                <a:spcPts val="0"/>
              </a:spcAft>
              <a:buClr>
                <a:schemeClr val="dk1"/>
              </a:buClr>
              <a:buSzPts val="1500"/>
              <a:buFont typeface="Nunito Light"/>
              <a:buChar char="●"/>
              <a:defRPr sz="2100"/>
            </a:lvl4pPr>
            <a:lvl5pPr lvl="4" rtl="0">
              <a:lnSpc>
                <a:spcPct val="100000"/>
              </a:lnSpc>
              <a:spcBef>
                <a:spcPts val="0"/>
              </a:spcBef>
              <a:spcAft>
                <a:spcPts val="0"/>
              </a:spcAft>
              <a:buClr>
                <a:schemeClr val="dk1"/>
              </a:buClr>
              <a:buSzPts val="1400"/>
              <a:buFont typeface="Nunito Light"/>
              <a:buChar char="○"/>
              <a:defRPr sz="2100"/>
            </a:lvl5pPr>
            <a:lvl6pPr lvl="5" rtl="0">
              <a:lnSpc>
                <a:spcPct val="100000"/>
              </a:lnSpc>
              <a:spcBef>
                <a:spcPts val="0"/>
              </a:spcBef>
              <a:spcAft>
                <a:spcPts val="0"/>
              </a:spcAft>
              <a:buClr>
                <a:schemeClr val="dk1"/>
              </a:buClr>
              <a:buSzPts val="1400"/>
              <a:buFont typeface="Nunito Light"/>
              <a:buChar char="■"/>
              <a:defRPr sz="2100"/>
            </a:lvl6pPr>
            <a:lvl7pPr lvl="6" rtl="0">
              <a:lnSpc>
                <a:spcPct val="100000"/>
              </a:lnSpc>
              <a:spcBef>
                <a:spcPts val="0"/>
              </a:spcBef>
              <a:spcAft>
                <a:spcPts val="0"/>
              </a:spcAft>
              <a:buClr>
                <a:schemeClr val="dk1"/>
              </a:buClr>
              <a:buSzPts val="1300"/>
              <a:buFont typeface="Nunito Light"/>
              <a:buChar char="●"/>
              <a:defRPr sz="2100"/>
            </a:lvl7pPr>
            <a:lvl8pPr lvl="7" rtl="0">
              <a:lnSpc>
                <a:spcPct val="100000"/>
              </a:lnSpc>
              <a:spcBef>
                <a:spcPts val="0"/>
              </a:spcBef>
              <a:spcAft>
                <a:spcPts val="0"/>
              </a:spcAft>
              <a:buClr>
                <a:schemeClr val="dk1"/>
              </a:buClr>
              <a:buSzPts val="1300"/>
              <a:buFont typeface="Nunito Light"/>
              <a:buChar char="○"/>
              <a:defRPr sz="2100"/>
            </a:lvl8pPr>
            <a:lvl9pPr lvl="8" rtl="0">
              <a:lnSpc>
                <a:spcPct val="100000"/>
              </a:lnSpc>
              <a:spcBef>
                <a:spcPts val="0"/>
              </a:spcBef>
              <a:spcAft>
                <a:spcPts val="0"/>
              </a:spcAft>
              <a:buClr>
                <a:schemeClr val="dk1"/>
              </a:buClr>
              <a:buSzPts val="1400"/>
              <a:buFont typeface="Nunito Light"/>
              <a:buChar char="■"/>
              <a:defRPr sz="2100"/>
            </a:lvl9pPr>
          </a:lstStyle>
          <a:p/>
        </p:txBody>
      </p:sp>
      <p:sp>
        <p:nvSpPr>
          <p:cNvPr id="144" name="Google Shape;144;p7"/>
          <p:cNvSpPr txBox="1"/>
          <p:nvPr>
            <p:ph type="title"/>
          </p:nvPr>
        </p:nvSpPr>
        <p:spPr>
          <a:xfrm>
            <a:off x="713225" y="521225"/>
            <a:ext cx="4761000" cy="804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5" name="Google Shape;145;p7"/>
          <p:cNvGrpSpPr/>
          <p:nvPr/>
        </p:nvGrpSpPr>
        <p:grpSpPr>
          <a:xfrm>
            <a:off x="3768188" y="4684025"/>
            <a:ext cx="1607575" cy="178225"/>
            <a:chOff x="3768188" y="4684025"/>
            <a:chExt cx="1607575" cy="178225"/>
          </a:xfrm>
        </p:grpSpPr>
        <p:sp>
          <p:nvSpPr>
            <p:cNvPr id="146" name="Google Shape;146;p7"/>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7"/>
            <p:cNvGrpSpPr/>
            <p:nvPr/>
          </p:nvGrpSpPr>
          <p:grpSpPr>
            <a:xfrm>
              <a:off x="4482863" y="4684025"/>
              <a:ext cx="178225" cy="178225"/>
              <a:chOff x="6772475" y="3811500"/>
              <a:chExt cx="178225" cy="178225"/>
            </a:xfrm>
          </p:grpSpPr>
          <p:sp>
            <p:nvSpPr>
              <p:cNvPr id="149" name="Google Shape;149;p7"/>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 name="Google Shape;154;p7"/>
          <p:cNvGrpSpPr/>
          <p:nvPr/>
        </p:nvGrpSpPr>
        <p:grpSpPr>
          <a:xfrm>
            <a:off x="401038" y="333613"/>
            <a:ext cx="8355300" cy="4476263"/>
            <a:chOff x="401038" y="333613"/>
            <a:chExt cx="8355300" cy="4476263"/>
          </a:xfrm>
        </p:grpSpPr>
        <p:sp>
          <p:nvSpPr>
            <p:cNvPr id="155" name="Google Shape;155;p7"/>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7" name="Shape 157"/>
        <p:cNvGrpSpPr/>
        <p:nvPr/>
      </p:nvGrpSpPr>
      <p:grpSpPr>
        <a:xfrm>
          <a:off x="0" y="0"/>
          <a:ext cx="0" cy="0"/>
          <a:chOff x="0" y="0"/>
          <a:chExt cx="0" cy="0"/>
        </a:xfrm>
      </p:grpSpPr>
      <p:sp>
        <p:nvSpPr>
          <p:cNvPr id="158" name="Google Shape;158;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9" name="Google Shape;159;p8"/>
          <p:cNvGrpSpPr/>
          <p:nvPr/>
        </p:nvGrpSpPr>
        <p:grpSpPr>
          <a:xfrm>
            <a:off x="3715838" y="4684025"/>
            <a:ext cx="1712300" cy="178225"/>
            <a:chOff x="3715838" y="281238"/>
            <a:chExt cx="1712300" cy="178225"/>
          </a:xfrm>
        </p:grpSpPr>
        <p:sp>
          <p:nvSpPr>
            <p:cNvPr id="160" name="Google Shape;160;p8"/>
            <p:cNvSpPr/>
            <p:nvPr/>
          </p:nvSpPr>
          <p:spPr>
            <a:xfrm>
              <a:off x="4535238" y="3336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8"/>
            <p:cNvGrpSpPr/>
            <p:nvPr/>
          </p:nvGrpSpPr>
          <p:grpSpPr>
            <a:xfrm>
              <a:off x="3715838" y="281238"/>
              <a:ext cx="178225" cy="178225"/>
              <a:chOff x="6772475" y="3811500"/>
              <a:chExt cx="178225" cy="178225"/>
            </a:xfrm>
          </p:grpSpPr>
          <p:sp>
            <p:nvSpPr>
              <p:cNvPr id="162" name="Google Shape;162;p8"/>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8"/>
            <p:cNvGrpSpPr/>
            <p:nvPr/>
          </p:nvGrpSpPr>
          <p:grpSpPr>
            <a:xfrm>
              <a:off x="5249913" y="281238"/>
              <a:ext cx="178225" cy="178225"/>
              <a:chOff x="6772475" y="3811500"/>
              <a:chExt cx="178225" cy="178225"/>
            </a:xfrm>
          </p:grpSpPr>
          <p:sp>
            <p:nvSpPr>
              <p:cNvPr id="168" name="Google Shape;168;p8"/>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3" name="Google Shape;173;p8"/>
          <p:cNvGrpSpPr/>
          <p:nvPr/>
        </p:nvGrpSpPr>
        <p:grpSpPr>
          <a:xfrm>
            <a:off x="401038" y="333613"/>
            <a:ext cx="8355300" cy="4476275"/>
            <a:chOff x="401038" y="333613"/>
            <a:chExt cx="8355300" cy="4476275"/>
          </a:xfrm>
        </p:grpSpPr>
        <p:sp>
          <p:nvSpPr>
            <p:cNvPr id="174" name="Google Shape;174;p8"/>
            <p:cNvSpPr/>
            <p:nvPr/>
          </p:nvSpPr>
          <p:spPr>
            <a:xfrm>
              <a:off x="8682838" y="333613"/>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401038" y="473637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8"/>
          <p:cNvGrpSpPr/>
          <p:nvPr/>
        </p:nvGrpSpPr>
        <p:grpSpPr>
          <a:xfrm>
            <a:off x="3768188" y="281250"/>
            <a:ext cx="1607575" cy="178225"/>
            <a:chOff x="3768188" y="4684025"/>
            <a:chExt cx="1607575" cy="178225"/>
          </a:xfrm>
        </p:grpSpPr>
        <p:sp>
          <p:nvSpPr>
            <p:cNvPr id="179" name="Google Shape;179;p8"/>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8"/>
            <p:cNvGrpSpPr/>
            <p:nvPr/>
          </p:nvGrpSpPr>
          <p:grpSpPr>
            <a:xfrm>
              <a:off x="4482863" y="4684025"/>
              <a:ext cx="178225" cy="178225"/>
              <a:chOff x="6772475" y="3811500"/>
              <a:chExt cx="178225" cy="178225"/>
            </a:xfrm>
          </p:grpSpPr>
          <p:sp>
            <p:nvSpPr>
              <p:cNvPr id="182" name="Google Shape;182;p8"/>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7" name="Shape 187"/>
        <p:cNvGrpSpPr/>
        <p:nvPr/>
      </p:nvGrpSpPr>
      <p:grpSpPr>
        <a:xfrm>
          <a:off x="0" y="0"/>
          <a:ext cx="0" cy="0"/>
          <a:chOff x="0" y="0"/>
          <a:chExt cx="0" cy="0"/>
        </a:xfrm>
      </p:grpSpPr>
      <p:sp>
        <p:nvSpPr>
          <p:cNvPr id="188" name="Google Shape;188;p9"/>
          <p:cNvSpPr txBox="1"/>
          <p:nvPr>
            <p:ph type="title"/>
          </p:nvPr>
        </p:nvSpPr>
        <p:spPr>
          <a:xfrm>
            <a:off x="25494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89" name="Google Shape;189;p9"/>
          <p:cNvSpPr txBox="1"/>
          <p:nvPr>
            <p:ph idx="1" type="subTitle"/>
          </p:nvPr>
        </p:nvSpPr>
        <p:spPr>
          <a:xfrm>
            <a:off x="25494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90" name="Google Shape;190;p9"/>
          <p:cNvGrpSpPr/>
          <p:nvPr/>
        </p:nvGrpSpPr>
        <p:grpSpPr>
          <a:xfrm>
            <a:off x="401025" y="333613"/>
            <a:ext cx="8341875" cy="4476263"/>
            <a:chOff x="401038" y="333625"/>
            <a:chExt cx="8341875" cy="4476263"/>
          </a:xfrm>
        </p:grpSpPr>
        <p:sp>
          <p:nvSpPr>
            <p:cNvPr id="191" name="Google Shape;191;p9"/>
            <p:cNvSpPr/>
            <p:nvPr/>
          </p:nvSpPr>
          <p:spPr>
            <a:xfrm>
              <a:off x="8669413" y="4736388"/>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401038" y="333625"/>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9"/>
          <p:cNvGrpSpPr/>
          <p:nvPr/>
        </p:nvGrpSpPr>
        <p:grpSpPr>
          <a:xfrm>
            <a:off x="3768188" y="4684025"/>
            <a:ext cx="1607575" cy="178225"/>
            <a:chOff x="3768188" y="4684025"/>
            <a:chExt cx="1607575" cy="178225"/>
          </a:xfrm>
        </p:grpSpPr>
        <p:sp>
          <p:nvSpPr>
            <p:cNvPr id="194" name="Google Shape;194;p9"/>
            <p:cNvSpPr/>
            <p:nvPr/>
          </p:nvSpPr>
          <p:spPr>
            <a:xfrm>
              <a:off x="3768188"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5302263" y="4736400"/>
              <a:ext cx="73500" cy="7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9"/>
            <p:cNvGrpSpPr/>
            <p:nvPr/>
          </p:nvGrpSpPr>
          <p:grpSpPr>
            <a:xfrm>
              <a:off x="4482863" y="4684025"/>
              <a:ext cx="178225" cy="178225"/>
              <a:chOff x="6772475" y="3811500"/>
              <a:chExt cx="178225" cy="178225"/>
            </a:xfrm>
          </p:grpSpPr>
          <p:sp>
            <p:nvSpPr>
              <p:cNvPr id="197" name="Google Shape;197;p9"/>
              <p:cNvSpPr/>
              <p:nvPr/>
            </p:nvSpPr>
            <p:spPr>
              <a:xfrm>
                <a:off x="6832175" y="3871200"/>
                <a:ext cx="58800" cy="58800"/>
              </a:xfrm>
              <a:custGeom>
                <a:rect b="b" l="l" r="r" t="t"/>
                <a:pathLst>
                  <a:path extrusionOk="0" h="2352" w="2352">
                    <a:moveTo>
                      <a:pt x="1" y="1"/>
                    </a:moveTo>
                    <a:lnTo>
                      <a:pt x="1" y="2352"/>
                    </a:lnTo>
                    <a:lnTo>
                      <a:pt x="2351" y="2352"/>
                    </a:lnTo>
                    <a:lnTo>
                      <a:pt x="23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6832175" y="3811500"/>
                <a:ext cx="58800" cy="59725"/>
              </a:xfrm>
              <a:custGeom>
                <a:rect b="b" l="l" r="r" t="t"/>
                <a:pathLst>
                  <a:path extrusionOk="0" h="2389" w="2352">
                    <a:moveTo>
                      <a:pt x="1" y="0"/>
                    </a:moveTo>
                    <a:lnTo>
                      <a:pt x="1" y="2389"/>
                    </a:lnTo>
                    <a:lnTo>
                      <a:pt x="2351" y="2389"/>
                    </a:lnTo>
                    <a:lnTo>
                      <a:pt x="2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6772475" y="3871200"/>
                <a:ext cx="59725" cy="58800"/>
              </a:xfrm>
              <a:custGeom>
                <a:rect b="b" l="l" r="r" t="t"/>
                <a:pathLst>
                  <a:path extrusionOk="0" h="2352" w="2389">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6890950" y="3871200"/>
                <a:ext cx="59750" cy="58800"/>
              </a:xfrm>
              <a:custGeom>
                <a:rect b="b" l="l" r="r" t="t"/>
                <a:pathLst>
                  <a:path extrusionOk="0" h="2352" w="2390">
                    <a:moveTo>
                      <a:pt x="0" y="1"/>
                    </a:moveTo>
                    <a:lnTo>
                      <a:pt x="0" y="2352"/>
                    </a:lnTo>
                    <a:lnTo>
                      <a:pt x="2389" y="2352"/>
                    </a:lnTo>
                    <a:lnTo>
                      <a:pt x="2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6832175" y="3929975"/>
                <a:ext cx="58800" cy="59750"/>
              </a:xfrm>
              <a:custGeom>
                <a:rect b="b" l="l" r="r" t="t"/>
                <a:pathLst>
                  <a:path extrusionOk="0" h="2390" w="2352">
                    <a:moveTo>
                      <a:pt x="1" y="1"/>
                    </a:moveTo>
                    <a:lnTo>
                      <a:pt x="1" y="2389"/>
                    </a:lnTo>
                    <a:lnTo>
                      <a:pt x="2351" y="2389"/>
                    </a:lnTo>
                    <a:lnTo>
                      <a:pt x="2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2" name="Shape 202"/>
        <p:cNvGrpSpPr/>
        <p:nvPr/>
      </p:nvGrpSpPr>
      <p:grpSpPr>
        <a:xfrm>
          <a:off x="0" y="0"/>
          <a:ext cx="0" cy="0"/>
          <a:chOff x="0" y="0"/>
          <a:chExt cx="0" cy="0"/>
        </a:xfrm>
      </p:grpSpPr>
      <p:sp>
        <p:nvSpPr>
          <p:cNvPr id="203" name="Google Shape;203;p10"/>
          <p:cNvSpPr/>
          <p:nvPr>
            <p:ph idx="2" type="pic"/>
          </p:nvPr>
        </p:nvSpPr>
        <p:spPr>
          <a:xfrm>
            <a:off x="0" y="0"/>
            <a:ext cx="9144000" cy="5143500"/>
          </a:xfrm>
          <a:prstGeom prst="rect">
            <a:avLst/>
          </a:prstGeom>
          <a:noFill/>
          <a:ln>
            <a:noFill/>
          </a:ln>
        </p:spPr>
      </p:sp>
      <p:sp>
        <p:nvSpPr>
          <p:cNvPr id="204" name="Google Shape;204;p10"/>
          <p:cNvSpPr txBox="1"/>
          <p:nvPr>
            <p:ph type="title"/>
          </p:nvPr>
        </p:nvSpPr>
        <p:spPr>
          <a:xfrm>
            <a:off x="713225" y="521225"/>
            <a:ext cx="7717500" cy="7638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1pPr>
            <a:lvl2pPr lvl="1">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2pPr>
            <a:lvl3pPr lvl="2">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3pPr>
            <a:lvl4pPr lvl="3">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4pPr>
            <a:lvl5pPr lvl="4">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5pPr>
            <a:lvl6pPr lvl="5">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6pPr>
            <a:lvl7pPr lvl="6">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7pPr>
            <a:lvl8pPr lvl="7">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8pPr>
            <a:lvl9pPr lvl="8">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chivo"/>
              <a:buChar char="●"/>
              <a:defRPr sz="1800">
                <a:solidFill>
                  <a:schemeClr val="dk1"/>
                </a:solidFill>
                <a:latin typeface="Archivo"/>
                <a:ea typeface="Archivo"/>
                <a:cs typeface="Archivo"/>
                <a:sym typeface="Archivo"/>
              </a:defRPr>
            </a:lvl1pPr>
            <a:lvl2pPr indent="-317500" lvl="1" marL="9144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4"/>
          <p:cNvSpPr txBox="1"/>
          <p:nvPr>
            <p:ph type="ctrTitle"/>
          </p:nvPr>
        </p:nvSpPr>
        <p:spPr>
          <a:xfrm>
            <a:off x="1680900" y="1285850"/>
            <a:ext cx="5782200" cy="157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 Lit Quest</a:t>
            </a:r>
            <a:endParaRPr/>
          </a:p>
        </p:txBody>
      </p:sp>
      <p:sp>
        <p:nvSpPr>
          <p:cNvPr id="457" name="Google Shape;457;p24"/>
          <p:cNvSpPr txBox="1"/>
          <p:nvPr>
            <p:ph idx="1" type="subTitle"/>
          </p:nvPr>
        </p:nvSpPr>
        <p:spPr>
          <a:xfrm>
            <a:off x="1680900" y="3379750"/>
            <a:ext cx="5782200" cy="47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ing Soon"/>
                <a:ea typeface="Coming Soon"/>
                <a:cs typeface="Coming Soon"/>
                <a:sym typeface="Coming Soon"/>
              </a:rPr>
              <a:t>A Financial Literacy Game</a:t>
            </a:r>
            <a:endParaRPr>
              <a:latin typeface="Coming Soon"/>
              <a:ea typeface="Coming Soon"/>
              <a:cs typeface="Coming Soon"/>
              <a:sym typeface="Coming Soon"/>
            </a:endParaRPr>
          </a:p>
        </p:txBody>
      </p:sp>
      <p:sp>
        <p:nvSpPr>
          <p:cNvPr id="458" name="Google Shape;458;p24"/>
          <p:cNvSpPr txBox="1"/>
          <p:nvPr>
            <p:ph idx="2" type="ctrTitle"/>
          </p:nvPr>
        </p:nvSpPr>
        <p:spPr>
          <a:xfrm>
            <a:off x="1680900" y="2721350"/>
            <a:ext cx="5782200" cy="62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Hagglers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3"/>
          <p:cNvSpPr txBox="1"/>
          <p:nvPr>
            <p:ph idx="1" type="body"/>
          </p:nvPr>
        </p:nvSpPr>
        <p:spPr>
          <a:xfrm>
            <a:off x="713225" y="1073075"/>
            <a:ext cx="7717500" cy="349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Introduce each phase slowly and in a level gated way so that users can fully understand a concept before moving onto the next phase. Each in game day will require users to acquire certain resources to survive.</a:t>
            </a:r>
            <a:endParaRPr/>
          </a:p>
          <a:p>
            <a:pPr indent="0" lvl="0" marL="0" rtl="0" algn="l">
              <a:lnSpc>
                <a:spcPct val="150000"/>
              </a:lnSpc>
              <a:spcBef>
                <a:spcPts val="1000"/>
              </a:spcBef>
              <a:spcAft>
                <a:spcPts val="0"/>
              </a:spcAft>
              <a:buNone/>
            </a:pPr>
            <a:r>
              <a:rPr lang="en"/>
              <a:t>We implemented:</a:t>
            </a:r>
            <a:endParaRPr/>
          </a:p>
          <a:p>
            <a:pPr indent="-298450" lvl="0" marL="457200" rtl="0" algn="l">
              <a:lnSpc>
                <a:spcPct val="150000"/>
              </a:lnSpc>
              <a:spcBef>
                <a:spcPts val="1000"/>
              </a:spcBef>
              <a:spcAft>
                <a:spcPts val="0"/>
              </a:spcAft>
              <a:buSzPts val="1100"/>
              <a:buChar char="■"/>
            </a:pPr>
            <a:r>
              <a:rPr lang="en"/>
              <a:t>World 1: Users are limited to only trading goods for goods and they do not see the values of the items</a:t>
            </a:r>
            <a:endParaRPr/>
          </a:p>
          <a:p>
            <a:pPr indent="-298450" lvl="0" marL="457200" rtl="0" algn="l">
              <a:lnSpc>
                <a:spcPct val="150000"/>
              </a:lnSpc>
              <a:spcBef>
                <a:spcPts val="0"/>
              </a:spcBef>
              <a:spcAft>
                <a:spcPts val="0"/>
              </a:spcAft>
              <a:buSzPts val="1100"/>
              <a:buChar char="■"/>
            </a:pPr>
            <a:r>
              <a:rPr lang="en"/>
              <a:t>World 2: Introduction of currently to the users and they can now see the value of how much each item cost</a:t>
            </a:r>
            <a:endParaRPr/>
          </a:p>
          <a:p>
            <a:pPr indent="0" lvl="0" marL="0" rtl="0" algn="l">
              <a:lnSpc>
                <a:spcPct val="150000"/>
              </a:lnSpc>
              <a:spcBef>
                <a:spcPts val="1000"/>
              </a:spcBef>
              <a:spcAft>
                <a:spcPts val="1000"/>
              </a:spcAft>
              <a:buNone/>
            </a:pPr>
            <a:r>
              <a:t/>
            </a:r>
            <a:endParaRPr/>
          </a:p>
        </p:txBody>
      </p:sp>
      <p:sp>
        <p:nvSpPr>
          <p:cNvPr id="522" name="Google Shape;522;p33"/>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Decision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4"/>
          <p:cNvSpPr txBox="1"/>
          <p:nvPr>
            <p:ph idx="1" type="body"/>
          </p:nvPr>
        </p:nvSpPr>
        <p:spPr>
          <a:xfrm>
            <a:off x="713225" y="1073075"/>
            <a:ext cx="7717500" cy="349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World 3: Banking and the ability to utilize debt, both good and bad</a:t>
            </a:r>
            <a:endParaRPr/>
          </a:p>
          <a:p>
            <a:pPr indent="-298450" lvl="0" marL="457200" rtl="0" algn="l">
              <a:lnSpc>
                <a:spcPct val="150000"/>
              </a:lnSpc>
              <a:spcBef>
                <a:spcPts val="1000"/>
              </a:spcBef>
              <a:spcAft>
                <a:spcPts val="0"/>
              </a:spcAft>
              <a:buSzPts val="1100"/>
              <a:buChar char="■"/>
            </a:pPr>
            <a:r>
              <a:rPr lang="en"/>
              <a:t>Introduce a banking system</a:t>
            </a:r>
            <a:endParaRPr/>
          </a:p>
          <a:p>
            <a:pPr indent="-298450" lvl="0" marL="457200" rtl="0" algn="l">
              <a:lnSpc>
                <a:spcPct val="150000"/>
              </a:lnSpc>
              <a:spcBef>
                <a:spcPts val="0"/>
              </a:spcBef>
              <a:spcAft>
                <a:spcPts val="0"/>
              </a:spcAft>
              <a:buSzPts val="1100"/>
              <a:buChar char="■"/>
            </a:pPr>
            <a:r>
              <a:rPr lang="en"/>
              <a:t>Allow the player to take out different types of loans (auto, mortgage, etc.)</a:t>
            </a:r>
            <a:endParaRPr/>
          </a:p>
          <a:p>
            <a:pPr indent="0" lvl="0" marL="0" rtl="0" algn="l">
              <a:lnSpc>
                <a:spcPct val="150000"/>
              </a:lnSpc>
              <a:spcBef>
                <a:spcPts val="1000"/>
              </a:spcBef>
              <a:spcAft>
                <a:spcPts val="0"/>
              </a:spcAft>
              <a:buNone/>
            </a:pPr>
            <a:r>
              <a:rPr lang="en"/>
              <a:t>World 4 and beyond: Investing, advanced financial concepts</a:t>
            </a:r>
            <a:endParaRPr/>
          </a:p>
          <a:p>
            <a:pPr indent="-298450" lvl="0" marL="457200" rtl="0" algn="l">
              <a:lnSpc>
                <a:spcPct val="150000"/>
              </a:lnSpc>
              <a:spcBef>
                <a:spcPts val="1000"/>
              </a:spcBef>
              <a:spcAft>
                <a:spcPts val="0"/>
              </a:spcAft>
              <a:buSzPts val="1100"/>
              <a:buChar char="■"/>
            </a:pPr>
            <a:r>
              <a:rPr lang="en"/>
              <a:t>Introduce a market that allows players to invest in stocks</a:t>
            </a:r>
            <a:endParaRPr/>
          </a:p>
          <a:p>
            <a:pPr indent="-298450" lvl="0" marL="457200" rtl="0" algn="l">
              <a:lnSpc>
                <a:spcPct val="150000"/>
              </a:lnSpc>
              <a:spcBef>
                <a:spcPts val="0"/>
              </a:spcBef>
              <a:spcAft>
                <a:spcPts val="0"/>
              </a:spcAft>
              <a:buSzPts val="1100"/>
              <a:buChar char="■"/>
            </a:pPr>
            <a:r>
              <a:rPr lang="en"/>
              <a:t>Allow players to purchase and sell futures to hedge risk as a farmer</a:t>
            </a:r>
            <a:endParaRPr/>
          </a:p>
          <a:p>
            <a:pPr indent="0" lvl="0" marL="0" rtl="0" algn="l">
              <a:lnSpc>
                <a:spcPct val="150000"/>
              </a:lnSpc>
              <a:spcBef>
                <a:spcPts val="1000"/>
              </a:spcBef>
              <a:spcAft>
                <a:spcPts val="1000"/>
              </a:spcAft>
              <a:buNone/>
            </a:pPr>
            <a:r>
              <a:t/>
            </a:r>
            <a:endParaRPr/>
          </a:p>
        </p:txBody>
      </p:sp>
      <p:sp>
        <p:nvSpPr>
          <p:cNvPr id="528" name="Google Shape;528;p34"/>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a:t>
            </a:r>
            <a:r>
              <a:rPr lang="en"/>
              <a:t> Plans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5"/>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534" name="Google Shape;534;p35"/>
          <p:cNvSpPr txBox="1"/>
          <p:nvPr/>
        </p:nvSpPr>
        <p:spPr>
          <a:xfrm>
            <a:off x="942600" y="1106275"/>
            <a:ext cx="72588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Archivo"/>
              <a:buChar char="■"/>
            </a:pPr>
            <a:r>
              <a:rPr lang="en" sz="1800">
                <a:solidFill>
                  <a:schemeClr val="dk1"/>
                </a:solidFill>
                <a:latin typeface="Archivo"/>
                <a:ea typeface="Archivo"/>
                <a:cs typeface="Archivo"/>
                <a:sym typeface="Archivo"/>
              </a:rPr>
              <a:t>Getting used to a new programming environment</a:t>
            </a:r>
            <a:endParaRPr sz="1800">
              <a:solidFill>
                <a:schemeClr val="dk1"/>
              </a:solidFill>
              <a:latin typeface="Archivo"/>
              <a:ea typeface="Archivo"/>
              <a:cs typeface="Archivo"/>
              <a:sym typeface="Archivo"/>
            </a:endParaRPr>
          </a:p>
          <a:p>
            <a:pPr indent="-342900" lvl="0" marL="457200" rtl="0" algn="l">
              <a:lnSpc>
                <a:spcPct val="150000"/>
              </a:lnSpc>
              <a:spcBef>
                <a:spcPts val="0"/>
              </a:spcBef>
              <a:spcAft>
                <a:spcPts val="0"/>
              </a:spcAft>
              <a:buClr>
                <a:schemeClr val="dk1"/>
              </a:buClr>
              <a:buSzPts val="1800"/>
              <a:buFont typeface="Archivo"/>
              <a:buChar char="■"/>
            </a:pPr>
            <a:r>
              <a:rPr lang="en" sz="1800">
                <a:solidFill>
                  <a:schemeClr val="dk1"/>
                </a:solidFill>
                <a:latin typeface="Archivo"/>
                <a:ea typeface="Archivo"/>
                <a:cs typeface="Archivo"/>
                <a:sym typeface="Archivo"/>
              </a:rPr>
              <a:t>Making a “game” in ruby on rails with tests</a:t>
            </a:r>
            <a:endParaRPr sz="1800">
              <a:solidFill>
                <a:schemeClr val="dk1"/>
              </a:solidFill>
              <a:latin typeface="Archivo"/>
              <a:ea typeface="Archivo"/>
              <a:cs typeface="Archivo"/>
              <a:sym typeface="Archivo"/>
            </a:endParaRPr>
          </a:p>
          <a:p>
            <a:pPr indent="-342900" lvl="0" marL="457200" rtl="0" algn="l">
              <a:lnSpc>
                <a:spcPct val="150000"/>
              </a:lnSpc>
              <a:spcBef>
                <a:spcPts val="0"/>
              </a:spcBef>
              <a:spcAft>
                <a:spcPts val="0"/>
              </a:spcAft>
              <a:buClr>
                <a:schemeClr val="dk1"/>
              </a:buClr>
              <a:buSzPts val="1800"/>
              <a:buFont typeface="Archivo"/>
              <a:buChar char="■"/>
            </a:pPr>
            <a:r>
              <a:rPr lang="en" sz="1800">
                <a:solidFill>
                  <a:schemeClr val="dk1"/>
                </a:solidFill>
                <a:latin typeface="Archivo"/>
                <a:ea typeface="Archivo"/>
                <a:cs typeface="Archivo"/>
                <a:sym typeface="Archivo"/>
              </a:rPr>
              <a:t>Translating client requests into features</a:t>
            </a:r>
            <a:endParaRPr sz="1800">
              <a:solidFill>
                <a:schemeClr val="dk1"/>
              </a:solidFill>
              <a:latin typeface="Archivo"/>
              <a:ea typeface="Archivo"/>
              <a:cs typeface="Archivo"/>
              <a:sym typeface="Archivo"/>
            </a:endParaRPr>
          </a:p>
          <a:p>
            <a:pPr indent="-342900" lvl="0" marL="457200" rtl="0" algn="l">
              <a:lnSpc>
                <a:spcPct val="150000"/>
              </a:lnSpc>
              <a:spcBef>
                <a:spcPts val="0"/>
              </a:spcBef>
              <a:spcAft>
                <a:spcPts val="0"/>
              </a:spcAft>
              <a:buClr>
                <a:schemeClr val="dk1"/>
              </a:buClr>
              <a:buSzPts val="1800"/>
              <a:buFont typeface="Archivo"/>
              <a:buChar char="■"/>
            </a:pPr>
            <a:r>
              <a:rPr lang="en" sz="1800">
                <a:solidFill>
                  <a:schemeClr val="dk1"/>
                </a:solidFill>
                <a:latin typeface="Archivo"/>
                <a:ea typeface="Archivo"/>
                <a:cs typeface="Archivo"/>
                <a:sym typeface="Archivo"/>
              </a:rPr>
              <a:t>Pivoting from the clients original plans for the class</a:t>
            </a:r>
            <a:endParaRPr sz="1800">
              <a:solidFill>
                <a:schemeClr val="dk1"/>
              </a:solidFill>
              <a:latin typeface="Archivo"/>
              <a:ea typeface="Archivo"/>
              <a:cs typeface="Archivo"/>
              <a:sym typeface="Archivo"/>
            </a:endParaRPr>
          </a:p>
          <a:p>
            <a:pPr indent="-342900" lvl="0" marL="457200" rtl="0" algn="l">
              <a:lnSpc>
                <a:spcPct val="150000"/>
              </a:lnSpc>
              <a:spcBef>
                <a:spcPts val="0"/>
              </a:spcBef>
              <a:spcAft>
                <a:spcPts val="0"/>
              </a:spcAft>
              <a:buClr>
                <a:schemeClr val="dk1"/>
              </a:buClr>
              <a:buSzPts val="1800"/>
              <a:buFont typeface="Archivo"/>
              <a:buChar char="■"/>
            </a:pPr>
            <a:r>
              <a:rPr lang="en" sz="1800">
                <a:solidFill>
                  <a:schemeClr val="dk1"/>
                </a:solidFill>
                <a:latin typeface="Archivo"/>
                <a:ea typeface="Archivo"/>
                <a:cs typeface="Archivo"/>
                <a:sym typeface="Archivo"/>
              </a:rPr>
              <a:t>Splitting up tasks evenly and getting blocking tasks done quickly</a:t>
            </a:r>
            <a:endParaRPr sz="1800">
              <a:solidFill>
                <a:schemeClr val="dk1"/>
              </a:solidFill>
              <a:latin typeface="Archivo"/>
              <a:ea typeface="Archivo"/>
              <a:cs typeface="Archivo"/>
              <a:sym typeface="Archivo"/>
            </a:endParaRPr>
          </a:p>
          <a:p>
            <a:pPr indent="-342900" lvl="0" marL="457200" rtl="0" algn="l">
              <a:lnSpc>
                <a:spcPct val="150000"/>
              </a:lnSpc>
              <a:spcBef>
                <a:spcPts val="0"/>
              </a:spcBef>
              <a:spcAft>
                <a:spcPts val="0"/>
              </a:spcAft>
              <a:buClr>
                <a:schemeClr val="dk1"/>
              </a:buClr>
              <a:buSzPts val="1800"/>
              <a:buFont typeface="Archivo"/>
              <a:buChar char="■"/>
            </a:pPr>
            <a:r>
              <a:rPr lang="en" sz="1800">
                <a:solidFill>
                  <a:schemeClr val="dk1"/>
                </a:solidFill>
                <a:latin typeface="Archivo"/>
                <a:ea typeface="Archivo"/>
                <a:cs typeface="Archivo"/>
                <a:sym typeface="Archivo"/>
              </a:rPr>
              <a:t>Reading and fully understanding teammate’s code</a:t>
            </a:r>
            <a:endParaRPr sz="1800">
              <a:solidFill>
                <a:schemeClr val="dk1"/>
              </a:solidFill>
              <a:latin typeface="Archivo"/>
              <a:ea typeface="Archivo"/>
              <a:cs typeface="Archivo"/>
              <a:sym typeface="Archivo"/>
            </a:endParaRPr>
          </a:p>
        </p:txBody>
      </p:sp>
      <p:pic>
        <p:nvPicPr>
          <p:cNvPr id="535" name="Google Shape;535;p35"/>
          <p:cNvPicPr preferRelativeResize="0"/>
          <p:nvPr/>
        </p:nvPicPr>
        <p:blipFill>
          <a:blip r:embed="rId3">
            <a:alphaModFix/>
          </a:blip>
          <a:stretch>
            <a:fillRect/>
          </a:stretch>
        </p:blipFill>
        <p:spPr>
          <a:xfrm>
            <a:off x="7090650" y="690674"/>
            <a:ext cx="1340073" cy="18810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6"/>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Lessons</a:t>
            </a:r>
            <a:endParaRPr/>
          </a:p>
        </p:txBody>
      </p:sp>
      <p:sp>
        <p:nvSpPr>
          <p:cNvPr id="541" name="Google Shape;541;p36"/>
          <p:cNvSpPr txBox="1"/>
          <p:nvPr/>
        </p:nvSpPr>
        <p:spPr>
          <a:xfrm>
            <a:off x="829650" y="1256075"/>
            <a:ext cx="74847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Archivo"/>
              <a:buChar char="■"/>
            </a:pPr>
            <a:r>
              <a:rPr lang="en" sz="1800">
                <a:solidFill>
                  <a:schemeClr val="dk1"/>
                </a:solidFill>
                <a:latin typeface="Archivo"/>
                <a:ea typeface="Archivo"/>
                <a:cs typeface="Archivo"/>
                <a:sym typeface="Archivo"/>
              </a:rPr>
              <a:t>Get the whole team’s approval before adding a new library</a:t>
            </a:r>
            <a:endParaRPr sz="1800">
              <a:solidFill>
                <a:schemeClr val="dk1"/>
              </a:solidFill>
              <a:latin typeface="Archivo"/>
              <a:ea typeface="Archivo"/>
              <a:cs typeface="Archivo"/>
              <a:sym typeface="Archivo"/>
            </a:endParaRPr>
          </a:p>
          <a:p>
            <a:pPr indent="-342900" lvl="0" marL="457200" rtl="0" algn="l">
              <a:lnSpc>
                <a:spcPct val="150000"/>
              </a:lnSpc>
              <a:spcBef>
                <a:spcPts val="0"/>
              </a:spcBef>
              <a:spcAft>
                <a:spcPts val="0"/>
              </a:spcAft>
              <a:buClr>
                <a:schemeClr val="dk1"/>
              </a:buClr>
              <a:buSzPts val="1800"/>
              <a:buFont typeface="Archivo"/>
              <a:buChar char="■"/>
            </a:pPr>
            <a:r>
              <a:rPr lang="en" sz="1800">
                <a:solidFill>
                  <a:schemeClr val="dk1"/>
                </a:solidFill>
                <a:latin typeface="Archivo"/>
                <a:ea typeface="Archivo"/>
                <a:cs typeface="Archivo"/>
                <a:sym typeface="Archivo"/>
              </a:rPr>
              <a:t>Have frequent meetings with team so that everyone understands the tasks at hand and what is currently complete</a:t>
            </a:r>
            <a:endParaRPr sz="1800">
              <a:solidFill>
                <a:schemeClr val="dk1"/>
              </a:solidFill>
              <a:latin typeface="Archivo"/>
              <a:ea typeface="Archivo"/>
              <a:cs typeface="Archivo"/>
              <a:sym typeface="Archivo"/>
            </a:endParaRPr>
          </a:p>
          <a:p>
            <a:pPr indent="-342900" lvl="0" marL="457200" rtl="0" algn="l">
              <a:lnSpc>
                <a:spcPct val="150000"/>
              </a:lnSpc>
              <a:spcBef>
                <a:spcPts val="0"/>
              </a:spcBef>
              <a:spcAft>
                <a:spcPts val="0"/>
              </a:spcAft>
              <a:buClr>
                <a:schemeClr val="dk1"/>
              </a:buClr>
              <a:buSzPts val="1800"/>
              <a:buFont typeface="Archivo"/>
              <a:buChar char="■"/>
            </a:pPr>
            <a:r>
              <a:rPr lang="en" sz="1800">
                <a:solidFill>
                  <a:schemeClr val="dk1"/>
                </a:solidFill>
                <a:latin typeface="Archivo"/>
                <a:ea typeface="Archivo"/>
                <a:cs typeface="Archivo"/>
                <a:sym typeface="Archivo"/>
              </a:rPr>
              <a:t>Don’t let branches live for too long (2 developer days max)</a:t>
            </a:r>
            <a:endParaRPr sz="1800">
              <a:solidFill>
                <a:schemeClr val="dk1"/>
              </a:solidFill>
              <a:latin typeface="Archivo"/>
              <a:ea typeface="Archivo"/>
              <a:cs typeface="Archivo"/>
              <a:sym typeface="Archivo"/>
            </a:endParaRPr>
          </a:p>
          <a:p>
            <a:pPr indent="-342900" lvl="0" marL="457200" rtl="0" algn="l">
              <a:lnSpc>
                <a:spcPct val="150000"/>
              </a:lnSpc>
              <a:spcBef>
                <a:spcPts val="0"/>
              </a:spcBef>
              <a:spcAft>
                <a:spcPts val="0"/>
              </a:spcAft>
              <a:buClr>
                <a:schemeClr val="dk1"/>
              </a:buClr>
              <a:buSzPts val="1800"/>
              <a:buFont typeface="Archivo"/>
              <a:buChar char="■"/>
            </a:pPr>
            <a:r>
              <a:rPr lang="en" sz="1800">
                <a:solidFill>
                  <a:schemeClr val="dk1"/>
                </a:solidFill>
                <a:latin typeface="Archivo"/>
                <a:ea typeface="Archivo"/>
                <a:cs typeface="Archivo"/>
                <a:sym typeface="Archivo"/>
              </a:rPr>
              <a:t>Ask for help when stuck!</a:t>
            </a:r>
            <a:endParaRPr sz="1800">
              <a:solidFill>
                <a:schemeClr val="dk1"/>
              </a:solidFill>
              <a:latin typeface="Archivo"/>
              <a:ea typeface="Archivo"/>
              <a:cs typeface="Archivo"/>
              <a:sym typeface="Archivo"/>
            </a:endParaRPr>
          </a:p>
        </p:txBody>
      </p:sp>
      <p:pic>
        <p:nvPicPr>
          <p:cNvPr id="542" name="Google Shape;542;p36"/>
          <p:cNvPicPr preferRelativeResize="0"/>
          <p:nvPr/>
        </p:nvPicPr>
        <p:blipFill>
          <a:blip r:embed="rId3">
            <a:alphaModFix/>
          </a:blip>
          <a:stretch>
            <a:fillRect/>
          </a:stretch>
        </p:blipFill>
        <p:spPr>
          <a:xfrm>
            <a:off x="6674075" y="3211650"/>
            <a:ext cx="1944424" cy="1463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7"/>
          <p:cNvSpPr txBox="1"/>
          <p:nvPr>
            <p:ph type="title"/>
          </p:nvPr>
        </p:nvSpPr>
        <p:spPr>
          <a:xfrm>
            <a:off x="713250" y="2338350"/>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5"/>
          <p:cNvSpPr txBox="1"/>
          <p:nvPr>
            <p:ph type="title"/>
          </p:nvPr>
        </p:nvSpPr>
        <p:spPr>
          <a:xfrm>
            <a:off x="688200" y="1178750"/>
            <a:ext cx="4761000" cy="8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Teamup</a:t>
            </a:r>
            <a:endParaRPr/>
          </a:p>
        </p:txBody>
      </p:sp>
      <p:pic>
        <p:nvPicPr>
          <p:cNvPr id="464" name="Google Shape;464;p25"/>
          <p:cNvPicPr preferRelativeResize="0"/>
          <p:nvPr>
            <p:ph idx="2" type="pic"/>
          </p:nvPr>
        </p:nvPicPr>
        <p:blipFill rotWithShape="1">
          <a:blip r:embed="rId3">
            <a:alphaModFix/>
          </a:blip>
          <a:srcRect b="0" l="10223" r="10215" t="0"/>
          <a:stretch/>
        </p:blipFill>
        <p:spPr>
          <a:xfrm>
            <a:off x="5347325" y="633450"/>
            <a:ext cx="3509100" cy="3876600"/>
          </a:xfrm>
          <a:prstGeom prst="rect">
            <a:avLst/>
          </a:prstGeom>
        </p:spPr>
      </p:pic>
      <p:sp>
        <p:nvSpPr>
          <p:cNvPr id="465" name="Google Shape;465;p25"/>
          <p:cNvSpPr txBox="1"/>
          <p:nvPr>
            <p:ph idx="1" type="subTitle"/>
          </p:nvPr>
        </p:nvSpPr>
        <p:spPr>
          <a:xfrm>
            <a:off x="688200" y="2177650"/>
            <a:ext cx="3722700" cy="17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Teamup is a non profit organization based in Texas focused on STEM education. </a:t>
            </a:r>
            <a:r>
              <a:rPr lang="en" sz="1300"/>
              <a:t>This</a:t>
            </a:r>
            <a:r>
              <a:rPr lang="en" sz="1300"/>
              <a:t> project is part of the Apps for Good program where students like us get hands on experience building real projects that solve real world issues.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6"/>
          <p:cNvSpPr txBox="1"/>
          <p:nvPr>
            <p:ph idx="1" type="body"/>
          </p:nvPr>
        </p:nvSpPr>
        <p:spPr>
          <a:xfrm>
            <a:off x="713250" y="1086225"/>
            <a:ext cx="7717500" cy="34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not many resources available for students to learn financial literacy. </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
              <a:t>Solution:</a:t>
            </a:r>
            <a:endParaRPr b="1"/>
          </a:p>
          <a:p>
            <a:pPr indent="0" lvl="0" marL="0" rtl="0" algn="l">
              <a:spcBef>
                <a:spcPts val="1000"/>
              </a:spcBef>
              <a:spcAft>
                <a:spcPts val="0"/>
              </a:spcAft>
              <a:buNone/>
            </a:pPr>
            <a:r>
              <a:rPr lang="en"/>
              <a:t>Gamifying financial literacy</a:t>
            </a:r>
            <a:endParaRPr/>
          </a:p>
          <a:p>
            <a:pPr indent="-298450" lvl="0" marL="457200" rtl="0" algn="l">
              <a:spcBef>
                <a:spcPts val="1000"/>
              </a:spcBef>
              <a:spcAft>
                <a:spcPts val="0"/>
              </a:spcAft>
              <a:buSzPts val="1100"/>
              <a:buChar char="■"/>
            </a:pPr>
            <a:r>
              <a:rPr lang="en"/>
              <a:t>Approachable</a:t>
            </a:r>
            <a:endParaRPr/>
          </a:p>
          <a:p>
            <a:pPr indent="-298450" lvl="0" marL="457200" rtl="0" algn="l">
              <a:spcBef>
                <a:spcPts val="0"/>
              </a:spcBef>
              <a:spcAft>
                <a:spcPts val="0"/>
              </a:spcAft>
              <a:buSzPts val="1100"/>
              <a:buChar char="■"/>
            </a:pPr>
            <a:r>
              <a:rPr lang="en"/>
              <a:t>Simulated Practice</a:t>
            </a:r>
            <a:endParaRPr/>
          </a:p>
          <a:p>
            <a:pPr indent="-298450" lvl="0" marL="457200" rtl="0" algn="l">
              <a:spcBef>
                <a:spcPts val="0"/>
              </a:spcBef>
              <a:spcAft>
                <a:spcPts val="0"/>
              </a:spcAft>
              <a:buSzPts val="1100"/>
              <a:buChar char="■"/>
            </a:pPr>
            <a:r>
              <a:rPr lang="en"/>
              <a:t>Gradual Increase in Complexity</a:t>
            </a:r>
            <a:endParaRPr/>
          </a:p>
        </p:txBody>
      </p:sp>
      <p:sp>
        <p:nvSpPr>
          <p:cNvPr id="471" name="Google Shape;471;p26"/>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Financial Literacy</a:t>
            </a:r>
            <a:endParaRPr/>
          </a:p>
        </p:txBody>
      </p:sp>
      <p:pic>
        <p:nvPicPr>
          <p:cNvPr id="472" name="Google Shape;472;p26"/>
          <p:cNvPicPr preferRelativeResize="0"/>
          <p:nvPr/>
        </p:nvPicPr>
        <p:blipFill>
          <a:blip r:embed="rId3">
            <a:alphaModFix/>
          </a:blip>
          <a:stretch>
            <a:fillRect/>
          </a:stretch>
        </p:blipFill>
        <p:spPr>
          <a:xfrm>
            <a:off x="4821600" y="1747325"/>
            <a:ext cx="3496850" cy="232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7"/>
          <p:cNvSpPr txBox="1"/>
          <p:nvPr>
            <p:ph idx="1" type="body"/>
          </p:nvPr>
        </p:nvSpPr>
        <p:spPr>
          <a:xfrm>
            <a:off x="713225" y="1073075"/>
            <a:ext cx="4016400" cy="3495900"/>
          </a:xfrm>
          <a:prstGeom prst="rect">
            <a:avLst/>
          </a:prstGeom>
        </p:spPr>
        <p:txBody>
          <a:bodyPr anchorCtr="0" anchor="t" bIns="91425" lIns="91425" spcFirstLastPara="1" rIns="91425" wrap="square" tIns="91425">
            <a:noAutofit/>
          </a:bodyPr>
          <a:lstStyle/>
          <a:p>
            <a:pPr indent="-298450" lvl="0" marL="457200" rtl="0" algn="l">
              <a:spcBef>
                <a:spcPts val="1000"/>
              </a:spcBef>
              <a:spcAft>
                <a:spcPts val="0"/>
              </a:spcAft>
              <a:buSzPts val="1100"/>
              <a:buChar char="■"/>
            </a:pPr>
            <a:r>
              <a:rPr lang="en"/>
              <a:t>You are a farmer in a small town</a:t>
            </a:r>
            <a:endParaRPr/>
          </a:p>
          <a:p>
            <a:pPr indent="-298450" lvl="0" marL="457200" rtl="0" algn="l">
              <a:spcBef>
                <a:spcPts val="2000"/>
              </a:spcBef>
              <a:spcAft>
                <a:spcPts val="0"/>
              </a:spcAft>
              <a:buSzPts val="1100"/>
              <a:buChar char="■"/>
            </a:pPr>
            <a:r>
              <a:rPr lang="en"/>
              <a:t>Bartering to pay expenses</a:t>
            </a:r>
            <a:endParaRPr/>
          </a:p>
          <a:p>
            <a:pPr indent="-298450" lvl="0" marL="457200" rtl="0" algn="l">
              <a:spcBef>
                <a:spcPts val="2000"/>
              </a:spcBef>
              <a:spcAft>
                <a:spcPts val="0"/>
              </a:spcAft>
              <a:buSzPts val="1100"/>
              <a:buChar char="■"/>
            </a:pPr>
            <a:r>
              <a:rPr lang="en"/>
              <a:t>Collect enough to move to another town</a:t>
            </a:r>
            <a:endParaRPr/>
          </a:p>
          <a:p>
            <a:pPr indent="-298450" lvl="0" marL="457200" rtl="0" algn="l">
              <a:spcBef>
                <a:spcPts val="2000"/>
              </a:spcBef>
              <a:spcAft>
                <a:spcPts val="0"/>
              </a:spcAft>
              <a:buSzPts val="1100"/>
              <a:buChar char="■"/>
            </a:pPr>
            <a:r>
              <a:rPr lang="en"/>
              <a:t>Introduction of currency</a:t>
            </a:r>
            <a:endParaRPr/>
          </a:p>
          <a:p>
            <a:pPr indent="-298450" lvl="0" marL="457200" rtl="0" algn="l">
              <a:spcBef>
                <a:spcPts val="2000"/>
              </a:spcBef>
              <a:spcAft>
                <a:spcPts val="2000"/>
              </a:spcAft>
              <a:buSzPts val="1100"/>
              <a:buChar char="■"/>
            </a:pPr>
            <a:r>
              <a:rPr lang="en"/>
              <a:t>Tutorial</a:t>
            </a:r>
            <a:endParaRPr/>
          </a:p>
        </p:txBody>
      </p:sp>
      <p:sp>
        <p:nvSpPr>
          <p:cNvPr id="478" name="Google Shape;478;p27"/>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to the </a:t>
            </a:r>
            <a:r>
              <a:rPr lang="en"/>
              <a:t>a</a:t>
            </a:r>
            <a:r>
              <a:rPr lang="en"/>
              <a:t>pp</a:t>
            </a:r>
            <a:endParaRPr/>
          </a:p>
        </p:txBody>
      </p:sp>
      <p:pic>
        <p:nvPicPr>
          <p:cNvPr id="479" name="Google Shape;479;p27"/>
          <p:cNvPicPr preferRelativeResize="0"/>
          <p:nvPr/>
        </p:nvPicPr>
        <p:blipFill>
          <a:blip r:embed="rId3">
            <a:alphaModFix/>
          </a:blip>
          <a:stretch>
            <a:fillRect/>
          </a:stretch>
        </p:blipFill>
        <p:spPr>
          <a:xfrm>
            <a:off x="4466174" y="2343150"/>
            <a:ext cx="2857774" cy="2476450"/>
          </a:xfrm>
          <a:prstGeom prst="rect">
            <a:avLst/>
          </a:prstGeom>
          <a:noFill/>
          <a:ln>
            <a:noFill/>
          </a:ln>
        </p:spPr>
      </p:pic>
      <p:pic>
        <p:nvPicPr>
          <p:cNvPr id="480" name="Google Shape;480;p27"/>
          <p:cNvPicPr preferRelativeResize="0"/>
          <p:nvPr/>
        </p:nvPicPr>
        <p:blipFill>
          <a:blip r:embed="rId4">
            <a:alphaModFix/>
          </a:blip>
          <a:stretch>
            <a:fillRect/>
          </a:stretch>
        </p:blipFill>
        <p:spPr>
          <a:xfrm>
            <a:off x="5912225" y="1073075"/>
            <a:ext cx="3158924" cy="229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8"/>
          <p:cNvSpPr txBox="1"/>
          <p:nvPr>
            <p:ph idx="1" type="body"/>
          </p:nvPr>
        </p:nvSpPr>
        <p:spPr>
          <a:xfrm>
            <a:off x="713225" y="1073075"/>
            <a:ext cx="4488000" cy="3495900"/>
          </a:xfrm>
          <a:prstGeom prst="rect">
            <a:avLst/>
          </a:prstGeom>
        </p:spPr>
        <p:txBody>
          <a:bodyPr anchorCtr="0" anchor="t" bIns="91425" lIns="91425" spcFirstLastPara="1" rIns="91425" wrap="square" tIns="91425">
            <a:noAutofit/>
          </a:bodyPr>
          <a:lstStyle/>
          <a:p>
            <a:pPr indent="-298450" lvl="0" marL="457200" rtl="0" algn="l">
              <a:spcBef>
                <a:spcPts val="1000"/>
              </a:spcBef>
              <a:spcAft>
                <a:spcPts val="0"/>
              </a:spcAft>
              <a:buSzPts val="1100"/>
              <a:buChar char="■"/>
            </a:pPr>
            <a:r>
              <a:rPr lang="en"/>
              <a:t>Admin privileges to add custom characters and items</a:t>
            </a:r>
            <a:endParaRPr/>
          </a:p>
          <a:p>
            <a:pPr indent="-298450" lvl="0" marL="457200" rtl="0" algn="l">
              <a:spcBef>
                <a:spcPts val="2000"/>
              </a:spcBef>
              <a:spcAft>
                <a:spcPts val="0"/>
              </a:spcAft>
              <a:buSzPts val="1100"/>
              <a:buChar char="■"/>
            </a:pPr>
            <a:r>
              <a:rPr lang="en"/>
              <a:t>Fix any inventory issues for players via admin portal</a:t>
            </a:r>
            <a:endParaRPr/>
          </a:p>
          <a:p>
            <a:pPr indent="0" lvl="0" marL="0" rtl="0" algn="l">
              <a:spcBef>
                <a:spcPts val="2000"/>
              </a:spcBef>
              <a:spcAft>
                <a:spcPts val="1000"/>
              </a:spcAft>
              <a:buNone/>
            </a:pPr>
            <a:r>
              <a:t/>
            </a:r>
            <a:endParaRPr b="1"/>
          </a:p>
        </p:txBody>
      </p:sp>
      <p:sp>
        <p:nvSpPr>
          <p:cNvPr id="486" name="Google Shape;486;p28"/>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to the app</a:t>
            </a:r>
            <a:endParaRPr/>
          </a:p>
        </p:txBody>
      </p:sp>
      <p:pic>
        <p:nvPicPr>
          <p:cNvPr id="487" name="Google Shape;487;p28"/>
          <p:cNvPicPr preferRelativeResize="0"/>
          <p:nvPr/>
        </p:nvPicPr>
        <p:blipFill>
          <a:blip r:embed="rId3">
            <a:alphaModFix/>
          </a:blip>
          <a:stretch>
            <a:fillRect/>
          </a:stretch>
        </p:blipFill>
        <p:spPr>
          <a:xfrm>
            <a:off x="4266075" y="2724375"/>
            <a:ext cx="4206101" cy="1384175"/>
          </a:xfrm>
          <a:prstGeom prst="rect">
            <a:avLst/>
          </a:prstGeom>
          <a:noFill/>
          <a:ln>
            <a:noFill/>
          </a:ln>
        </p:spPr>
      </p:pic>
      <p:pic>
        <p:nvPicPr>
          <p:cNvPr id="488" name="Google Shape;488;p28"/>
          <p:cNvPicPr preferRelativeResize="0"/>
          <p:nvPr/>
        </p:nvPicPr>
        <p:blipFill>
          <a:blip r:embed="rId4">
            <a:alphaModFix/>
          </a:blip>
          <a:stretch>
            <a:fillRect/>
          </a:stretch>
        </p:blipFill>
        <p:spPr>
          <a:xfrm>
            <a:off x="5023850" y="1333300"/>
            <a:ext cx="3949976" cy="143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9"/>
          <p:cNvSpPr txBox="1"/>
          <p:nvPr>
            <p:ph idx="1" type="body"/>
          </p:nvPr>
        </p:nvSpPr>
        <p:spPr>
          <a:xfrm>
            <a:off x="713225" y="1414025"/>
            <a:ext cx="7717500" cy="31551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a:t>Young kids who have no financial knowledge</a:t>
            </a:r>
            <a:endParaRPr/>
          </a:p>
          <a:p>
            <a:pPr indent="-298450" lvl="0" marL="457200" rtl="0" algn="l">
              <a:lnSpc>
                <a:spcPct val="200000"/>
              </a:lnSpc>
              <a:spcBef>
                <a:spcPts val="0"/>
              </a:spcBef>
              <a:spcAft>
                <a:spcPts val="0"/>
              </a:spcAft>
              <a:buSzPts val="1100"/>
              <a:buChar char="■"/>
            </a:pPr>
            <a:r>
              <a:rPr lang="en"/>
              <a:t>Introduction to basic concepts:</a:t>
            </a:r>
            <a:endParaRPr/>
          </a:p>
          <a:p>
            <a:pPr indent="-323850" lvl="1" marL="914400" rtl="0" algn="l">
              <a:lnSpc>
                <a:spcPct val="200000"/>
              </a:lnSpc>
              <a:spcBef>
                <a:spcPts val="0"/>
              </a:spcBef>
              <a:spcAft>
                <a:spcPts val="0"/>
              </a:spcAft>
              <a:buClr>
                <a:schemeClr val="dk1"/>
              </a:buClr>
              <a:buSzPts val="1500"/>
              <a:buChar char="■"/>
            </a:pPr>
            <a:r>
              <a:rPr lang="en"/>
              <a:t>Trade</a:t>
            </a:r>
            <a:endParaRPr/>
          </a:p>
          <a:p>
            <a:pPr indent="-323850" lvl="1" marL="914400" rtl="0" algn="l">
              <a:lnSpc>
                <a:spcPct val="200000"/>
              </a:lnSpc>
              <a:spcBef>
                <a:spcPts val="0"/>
              </a:spcBef>
              <a:spcAft>
                <a:spcPts val="0"/>
              </a:spcAft>
              <a:buClr>
                <a:schemeClr val="dk1"/>
              </a:buClr>
              <a:buSzPts val="1500"/>
              <a:buChar char="■"/>
            </a:pPr>
            <a:r>
              <a:rPr lang="en"/>
              <a:t>Currency</a:t>
            </a:r>
            <a:endParaRPr/>
          </a:p>
          <a:p>
            <a:pPr indent="-323850" lvl="1" marL="914400" rtl="0" algn="l">
              <a:lnSpc>
                <a:spcPct val="200000"/>
              </a:lnSpc>
              <a:spcBef>
                <a:spcPts val="0"/>
              </a:spcBef>
              <a:spcAft>
                <a:spcPts val="0"/>
              </a:spcAft>
              <a:buClr>
                <a:schemeClr val="dk1"/>
              </a:buClr>
              <a:buSzPts val="1500"/>
              <a:buChar char="■"/>
            </a:pPr>
            <a:r>
              <a:rPr lang="en"/>
              <a:t>Value</a:t>
            </a:r>
            <a:endParaRPr/>
          </a:p>
        </p:txBody>
      </p:sp>
      <p:sp>
        <p:nvSpPr>
          <p:cNvPr id="494" name="Google Shape;494;p29"/>
          <p:cNvSpPr txBox="1"/>
          <p:nvPr>
            <p:ph type="title"/>
          </p:nvPr>
        </p:nvSpPr>
        <p:spPr>
          <a:xfrm>
            <a:off x="713225" y="521225"/>
            <a:ext cx="7717500" cy="8928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Major Use Case: Intro to Finance</a:t>
            </a:r>
            <a:endParaRPr/>
          </a:p>
        </p:txBody>
      </p:sp>
      <p:pic>
        <p:nvPicPr>
          <p:cNvPr id="495" name="Google Shape;495;p29"/>
          <p:cNvPicPr preferRelativeResize="0"/>
          <p:nvPr/>
        </p:nvPicPr>
        <p:blipFill rotWithShape="1">
          <a:blip r:embed="rId3">
            <a:alphaModFix/>
          </a:blip>
          <a:srcRect b="6829" l="9158" r="9507" t="0"/>
          <a:stretch/>
        </p:blipFill>
        <p:spPr>
          <a:xfrm>
            <a:off x="5395875" y="1901700"/>
            <a:ext cx="3034852" cy="2607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0"/>
          <p:cNvSpPr txBox="1"/>
          <p:nvPr>
            <p:ph idx="1" type="body"/>
          </p:nvPr>
        </p:nvSpPr>
        <p:spPr>
          <a:xfrm>
            <a:off x="713225" y="1073075"/>
            <a:ext cx="7717500" cy="34959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a:t>Young Adults who would like to learn more about money management</a:t>
            </a:r>
            <a:endParaRPr/>
          </a:p>
          <a:p>
            <a:pPr indent="-298450" lvl="0" marL="457200" rtl="0" algn="l">
              <a:lnSpc>
                <a:spcPct val="150000"/>
              </a:lnSpc>
              <a:spcBef>
                <a:spcPts val="0"/>
              </a:spcBef>
              <a:spcAft>
                <a:spcPts val="0"/>
              </a:spcAft>
              <a:buSzPts val="1100"/>
              <a:buChar char="■"/>
            </a:pPr>
            <a:r>
              <a:rPr lang="en"/>
              <a:t>Practice saving resources and only purchasing </a:t>
            </a:r>
            <a:r>
              <a:rPr lang="en"/>
              <a:t>what's</a:t>
            </a:r>
            <a:r>
              <a:rPr lang="en"/>
              <a:t> necessary</a:t>
            </a:r>
            <a:endParaRPr/>
          </a:p>
          <a:p>
            <a:pPr indent="-298450" lvl="0" marL="457200" rtl="0" algn="l">
              <a:lnSpc>
                <a:spcPct val="150000"/>
              </a:lnSpc>
              <a:spcBef>
                <a:spcPts val="0"/>
              </a:spcBef>
              <a:spcAft>
                <a:spcPts val="0"/>
              </a:spcAft>
              <a:buSzPts val="1100"/>
              <a:buChar char="■"/>
            </a:pPr>
            <a:r>
              <a:rPr lang="en"/>
              <a:t>Understanding consequences of poor financial decisions</a:t>
            </a:r>
            <a:endParaRPr/>
          </a:p>
          <a:p>
            <a:pPr indent="0" lvl="0" marL="0" rtl="0" algn="l">
              <a:lnSpc>
                <a:spcPct val="150000"/>
              </a:lnSpc>
              <a:spcBef>
                <a:spcPts val="1000"/>
              </a:spcBef>
              <a:spcAft>
                <a:spcPts val="1000"/>
              </a:spcAft>
              <a:buNone/>
            </a:pPr>
            <a:r>
              <a:t/>
            </a:r>
            <a:endParaRPr/>
          </a:p>
        </p:txBody>
      </p:sp>
      <p:sp>
        <p:nvSpPr>
          <p:cNvPr id="501" name="Google Shape;501;p30"/>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Major Use Case 2</a:t>
            </a:r>
            <a:endParaRPr/>
          </a:p>
        </p:txBody>
      </p:sp>
      <p:pic>
        <p:nvPicPr>
          <p:cNvPr id="502" name="Google Shape;502;p30"/>
          <p:cNvPicPr preferRelativeResize="0"/>
          <p:nvPr/>
        </p:nvPicPr>
        <p:blipFill>
          <a:blip r:embed="rId3">
            <a:alphaModFix/>
          </a:blip>
          <a:stretch>
            <a:fillRect/>
          </a:stretch>
        </p:blipFill>
        <p:spPr>
          <a:xfrm>
            <a:off x="1707950" y="2650550"/>
            <a:ext cx="2328725" cy="2328725"/>
          </a:xfrm>
          <a:prstGeom prst="rect">
            <a:avLst/>
          </a:prstGeom>
          <a:noFill/>
          <a:ln>
            <a:noFill/>
          </a:ln>
        </p:spPr>
      </p:pic>
      <p:pic>
        <p:nvPicPr>
          <p:cNvPr id="503" name="Google Shape;503;p30"/>
          <p:cNvPicPr preferRelativeResize="0"/>
          <p:nvPr/>
        </p:nvPicPr>
        <p:blipFill>
          <a:blip r:embed="rId4">
            <a:alphaModFix/>
          </a:blip>
          <a:stretch>
            <a:fillRect/>
          </a:stretch>
        </p:blipFill>
        <p:spPr>
          <a:xfrm>
            <a:off x="5281450" y="2713003"/>
            <a:ext cx="1967374" cy="1967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1"/>
          <p:cNvSpPr txBox="1"/>
          <p:nvPr>
            <p:ph idx="1" type="body"/>
          </p:nvPr>
        </p:nvSpPr>
        <p:spPr>
          <a:xfrm>
            <a:off x="713225" y="1073075"/>
            <a:ext cx="7717500" cy="34959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a:t>Education </a:t>
            </a:r>
            <a:r>
              <a:rPr lang="en"/>
              <a:t>Curriculum</a:t>
            </a:r>
            <a:r>
              <a:rPr lang="en"/>
              <a:t> Developers who would like to make a custom financial education game targeted towards their audience with our engine</a:t>
            </a:r>
            <a:endParaRPr/>
          </a:p>
          <a:p>
            <a:pPr indent="0" lvl="0" marL="0" rtl="0" algn="l">
              <a:lnSpc>
                <a:spcPct val="150000"/>
              </a:lnSpc>
              <a:spcBef>
                <a:spcPts val="1000"/>
              </a:spcBef>
              <a:spcAft>
                <a:spcPts val="0"/>
              </a:spcAft>
              <a:buNone/>
            </a:pPr>
            <a:r>
              <a:rPr lang="en"/>
              <a:t>We Provide:</a:t>
            </a:r>
            <a:endParaRPr/>
          </a:p>
          <a:p>
            <a:pPr indent="-298450" lvl="0" marL="457200" rtl="0" algn="l">
              <a:lnSpc>
                <a:spcPct val="150000"/>
              </a:lnSpc>
              <a:spcBef>
                <a:spcPts val="1000"/>
              </a:spcBef>
              <a:spcAft>
                <a:spcPts val="0"/>
              </a:spcAft>
              <a:buSzPts val="1100"/>
              <a:buChar char="■"/>
            </a:pPr>
            <a:r>
              <a:rPr lang="en"/>
              <a:t>Custom NPCs, </a:t>
            </a:r>
            <a:r>
              <a:rPr lang="en"/>
              <a:t>dialogues</a:t>
            </a:r>
            <a:r>
              <a:rPr lang="en"/>
              <a:t>, and professions</a:t>
            </a:r>
            <a:endParaRPr/>
          </a:p>
          <a:p>
            <a:pPr indent="-298450" lvl="0" marL="457200" rtl="0" algn="l">
              <a:lnSpc>
                <a:spcPct val="150000"/>
              </a:lnSpc>
              <a:spcBef>
                <a:spcPts val="0"/>
              </a:spcBef>
              <a:spcAft>
                <a:spcPts val="0"/>
              </a:spcAft>
              <a:buSzPts val="1100"/>
              <a:buChar char="■"/>
            </a:pPr>
            <a:r>
              <a:rPr lang="en"/>
              <a:t>Custom items and value</a:t>
            </a:r>
            <a:endParaRPr/>
          </a:p>
          <a:p>
            <a:pPr indent="0" lvl="0" marL="0" rtl="0" algn="l">
              <a:lnSpc>
                <a:spcPct val="150000"/>
              </a:lnSpc>
              <a:spcBef>
                <a:spcPts val="1000"/>
              </a:spcBef>
              <a:spcAft>
                <a:spcPts val="1000"/>
              </a:spcAft>
              <a:buNone/>
            </a:pPr>
            <a:r>
              <a:t/>
            </a:r>
            <a:endParaRPr/>
          </a:p>
        </p:txBody>
      </p:sp>
      <p:sp>
        <p:nvSpPr>
          <p:cNvPr id="509" name="Google Shape;509;p31"/>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Major Use Case 3</a:t>
            </a:r>
            <a:endParaRPr/>
          </a:p>
        </p:txBody>
      </p:sp>
      <p:pic>
        <p:nvPicPr>
          <p:cNvPr id="510" name="Google Shape;510;p31"/>
          <p:cNvPicPr preferRelativeResize="0"/>
          <p:nvPr/>
        </p:nvPicPr>
        <p:blipFill rotWithShape="1">
          <a:blip r:embed="rId3">
            <a:alphaModFix/>
          </a:blip>
          <a:srcRect b="-4280" l="0" r="0" t="4280"/>
          <a:stretch/>
        </p:blipFill>
        <p:spPr>
          <a:xfrm>
            <a:off x="4707400" y="3494700"/>
            <a:ext cx="3881851" cy="1819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2"/>
          <p:cNvSpPr txBox="1"/>
          <p:nvPr>
            <p:ph idx="1" type="body"/>
          </p:nvPr>
        </p:nvSpPr>
        <p:spPr>
          <a:xfrm>
            <a:off x="713225" y="1073075"/>
            <a:ext cx="7717500" cy="34959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a:t>Keeping a simple pixel art style to not distract </a:t>
            </a:r>
            <a:r>
              <a:rPr lang="en"/>
              <a:t>they</a:t>
            </a:r>
            <a:r>
              <a:rPr lang="en"/>
              <a:t> user away from the goal of the game</a:t>
            </a:r>
            <a:endParaRPr/>
          </a:p>
          <a:p>
            <a:pPr indent="-298450" lvl="0" marL="457200" rtl="0" algn="l">
              <a:lnSpc>
                <a:spcPct val="150000"/>
              </a:lnSpc>
              <a:spcBef>
                <a:spcPts val="0"/>
              </a:spcBef>
              <a:spcAft>
                <a:spcPts val="0"/>
              </a:spcAft>
              <a:buSzPts val="1100"/>
              <a:buChar char="■"/>
            </a:pPr>
            <a:r>
              <a:rPr lang="en"/>
              <a:t>Utilize basic colors such as blue green and red.</a:t>
            </a:r>
            <a:endParaRPr/>
          </a:p>
          <a:p>
            <a:pPr indent="-323850" lvl="1" marL="914400" rtl="0" algn="l">
              <a:lnSpc>
                <a:spcPct val="150000"/>
              </a:lnSpc>
              <a:spcBef>
                <a:spcPts val="0"/>
              </a:spcBef>
              <a:spcAft>
                <a:spcPts val="0"/>
              </a:spcAft>
              <a:buSzPts val="1500"/>
              <a:buChar char="○"/>
            </a:pPr>
            <a:r>
              <a:rPr lang="en"/>
              <a:t>Blue for normal actions</a:t>
            </a:r>
            <a:endParaRPr/>
          </a:p>
          <a:p>
            <a:pPr indent="-323850" lvl="1" marL="914400" rtl="0" algn="l">
              <a:lnSpc>
                <a:spcPct val="150000"/>
              </a:lnSpc>
              <a:spcBef>
                <a:spcPts val="0"/>
              </a:spcBef>
              <a:spcAft>
                <a:spcPts val="0"/>
              </a:spcAft>
              <a:buSzPts val="1500"/>
              <a:buChar char="○"/>
            </a:pPr>
            <a:r>
              <a:rPr lang="en"/>
              <a:t>Green for confirm/positive actions</a:t>
            </a:r>
            <a:endParaRPr/>
          </a:p>
          <a:p>
            <a:pPr indent="-323850" lvl="1" marL="914400" rtl="0" algn="l">
              <a:lnSpc>
                <a:spcPct val="150000"/>
              </a:lnSpc>
              <a:spcBef>
                <a:spcPts val="0"/>
              </a:spcBef>
              <a:spcAft>
                <a:spcPts val="0"/>
              </a:spcAft>
              <a:buSzPts val="1500"/>
              <a:buChar char="○"/>
            </a:pPr>
            <a:r>
              <a:rPr lang="en"/>
              <a:t>Red for reject/negative actions</a:t>
            </a:r>
            <a:endParaRPr/>
          </a:p>
          <a:p>
            <a:pPr indent="-298450" lvl="0" marL="457200" rtl="0" algn="l">
              <a:lnSpc>
                <a:spcPct val="150000"/>
              </a:lnSpc>
              <a:spcBef>
                <a:spcPts val="0"/>
              </a:spcBef>
              <a:spcAft>
                <a:spcPts val="0"/>
              </a:spcAft>
              <a:buSzPts val="1100"/>
              <a:buChar char="■"/>
            </a:pPr>
            <a:r>
              <a:rPr lang="en"/>
              <a:t>Use two fonts to distinguish between headers and normal body text.</a:t>
            </a:r>
            <a:endParaRPr/>
          </a:p>
          <a:p>
            <a:pPr indent="-323850" lvl="1" marL="914400" rtl="0" algn="l">
              <a:lnSpc>
                <a:spcPct val="150000"/>
              </a:lnSpc>
              <a:spcBef>
                <a:spcPts val="0"/>
              </a:spcBef>
              <a:spcAft>
                <a:spcPts val="0"/>
              </a:spcAft>
              <a:buSzPts val="1500"/>
              <a:buChar char="○"/>
            </a:pPr>
            <a:r>
              <a:rPr lang="en"/>
              <a:t>DPComic for headers and important information</a:t>
            </a:r>
            <a:endParaRPr/>
          </a:p>
          <a:p>
            <a:pPr indent="-323850" lvl="1" marL="914400" rtl="0" algn="l">
              <a:lnSpc>
                <a:spcPct val="150000"/>
              </a:lnSpc>
              <a:spcBef>
                <a:spcPts val="0"/>
              </a:spcBef>
              <a:spcAft>
                <a:spcPts val="0"/>
              </a:spcAft>
              <a:buSzPts val="1500"/>
              <a:buChar char="○"/>
            </a:pPr>
            <a:r>
              <a:rPr lang="en"/>
              <a:t>HermitFont for normal/body text</a:t>
            </a:r>
            <a:endParaRPr/>
          </a:p>
        </p:txBody>
      </p:sp>
      <p:sp>
        <p:nvSpPr>
          <p:cNvPr id="516" name="Google Shape;516;p32"/>
          <p:cNvSpPr txBox="1"/>
          <p:nvPr>
            <p:ph type="title"/>
          </p:nvPr>
        </p:nvSpPr>
        <p:spPr>
          <a:xfrm>
            <a:off x="713225" y="521225"/>
            <a:ext cx="77175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Decision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Retro Pixel Business Basic Template by Slidesgo">
  <a:themeElements>
    <a:clrScheme name="Simple Light">
      <a:dk1>
        <a:srgbClr val="F8F8F8"/>
      </a:dk1>
      <a:lt1>
        <a:srgbClr val="1B1B1B"/>
      </a:lt1>
      <a:dk2>
        <a:srgbClr val="595959"/>
      </a:dk2>
      <a:lt2>
        <a:srgbClr val="F1C232"/>
      </a:lt2>
      <a:accent1>
        <a:srgbClr val="FF9900"/>
      </a:accent1>
      <a:accent2>
        <a:srgbClr val="FFF2CC"/>
      </a:accent2>
      <a:accent3>
        <a:srgbClr val="CC0000"/>
      </a:accent3>
      <a:accent4>
        <a:srgbClr val="05349B"/>
      </a:accent4>
      <a:accent5>
        <a:srgbClr val="B1AAF2"/>
      </a:accent5>
      <a:accent6>
        <a:srgbClr val="FFFFFF"/>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