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66" r:id="rId2"/>
    <p:sldId id="265" r:id="rId3"/>
    <p:sldId id="267" r:id="rId4"/>
    <p:sldId id="268" r:id="rId5"/>
    <p:sldId id="269" r:id="rId6"/>
    <p:sldId id="257" r:id="rId7"/>
    <p:sldId id="261" r:id="rId8"/>
    <p:sldId id="258" r:id="rId9"/>
    <p:sldId id="262" r:id="rId10"/>
    <p:sldId id="260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94" autoAdjust="0"/>
  </p:normalViewPr>
  <p:slideViewPr>
    <p:cSldViewPr>
      <p:cViewPr varScale="1">
        <p:scale>
          <a:sx n="71" d="100"/>
          <a:sy n="71" d="100"/>
        </p:scale>
        <p:origin x="-7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1BF58D2-1D3F-4359-BB14-85B0A8AED24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8CE4A1B-F021-4483-97C0-9AE2B545227B}" type="datetimeFigureOut">
              <a:rPr lang="ko-KR" altLang="en-US" smtClean="0"/>
              <a:t>2024-07-24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27784" y="2852936"/>
            <a:ext cx="2088232" cy="12961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도서정보관리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B0F0"/>
                </a:solidFill>
              </a:rPr>
              <a:t>회원정보</a:t>
            </a:r>
            <a:endParaRPr lang="en-US" altLang="ko-KR" dirty="0" smtClean="0">
              <a:solidFill>
                <a:srgbClr val="00B0F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00B050"/>
                </a:solidFill>
              </a:rPr>
              <a:t>대여 정보 관리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7030A0"/>
                </a:solidFill>
              </a:rPr>
              <a:t>정보 분류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 rot="19076678">
            <a:off x="4739627" y="2437957"/>
            <a:ext cx="432048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148064" y="1268760"/>
            <a:ext cx="1440159" cy="1224136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책제목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저자정보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도서코드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mtClean="0">
                <a:solidFill>
                  <a:schemeClr val="bg1"/>
                </a:solidFill>
              </a:rPr>
              <a:t>출판사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 rot="19299148">
            <a:off x="6588223" y="1027126"/>
            <a:ext cx="216024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48449" y="257880"/>
            <a:ext cx="1440159" cy="1094834"/>
          </a:xfrm>
          <a:prstGeom prst="round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도서추가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도서삭제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도서검</a:t>
            </a:r>
            <a:r>
              <a:rPr lang="ko-KR" altLang="en-US" dirty="0">
                <a:solidFill>
                  <a:schemeClr val="bg1"/>
                </a:solidFill>
              </a:rPr>
              <a:t>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도서목록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 rot="13651101">
            <a:off x="2284921" y="2438065"/>
            <a:ext cx="432048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2349149">
            <a:off x="4754974" y="4022133"/>
            <a:ext cx="432048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117323">
            <a:off x="2167542" y="4066674"/>
            <a:ext cx="432048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5214" y="1487100"/>
            <a:ext cx="1610521" cy="138522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나이성별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관심사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전화번호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48064" y="4437112"/>
            <a:ext cx="1440159" cy="1224136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운동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 (</a:t>
            </a:r>
            <a:r>
              <a:rPr lang="ko-KR" altLang="en-US" dirty="0" smtClean="0"/>
              <a:t>카테고리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3407" y="4511428"/>
            <a:ext cx="1862748" cy="122413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도서대여날짜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도서반납일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도서명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도서코</a:t>
            </a:r>
            <a:r>
              <a:rPr lang="ko-KR" altLang="en-US" dirty="0"/>
              <a:t>드</a:t>
            </a:r>
            <a:endParaRPr lang="en-US" altLang="ko-KR" dirty="0" smtClean="0"/>
          </a:p>
        </p:txBody>
      </p:sp>
      <p:sp>
        <p:nvSpPr>
          <p:cNvPr id="16" name="오른쪽 화살표 15"/>
          <p:cNvSpPr/>
          <p:nvPr/>
        </p:nvSpPr>
        <p:spPr>
          <a:xfrm rot="14284811">
            <a:off x="916773" y="1197706"/>
            <a:ext cx="292822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4235" y="180678"/>
            <a:ext cx="1609251" cy="93610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회원추가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회원수정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회원목록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847959" y="5735564"/>
            <a:ext cx="1440159" cy="936104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사진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동영상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책분류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235" y="5921896"/>
            <a:ext cx="1440159" cy="93610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대여기록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내역삭제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내역추가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7905193">
            <a:off x="979274" y="5705637"/>
            <a:ext cx="216024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2193655">
            <a:off x="6507672" y="5598510"/>
            <a:ext cx="368389" cy="21602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위쪽/아래쪽 화살표 21"/>
          <p:cNvSpPr/>
          <p:nvPr/>
        </p:nvSpPr>
        <p:spPr>
          <a:xfrm rot="21178420">
            <a:off x="1109009" y="3208859"/>
            <a:ext cx="386782" cy="1008112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rot="21240805">
            <a:off x="115056" y="3607865"/>
            <a:ext cx="11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같이출력</a:t>
            </a:r>
            <a:endParaRPr lang="ko-KR" altLang="en-US" dirty="0"/>
          </a:p>
        </p:txBody>
      </p:sp>
      <p:sp>
        <p:nvSpPr>
          <p:cNvPr id="25" name="위쪽/아래쪽 화살표 24"/>
          <p:cNvSpPr/>
          <p:nvPr/>
        </p:nvSpPr>
        <p:spPr>
          <a:xfrm rot="6012943">
            <a:off x="4107072" y="4572860"/>
            <a:ext cx="386782" cy="274368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쪽/아래쪽 화살표 25"/>
          <p:cNvSpPr/>
          <p:nvPr/>
        </p:nvSpPr>
        <p:spPr>
          <a:xfrm rot="20666340">
            <a:off x="6629158" y="2741822"/>
            <a:ext cx="386782" cy="2416701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20810954">
            <a:off x="6930838" y="3494491"/>
            <a:ext cx="11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같이출력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534086">
            <a:off x="3672040" y="6078720"/>
            <a:ext cx="11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같이출력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24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47664" y="686652"/>
            <a:ext cx="51845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/>
              <a:t>정보분류</a:t>
            </a:r>
            <a:endParaRPr lang="ko-KR" alt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416726" y="1866873"/>
            <a:ext cx="5328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사진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참고 동영상 유</a:t>
            </a:r>
            <a:r>
              <a:rPr lang="ko-KR" altLang="en-US" dirty="0"/>
              <a:t>무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</a:p>
          <a:p>
            <a:r>
              <a:rPr lang="ko-KR" altLang="en-US" dirty="0" smtClean="0"/>
              <a:t>요리 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운동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꽃</a:t>
            </a:r>
          </a:p>
        </p:txBody>
      </p:sp>
    </p:spTree>
    <p:extLst>
      <p:ext uri="{BB962C8B-B14F-4D97-AF65-F5344CB8AC3E}">
        <p14:creationId xmlns:p14="http://schemas.microsoft.com/office/powerpoint/2010/main" val="128041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정보분류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6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7935" y="2117892"/>
            <a:ext cx="8067354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14356" y="2242187"/>
            <a:ext cx="4629852" cy="248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도서제목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출판서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저자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도서코드 통합검색  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0471" y="2148383"/>
            <a:ext cx="144016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YB24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04227" y="3352177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운동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18483" y="3865806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요리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18483" y="4369862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784406" y="2566763"/>
            <a:ext cx="1264681" cy="785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5652" y="620688"/>
            <a:ext cx="522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 smtClean="0"/>
              <a:t>메인화면</a:t>
            </a:r>
            <a:endParaRPr lang="ko-KR" altLang="en-US" sz="2800" dirty="0"/>
          </a:p>
        </p:txBody>
      </p:sp>
      <p:sp>
        <p:nvSpPr>
          <p:cNvPr id="18" name="직사각형 17"/>
          <p:cNvSpPr/>
          <p:nvPr/>
        </p:nvSpPr>
        <p:spPr>
          <a:xfrm>
            <a:off x="6784406" y="3711120"/>
            <a:ext cx="1264681" cy="808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591" y="1289266"/>
            <a:ext cx="8067354" cy="4804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67269" y="631718"/>
            <a:ext cx="522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제목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카테고리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>
          <a:xfrm>
            <a:off x="6764021" y="2018692"/>
            <a:ext cx="1336369" cy="1159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r>
              <a:rPr lang="en-US" altLang="ko-KR" dirty="0" smtClean="0"/>
              <a:t>o/x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770386" y="3691281"/>
            <a:ext cx="1330005" cy="1033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동영상</a:t>
            </a:r>
            <a:r>
              <a:rPr lang="en-US" altLang="ko-KR" dirty="0" smtClean="0"/>
              <a:t>o/x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340768"/>
            <a:ext cx="4841338" cy="2684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도서제목 나열 </a:t>
            </a:r>
            <a:endParaRPr lang="ko-KR" altLang="en-US" dirty="0" smtClean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91681" y="4149080"/>
            <a:ext cx="4899270" cy="1795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도서제목</a:t>
            </a:r>
          </a:p>
          <a:p>
            <a:pPr algn="ctr"/>
            <a:r>
              <a:rPr lang="ko-KR" altLang="en-US" dirty="0" smtClean="0"/>
              <a:t>출판서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저자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도서코드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2332" y="1980977"/>
            <a:ext cx="1224136" cy="702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운동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2332" y="3178682"/>
            <a:ext cx="1224136" cy="610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요리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2332" y="4147720"/>
            <a:ext cx="1224136" cy="57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770386" y="5195771"/>
            <a:ext cx="133000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6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5591" y="2104261"/>
            <a:ext cx="8067354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67269" y="631718"/>
            <a:ext cx="522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회원정보 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6791266" y="2567516"/>
            <a:ext cx="1264681" cy="59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91265" y="3335845"/>
            <a:ext cx="1264681" cy="52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회원수정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14356" y="2996952"/>
            <a:ext cx="4629852" cy="173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</a:t>
            </a:r>
            <a:r>
              <a:rPr lang="en-US" altLang="ko-KR" sz="1400" dirty="0" smtClean="0"/>
              <a:t>ID,PW</a:t>
            </a:r>
          </a:p>
          <a:p>
            <a:pPr algn="ctr"/>
            <a:r>
              <a:rPr lang="ko-KR" altLang="en-US" sz="1400" dirty="0" smtClean="0"/>
              <a:t>나이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성별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관심사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전화번호</a:t>
            </a:r>
            <a:r>
              <a:rPr lang="en-US" altLang="ko-KR" sz="1400" dirty="0" smtClean="0"/>
              <a:t> </a:t>
            </a:r>
          </a:p>
          <a:p>
            <a:pPr algn="ctr"/>
            <a:r>
              <a:rPr lang="ko-KR" altLang="en-US" sz="1400" dirty="0" smtClean="0"/>
              <a:t>도서 대여날짜</a:t>
            </a:r>
            <a:endParaRPr lang="en-US" altLang="ko-KR" sz="1400" dirty="0" smtClean="0"/>
          </a:p>
          <a:p>
            <a:pPr algn="ctr" fontAlgn="base"/>
            <a:r>
              <a:rPr lang="ko-KR" altLang="en-US" sz="1400" dirty="0" smtClean="0"/>
              <a:t>도서 반납일</a:t>
            </a:r>
            <a:endParaRPr lang="en-US" altLang="ko-KR" sz="1400" dirty="0" smtClean="0"/>
          </a:p>
          <a:p>
            <a:pPr algn="ctr" fontAlgn="base"/>
            <a:r>
              <a:rPr lang="ko-KR" altLang="en-US" sz="1400" dirty="0" smtClean="0"/>
              <a:t>주소 </a:t>
            </a:r>
            <a:endParaRPr lang="en-US" altLang="ko-KR" sz="1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808363" y="2293988"/>
            <a:ext cx="4629852" cy="54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회원검색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791266" y="3977168"/>
            <a:ext cx="1264681" cy="520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3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2" y="620688"/>
            <a:ext cx="522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도서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대여정보관리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45591" y="1289266"/>
            <a:ext cx="8067354" cy="4732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02470" y="1412776"/>
            <a:ext cx="1264681" cy="59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</a:t>
            </a:r>
            <a:r>
              <a:rPr lang="ko-KR" altLang="en-US" dirty="0"/>
              <a:t>서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10382" y="2054828"/>
            <a:ext cx="1264681" cy="59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도서삭제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07736" y="2708920"/>
            <a:ext cx="1264681" cy="59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도서수정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99183" y="3358718"/>
            <a:ext cx="1275880" cy="59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도서목록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83568" y="1482117"/>
            <a:ext cx="5760640" cy="4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도서제목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683568" y="2020824"/>
            <a:ext cx="5760640" cy="173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저자정보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도서코드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도서관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3895866"/>
            <a:ext cx="5760640" cy="1837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대여 기록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710382" y="4149080"/>
            <a:ext cx="1275880" cy="59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내역추가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710382" y="4836038"/>
            <a:ext cx="1275880" cy="593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내역삭</a:t>
            </a:r>
            <a:r>
              <a:rPr lang="ko-KR" altLang="en-US" dirty="0"/>
              <a:t>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99184" y="5517232"/>
            <a:ext cx="128707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뒤로가기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8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628800"/>
            <a:ext cx="748883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800" dirty="0" smtClean="0"/>
              <a:t>	1. </a:t>
            </a:r>
            <a:r>
              <a:rPr lang="ko-KR" altLang="en-US" sz="2800" dirty="0" smtClean="0"/>
              <a:t>책제목</a:t>
            </a:r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 </a:t>
            </a:r>
            <a:r>
              <a:rPr lang="en-US" altLang="ko-KR" sz="2800" dirty="0" smtClean="0"/>
              <a:t>	2.</a:t>
            </a:r>
            <a:r>
              <a:rPr lang="ko-KR" altLang="en-US" sz="2800" dirty="0" smtClean="0"/>
              <a:t>저자정보</a:t>
            </a:r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 </a:t>
            </a:r>
            <a:r>
              <a:rPr lang="en-US" altLang="ko-KR" sz="2800" dirty="0" smtClean="0"/>
              <a:t>	3.</a:t>
            </a:r>
            <a:r>
              <a:rPr lang="ko-KR" altLang="en-US" sz="2800" dirty="0" smtClean="0"/>
              <a:t>출판사</a:t>
            </a:r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 </a:t>
            </a:r>
            <a:r>
              <a:rPr lang="en-US" altLang="ko-KR" sz="2800" dirty="0" smtClean="0"/>
              <a:t>	4.ISBBN</a:t>
            </a:r>
            <a:r>
              <a:rPr lang="ko-KR" altLang="en-US" sz="2800" dirty="0" smtClean="0"/>
              <a:t>국제 도서코드</a:t>
            </a:r>
            <a:endParaRPr lang="en-US" altLang="ko-KR" sz="2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7664" y="686652"/>
            <a:ext cx="51845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/>
              <a:t>도서정보 관리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47664" y="686652"/>
            <a:ext cx="51845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/>
              <a:t>도서정보 관리 코드 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4475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</a:t>
            </a:r>
            <a:endParaRPr lang="en-US" altLang="ko-KR" dirty="0" smtClean="0"/>
          </a:p>
          <a:p>
            <a:pPr marL="514350" indent="-514350" fontAlgn="base">
              <a:buAutoNum type="arabicPeriod"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,</a:t>
            </a:r>
            <a:r>
              <a:rPr lang="ko-KR" altLang="en-US" dirty="0" smtClean="0"/>
              <a:t>성별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관심사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도서 대여날짜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 smtClean="0"/>
              <a:t>5.</a:t>
            </a:r>
            <a:r>
              <a:rPr lang="ko-KR" altLang="en-US" dirty="0" smtClean="0"/>
              <a:t>도서 반납일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주소 </a:t>
            </a:r>
            <a:endParaRPr lang="en-US" altLang="ko-KR" dirty="0" smtClean="0"/>
          </a:p>
          <a:p>
            <a:pPr marL="0" indent="0" fontAlgn="base">
              <a:buNone/>
            </a:pP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7 </a:t>
            </a:r>
            <a:r>
              <a:rPr lang="ko-KR" altLang="en-US" dirty="0" smtClean="0"/>
              <a:t>전화번호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	</a:t>
            </a:r>
            <a:endParaRPr lang="ko-KR" alt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547664" y="686652"/>
            <a:ext cx="51845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/>
              <a:t>회원정보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256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47664" y="686652"/>
            <a:ext cx="51845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 smtClean="0"/>
              <a:t>회원정보 코드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369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771</TotalTime>
  <Words>152</Words>
  <Application>Microsoft Office PowerPoint</Application>
  <PresentationFormat>화면 슬라이드 쇼(4:3)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근접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정보분류 코드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</dc:creator>
  <cp:lastModifiedBy>j</cp:lastModifiedBy>
  <cp:revision>23</cp:revision>
  <dcterms:created xsi:type="dcterms:W3CDTF">2024-07-22T04:06:29Z</dcterms:created>
  <dcterms:modified xsi:type="dcterms:W3CDTF">2024-07-24T09:27:43Z</dcterms:modified>
</cp:coreProperties>
</file>