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7"/>
  </p:normalViewPr>
  <p:slideViewPr>
    <p:cSldViewPr snapToGrid="0">
      <p:cViewPr varScale="1">
        <p:scale>
          <a:sx n="130" d="100"/>
          <a:sy n="130" d="100"/>
        </p:scale>
        <p:origin x="55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240d50f5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240d50f5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240d50f5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240d50f5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5240d50f5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5240d50f5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240d50f5e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240d50f5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240d50f5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240d50f5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240d50f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240d50f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0d50f5e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240d50f5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240d50f5e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240d50f5e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240d50f5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240d50f5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TWITCH ETL</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Lilit</a:t>
            </a:r>
            <a:r>
              <a:rPr lang="en" dirty="0"/>
              <a:t> </a:t>
            </a:r>
            <a:r>
              <a:rPr lang="en" dirty="0" err="1"/>
              <a:t>Akopyan</a:t>
            </a:r>
            <a:r>
              <a:rPr lang="en"/>
              <a:t>, Natalie Cabayan &amp; Ben Huang</a:t>
            </a:r>
            <a:endParaRPr dirty="0"/>
          </a:p>
        </p:txBody>
      </p:sp>
      <p:pic>
        <p:nvPicPr>
          <p:cNvPr id="56" name="Google Shape;56;p13"/>
          <p:cNvPicPr preferRelativeResize="0"/>
          <p:nvPr/>
        </p:nvPicPr>
        <p:blipFill>
          <a:blip r:embed="rId3">
            <a:alphaModFix/>
          </a:blip>
          <a:stretch>
            <a:fillRect/>
          </a:stretch>
        </p:blipFill>
        <p:spPr>
          <a:xfrm>
            <a:off x="6701824" y="1492599"/>
            <a:ext cx="1079125" cy="1079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Potential Analysis</a:t>
            </a:r>
            <a:endParaRPr/>
          </a:p>
        </p:txBody>
      </p:sp>
      <p:sp>
        <p:nvSpPr>
          <p:cNvPr id="123" name="Google Shape;123;p22"/>
          <p:cNvSpPr txBox="1">
            <a:spLocks noGrp="1"/>
          </p:cNvSpPr>
          <p:nvPr>
            <p:ph type="body" idx="1"/>
          </p:nvPr>
        </p:nvSpPr>
        <p:spPr>
          <a:xfrm>
            <a:off x="311700" y="1524775"/>
            <a:ext cx="8520600" cy="34164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000000"/>
              </a:buClr>
              <a:buSzPts val="1800"/>
              <a:buChar char="●"/>
            </a:pPr>
            <a:r>
              <a:rPr lang="en">
                <a:solidFill>
                  <a:srgbClr val="000000"/>
                </a:solidFill>
              </a:rPr>
              <a:t>This could be used to compare the percent rate of growth for different gamers on the Twitch leaderboard.</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It can also be used to compare gamers playing in the same gaming sector such as FPS.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Can be used to find potential gamers for companies to work with. </a:t>
            </a:r>
            <a:endParaRPr>
              <a:solidFill>
                <a:srgbClr val="000000"/>
              </a:solidFill>
            </a:endParaRPr>
          </a:p>
        </p:txBody>
      </p:sp>
      <p:sp>
        <p:nvSpPr>
          <p:cNvPr id="124" name="Google Shape;124;p22"/>
          <p:cNvSpPr/>
          <p:nvPr/>
        </p:nvSpPr>
        <p:spPr>
          <a:xfrm>
            <a:off x="0" y="1283250"/>
            <a:ext cx="9144000" cy="166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1119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Identify Twitch User_ID</a:t>
            </a:r>
            <a:endParaRPr b="1"/>
          </a:p>
        </p:txBody>
      </p:sp>
      <p:pic>
        <p:nvPicPr>
          <p:cNvPr id="62" name="Google Shape;62;p14"/>
          <p:cNvPicPr preferRelativeResize="0"/>
          <p:nvPr/>
        </p:nvPicPr>
        <p:blipFill>
          <a:blip r:embed="rId3">
            <a:alphaModFix/>
          </a:blip>
          <a:stretch>
            <a:fillRect/>
          </a:stretch>
        </p:blipFill>
        <p:spPr>
          <a:xfrm>
            <a:off x="2013850" y="4517200"/>
            <a:ext cx="1779476" cy="572700"/>
          </a:xfrm>
          <a:prstGeom prst="rect">
            <a:avLst/>
          </a:prstGeom>
          <a:noFill/>
          <a:ln>
            <a:noFill/>
          </a:ln>
        </p:spPr>
      </p:pic>
      <p:pic>
        <p:nvPicPr>
          <p:cNvPr id="63" name="Google Shape;63;p14"/>
          <p:cNvPicPr preferRelativeResize="0"/>
          <p:nvPr/>
        </p:nvPicPr>
        <p:blipFill>
          <a:blip r:embed="rId4">
            <a:alphaModFix/>
          </a:blip>
          <a:stretch>
            <a:fillRect/>
          </a:stretch>
        </p:blipFill>
        <p:spPr>
          <a:xfrm>
            <a:off x="1935475" y="600800"/>
            <a:ext cx="5191255" cy="1600200"/>
          </a:xfrm>
          <a:prstGeom prst="rect">
            <a:avLst/>
          </a:prstGeom>
          <a:noFill/>
          <a:ln>
            <a:noFill/>
          </a:ln>
        </p:spPr>
      </p:pic>
      <p:pic>
        <p:nvPicPr>
          <p:cNvPr id="64" name="Google Shape;64;p14"/>
          <p:cNvPicPr preferRelativeResize="0"/>
          <p:nvPr/>
        </p:nvPicPr>
        <p:blipFill>
          <a:blip r:embed="rId5">
            <a:alphaModFix/>
          </a:blip>
          <a:stretch>
            <a:fillRect/>
          </a:stretch>
        </p:blipFill>
        <p:spPr>
          <a:xfrm>
            <a:off x="2064775" y="2193375"/>
            <a:ext cx="5018901" cy="240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Twitch API Script </a:t>
            </a:r>
            <a:endParaRPr b="1"/>
          </a:p>
        </p:txBody>
      </p:sp>
      <p:sp>
        <p:nvSpPr>
          <p:cNvPr id="70" name="Google Shape;70;p15"/>
          <p:cNvSpPr txBox="1"/>
          <p:nvPr/>
        </p:nvSpPr>
        <p:spPr>
          <a:xfrm>
            <a:off x="1786800" y="1174738"/>
            <a:ext cx="5570400" cy="73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rPr>
              <a:t>Step 1: </a:t>
            </a:r>
            <a:r>
              <a:rPr lang="en" sz="1800" b="1"/>
              <a:t>Import dependencies</a:t>
            </a:r>
            <a:endParaRPr sz="1800" b="1"/>
          </a:p>
        </p:txBody>
      </p:sp>
      <p:pic>
        <p:nvPicPr>
          <p:cNvPr id="71" name="Google Shape;71;p15"/>
          <p:cNvPicPr preferRelativeResize="0"/>
          <p:nvPr/>
        </p:nvPicPr>
        <p:blipFill>
          <a:blip r:embed="rId3">
            <a:alphaModFix/>
          </a:blip>
          <a:stretch>
            <a:fillRect/>
          </a:stretch>
        </p:blipFill>
        <p:spPr>
          <a:xfrm>
            <a:off x="998375" y="1753125"/>
            <a:ext cx="7147251" cy="323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64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Twitch API Script </a:t>
            </a:r>
            <a:endParaRPr b="1"/>
          </a:p>
        </p:txBody>
      </p:sp>
      <p:sp>
        <p:nvSpPr>
          <p:cNvPr id="77" name="Google Shape;77;p16"/>
          <p:cNvSpPr txBox="1"/>
          <p:nvPr/>
        </p:nvSpPr>
        <p:spPr>
          <a:xfrm>
            <a:off x="1223775" y="660900"/>
            <a:ext cx="7154400" cy="73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rPr>
              <a:t>Step 2: </a:t>
            </a:r>
            <a:r>
              <a:rPr lang="en" sz="1800" b="1"/>
              <a:t>Create a For Loop</a:t>
            </a:r>
            <a:endParaRPr sz="1800" b="1"/>
          </a:p>
          <a:p>
            <a:pPr marL="0" lvl="0" indent="0" algn="ctr" rtl="0">
              <a:spcBef>
                <a:spcPts val="0"/>
              </a:spcBef>
              <a:spcAft>
                <a:spcPts val="0"/>
              </a:spcAft>
              <a:buNone/>
            </a:pPr>
            <a:r>
              <a:rPr lang="en" sz="1500"/>
              <a:t>Change the user_id every time you run script for a different streamer </a:t>
            </a:r>
            <a:endParaRPr sz="1500"/>
          </a:p>
        </p:txBody>
      </p:sp>
      <p:pic>
        <p:nvPicPr>
          <p:cNvPr id="78" name="Google Shape;78;p16"/>
          <p:cNvPicPr preferRelativeResize="0"/>
          <p:nvPr/>
        </p:nvPicPr>
        <p:blipFill>
          <a:blip r:embed="rId3">
            <a:alphaModFix/>
          </a:blip>
          <a:stretch>
            <a:fillRect/>
          </a:stretch>
        </p:blipFill>
        <p:spPr>
          <a:xfrm>
            <a:off x="2891738" y="1360175"/>
            <a:ext cx="3818474" cy="378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164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Twitch API Script </a:t>
            </a:r>
            <a:endParaRPr b="1" dirty="0"/>
          </a:p>
        </p:txBody>
      </p:sp>
      <p:sp>
        <p:nvSpPr>
          <p:cNvPr id="84" name="Google Shape;84;p17"/>
          <p:cNvSpPr txBox="1"/>
          <p:nvPr/>
        </p:nvSpPr>
        <p:spPr>
          <a:xfrm>
            <a:off x="311700" y="682775"/>
            <a:ext cx="8520600" cy="434700"/>
          </a:xfrm>
          <a:prstGeom prst="rect">
            <a:avLst/>
          </a:prstGeom>
          <a:noFill/>
          <a:ln>
            <a:noFill/>
          </a:ln>
        </p:spPr>
        <p:txBody>
          <a:bodyPr spcFirstLastPara="1" wrap="square" lIns="91425" tIns="91425" rIns="91425" bIns="91425" anchor="t" anchorCtr="0">
            <a:noAutofit/>
          </a:bodyPr>
          <a:lstStyle/>
          <a:p>
            <a:pPr algn="ctr"/>
            <a:r>
              <a:rPr lang="en-US" b="1" dirty="0"/>
              <a:t>Step 3: Export Results to CSV and Sleep Script</a:t>
            </a:r>
            <a:endParaRPr lang="en-US" dirty="0"/>
          </a:p>
          <a:p>
            <a:pPr algn="ctr"/>
            <a:br>
              <a:rPr lang="en-US" sz="1800" dirty="0"/>
            </a:br>
            <a:br>
              <a:rPr lang="en-US" sz="1800" dirty="0"/>
            </a:br>
            <a:endParaRPr sz="1600" dirty="0"/>
          </a:p>
          <a:p>
            <a:pPr marL="0" lvl="0" indent="0" algn="ctr" rtl="0">
              <a:spcBef>
                <a:spcPts val="0"/>
              </a:spcBef>
              <a:spcAft>
                <a:spcPts val="0"/>
              </a:spcAft>
              <a:buNone/>
            </a:pPr>
            <a:endParaRPr sz="1500" dirty="0"/>
          </a:p>
        </p:txBody>
      </p:sp>
      <p:pic>
        <p:nvPicPr>
          <p:cNvPr id="85" name="Google Shape;85;p17"/>
          <p:cNvPicPr preferRelativeResize="0"/>
          <p:nvPr/>
        </p:nvPicPr>
        <p:blipFill>
          <a:blip r:embed="rId3">
            <a:alphaModFix/>
          </a:blip>
          <a:stretch>
            <a:fillRect/>
          </a:stretch>
        </p:blipFill>
        <p:spPr>
          <a:xfrm>
            <a:off x="120351" y="1327150"/>
            <a:ext cx="4957726" cy="3368550"/>
          </a:xfrm>
          <a:prstGeom prst="rect">
            <a:avLst/>
          </a:prstGeom>
          <a:noFill/>
          <a:ln>
            <a:noFill/>
          </a:ln>
        </p:spPr>
      </p:pic>
      <p:sp>
        <p:nvSpPr>
          <p:cNvPr id="86" name="Google Shape;86;p17"/>
          <p:cNvSpPr txBox="1"/>
          <p:nvPr/>
        </p:nvSpPr>
        <p:spPr>
          <a:xfrm>
            <a:off x="5198475" y="1575475"/>
            <a:ext cx="3764700" cy="2871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a:solidFill>
                  <a:schemeClr val="dk1"/>
                </a:solidFill>
              </a:rPr>
              <a:t>Have results export to a pre-named CSV for each streamer with columns for the time of the ping and the follower count.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Make sure to change the CSV file name to correspond with the streamer you are running it for.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Sleep the script for 3,600 seconds(ie one hour) before it repeats itself</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CSV Output</a:t>
            </a:r>
            <a:endParaRPr/>
          </a:p>
        </p:txBody>
      </p:sp>
      <p:pic>
        <p:nvPicPr>
          <p:cNvPr id="92" name="Google Shape;92;p18"/>
          <p:cNvPicPr preferRelativeResize="0"/>
          <p:nvPr/>
        </p:nvPicPr>
        <p:blipFill>
          <a:blip r:embed="rId3">
            <a:alphaModFix/>
          </a:blip>
          <a:stretch>
            <a:fillRect/>
          </a:stretch>
        </p:blipFill>
        <p:spPr>
          <a:xfrm>
            <a:off x="3221732" y="1949300"/>
            <a:ext cx="2772180" cy="2629100"/>
          </a:xfrm>
          <a:prstGeom prst="rect">
            <a:avLst/>
          </a:prstGeom>
          <a:noFill/>
          <a:ln>
            <a:noFill/>
          </a:ln>
        </p:spPr>
      </p:pic>
      <p:pic>
        <p:nvPicPr>
          <p:cNvPr id="93" name="Google Shape;93;p18"/>
          <p:cNvPicPr preferRelativeResize="0"/>
          <p:nvPr/>
        </p:nvPicPr>
        <p:blipFill>
          <a:blip r:embed="rId4">
            <a:alphaModFix/>
          </a:blip>
          <a:stretch>
            <a:fillRect/>
          </a:stretch>
        </p:blipFill>
        <p:spPr>
          <a:xfrm>
            <a:off x="6258375" y="1949300"/>
            <a:ext cx="2754300" cy="2629100"/>
          </a:xfrm>
          <a:prstGeom prst="rect">
            <a:avLst/>
          </a:prstGeom>
          <a:noFill/>
          <a:ln>
            <a:noFill/>
          </a:ln>
        </p:spPr>
      </p:pic>
      <p:pic>
        <p:nvPicPr>
          <p:cNvPr id="94" name="Google Shape;94;p18"/>
          <p:cNvPicPr preferRelativeResize="0"/>
          <p:nvPr/>
        </p:nvPicPr>
        <p:blipFill>
          <a:blip r:embed="rId5">
            <a:alphaModFix/>
          </a:blip>
          <a:stretch>
            <a:fillRect/>
          </a:stretch>
        </p:blipFill>
        <p:spPr>
          <a:xfrm>
            <a:off x="202975" y="1949706"/>
            <a:ext cx="2754300" cy="2628294"/>
          </a:xfrm>
          <a:prstGeom prst="rect">
            <a:avLst/>
          </a:prstGeom>
          <a:noFill/>
          <a:ln>
            <a:noFill/>
          </a:ln>
        </p:spPr>
      </p:pic>
      <p:sp>
        <p:nvSpPr>
          <p:cNvPr id="95" name="Google Shape;95;p18"/>
          <p:cNvSpPr txBox="1"/>
          <p:nvPr/>
        </p:nvSpPr>
        <p:spPr>
          <a:xfrm>
            <a:off x="595225" y="1403725"/>
            <a:ext cx="1969800" cy="4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Ninja</a:t>
            </a:r>
            <a:endParaRPr b="1"/>
          </a:p>
        </p:txBody>
      </p:sp>
      <p:sp>
        <p:nvSpPr>
          <p:cNvPr id="96" name="Google Shape;96;p18"/>
          <p:cNvSpPr txBox="1"/>
          <p:nvPr/>
        </p:nvSpPr>
        <p:spPr>
          <a:xfrm>
            <a:off x="3587100" y="1403725"/>
            <a:ext cx="1969800" cy="4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Shroud</a:t>
            </a:r>
            <a:endParaRPr b="1"/>
          </a:p>
        </p:txBody>
      </p:sp>
      <p:sp>
        <p:nvSpPr>
          <p:cNvPr id="97" name="Google Shape;97;p18"/>
          <p:cNvSpPr txBox="1"/>
          <p:nvPr/>
        </p:nvSpPr>
        <p:spPr>
          <a:xfrm>
            <a:off x="6697275" y="1403725"/>
            <a:ext cx="1969800" cy="4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Tfue</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Creating SQL Database and Tables</a:t>
            </a:r>
            <a:endParaRPr/>
          </a:p>
        </p:txBody>
      </p:sp>
      <p:sp>
        <p:nvSpPr>
          <p:cNvPr id="103" name="Google Shape;103;p19"/>
          <p:cNvSpPr txBox="1">
            <a:spLocks noGrp="1"/>
          </p:cNvSpPr>
          <p:nvPr>
            <p:ph type="body" idx="1"/>
          </p:nvPr>
        </p:nvSpPr>
        <p:spPr>
          <a:xfrm>
            <a:off x="3816300" y="1152475"/>
            <a:ext cx="4673100" cy="3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Notes:</a:t>
            </a:r>
            <a:endParaRPr>
              <a:solidFill>
                <a:srgbClr val="000000"/>
              </a:solidFill>
            </a:endParaRPr>
          </a:p>
          <a:p>
            <a:pPr marL="0" lvl="0" indent="0" algn="l" rtl="0">
              <a:spcBef>
                <a:spcPts val="1600"/>
              </a:spcBef>
              <a:spcAft>
                <a:spcPts val="1600"/>
              </a:spcAft>
              <a:buNone/>
            </a:pPr>
            <a:r>
              <a:rPr lang="en">
                <a:solidFill>
                  <a:srgbClr val="000000"/>
                </a:solidFill>
              </a:rPr>
              <a:t>Each table is related in the way that they all ping the API at the same exact time, so the “time” column should equate within all tables; however, to make this clear to every user, we have added the “id” column to automatically increment, and be used as the primary key. Ideally, the ID column is what will be used to join the tables on each other.</a:t>
            </a:r>
            <a:endParaRPr>
              <a:solidFill>
                <a:srgbClr val="000000"/>
              </a:solidFill>
            </a:endParaRPr>
          </a:p>
        </p:txBody>
      </p:sp>
      <p:pic>
        <p:nvPicPr>
          <p:cNvPr id="104" name="Google Shape;104;p19"/>
          <p:cNvPicPr preferRelativeResize="0"/>
          <p:nvPr/>
        </p:nvPicPr>
        <p:blipFill>
          <a:blip r:embed="rId3">
            <a:alphaModFix/>
          </a:blip>
          <a:stretch>
            <a:fillRect/>
          </a:stretch>
        </p:blipFill>
        <p:spPr>
          <a:xfrm>
            <a:off x="311699" y="1152475"/>
            <a:ext cx="3306200" cy="368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Using Pandas and SQLAlchemy to Load Data</a:t>
            </a:r>
            <a:endParaRPr/>
          </a:p>
        </p:txBody>
      </p:sp>
      <p:pic>
        <p:nvPicPr>
          <p:cNvPr id="110" name="Google Shape;110;p20"/>
          <p:cNvPicPr preferRelativeResize="0"/>
          <p:nvPr/>
        </p:nvPicPr>
        <p:blipFill>
          <a:blip r:embed="rId3">
            <a:alphaModFix/>
          </a:blip>
          <a:stretch>
            <a:fillRect/>
          </a:stretch>
        </p:blipFill>
        <p:spPr>
          <a:xfrm>
            <a:off x="4720075" y="1017725"/>
            <a:ext cx="3814425" cy="3587576"/>
          </a:xfrm>
          <a:prstGeom prst="rect">
            <a:avLst/>
          </a:prstGeom>
          <a:noFill/>
          <a:ln>
            <a:noFill/>
          </a:ln>
        </p:spPr>
      </p:pic>
      <p:pic>
        <p:nvPicPr>
          <p:cNvPr id="111" name="Google Shape;111;p20"/>
          <p:cNvPicPr preferRelativeResize="0"/>
          <p:nvPr/>
        </p:nvPicPr>
        <p:blipFill>
          <a:blip r:embed="rId4">
            <a:alphaModFix/>
          </a:blip>
          <a:stretch>
            <a:fillRect/>
          </a:stretch>
        </p:blipFill>
        <p:spPr>
          <a:xfrm>
            <a:off x="781850" y="1017725"/>
            <a:ext cx="3726674" cy="405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ETL Process</a:t>
            </a:r>
            <a:endParaRPr>
              <a:solidFill>
                <a:srgbClr val="000000"/>
              </a:solidFill>
            </a:endParaRPr>
          </a:p>
        </p:txBody>
      </p:sp>
      <p:sp>
        <p:nvSpPr>
          <p:cNvPr id="117" name="Google Shape;11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AutoNum type="arabicPeriod"/>
            </a:pPr>
            <a:r>
              <a:rPr lang="en">
                <a:solidFill>
                  <a:srgbClr val="000000"/>
                </a:solidFill>
              </a:rPr>
              <a:t>Create three python scripts to get follower metrics for Ninja, Shroud and Tfou</a:t>
            </a:r>
            <a:endParaRPr>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Each python script connects to the follower API endpoint for Twitch</a:t>
            </a:r>
            <a:endParaRPr>
              <a:solidFill>
                <a:srgbClr val="000000"/>
              </a:solidFill>
            </a:endParaRPr>
          </a:p>
          <a:p>
            <a:pPr marL="1371600" lvl="2" indent="-317500" algn="l" rtl="0">
              <a:spcBef>
                <a:spcPts val="0"/>
              </a:spcBef>
              <a:spcAft>
                <a:spcPts val="0"/>
              </a:spcAft>
              <a:buClr>
                <a:srgbClr val="000000"/>
              </a:buClr>
              <a:buSzPts val="1400"/>
              <a:buAutoNum type="romanLcPeriod"/>
            </a:pPr>
            <a:r>
              <a:rPr lang="en">
                <a:solidFill>
                  <a:srgbClr val="000000"/>
                </a:solidFill>
              </a:rPr>
              <a:t>Each streamer has their own user_id which must be put into the script.</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Run the python scripts for each User.</a:t>
            </a:r>
            <a:endParaRPr>
              <a:solidFill>
                <a:srgbClr val="000000"/>
              </a:solidFill>
            </a:endParaRPr>
          </a:p>
          <a:p>
            <a:pPr marL="914400" lvl="1" indent="-317500" algn="l" rtl="0">
              <a:spcBef>
                <a:spcPts val="0"/>
              </a:spcBef>
              <a:spcAft>
                <a:spcPts val="0"/>
              </a:spcAft>
              <a:buClr>
                <a:srgbClr val="000000"/>
              </a:buClr>
              <a:buSzPts val="1400"/>
              <a:buAutoNum type="alphaLcPeriod"/>
            </a:pPr>
            <a:r>
              <a:rPr lang="en">
                <a:solidFill>
                  <a:srgbClr val="000000"/>
                </a:solidFill>
              </a:rPr>
              <a:t>We ran this using our local machine; however, in a real-world example, this would be done using third party servers like Digital Ocean. </a:t>
            </a:r>
            <a:endParaRPr>
              <a:solidFill>
                <a:srgbClr val="000000"/>
              </a:solidFill>
            </a:endParaRPr>
          </a:p>
          <a:p>
            <a:pPr marL="1371600" lvl="2" indent="-317500" algn="l" rtl="0">
              <a:spcBef>
                <a:spcPts val="0"/>
              </a:spcBef>
              <a:spcAft>
                <a:spcPts val="0"/>
              </a:spcAft>
              <a:buClr>
                <a:srgbClr val="000000"/>
              </a:buClr>
              <a:buSzPts val="1400"/>
              <a:buAutoNum type="romanLcPeriod"/>
            </a:pPr>
            <a:r>
              <a:rPr lang="en">
                <a:solidFill>
                  <a:srgbClr val="000000"/>
                </a:solidFill>
              </a:rPr>
              <a:t>These servers would not allow us to immediately transfer our data directly into a SQL table, so we exported our data into CSV files.</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Create SQL DataBases and Tables to account for all of our data.</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Transfer data from CSV files to SQL using SQLAlchemy. </a:t>
            </a:r>
            <a:endParaRPr>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Words>
  <Application>Microsoft Macintosh PowerPoint</Application>
  <PresentationFormat>On-screen Show (16:9)</PresentationFormat>
  <Paragraphs>35</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TWITCH ETL</vt:lpstr>
      <vt:lpstr>Identify Twitch User_ID</vt:lpstr>
      <vt:lpstr>Twitch API Script </vt:lpstr>
      <vt:lpstr>Twitch API Script </vt:lpstr>
      <vt:lpstr>Twitch API Script </vt:lpstr>
      <vt:lpstr>CSV Output</vt:lpstr>
      <vt:lpstr>Creating SQL Database and Tables</vt:lpstr>
      <vt:lpstr>Using Pandas and SQLAlchemy to Load Data</vt:lpstr>
      <vt:lpstr>ETL Process</vt:lpstr>
      <vt:lpstr>Potential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TWITCH ETL</dc:title>
  <cp:lastModifiedBy>Natalie Cabayan</cp:lastModifiedBy>
  <cp:revision>3</cp:revision>
  <dcterms:modified xsi:type="dcterms:W3CDTF">2019-03-05T23:35:46Z</dcterms:modified>
</cp:coreProperties>
</file>