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5240d50f5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5240d50f5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5240d50f5e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5240d50f5e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5240d50f5e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5240d50f5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5240d50f5e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5240d50f5e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5240d50f5e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5240d50f5e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240d50f5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240d50f5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240d50f5e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240d50f5e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5240d50f5e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240d50f5e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5240d50f5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5240d50f5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TWITCH ETL</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Ben Huang, Lilit Akopyan &amp; Natalie Cabayan</a:t>
            </a:r>
            <a:endParaRPr/>
          </a:p>
        </p:txBody>
      </p:sp>
      <p:pic>
        <p:nvPicPr>
          <p:cNvPr id="56" name="Google Shape;56;p13"/>
          <p:cNvPicPr preferRelativeResize="0"/>
          <p:nvPr/>
        </p:nvPicPr>
        <p:blipFill>
          <a:blip r:embed="rId3">
            <a:alphaModFix/>
          </a:blip>
          <a:stretch>
            <a:fillRect/>
          </a:stretch>
        </p:blipFill>
        <p:spPr>
          <a:xfrm>
            <a:off x="6701824" y="1492599"/>
            <a:ext cx="1079125" cy="10791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Potential Analysis</a:t>
            </a:r>
            <a:endParaRPr/>
          </a:p>
        </p:txBody>
      </p:sp>
      <p:sp>
        <p:nvSpPr>
          <p:cNvPr id="123" name="Google Shape;123;p22"/>
          <p:cNvSpPr txBox="1"/>
          <p:nvPr>
            <p:ph idx="1" type="body"/>
          </p:nvPr>
        </p:nvSpPr>
        <p:spPr>
          <a:xfrm>
            <a:off x="311700" y="1524775"/>
            <a:ext cx="8520600" cy="34164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This could be used to compare the percent rate of growth for different gamers on the Twitch leaderboard.</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It can also be used to compare gamers playing in the same gaming sector such as FPS.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Can be used to find potential gamers for companies to work with. </a:t>
            </a:r>
            <a:endParaRPr>
              <a:solidFill>
                <a:srgbClr val="000000"/>
              </a:solidFill>
            </a:endParaRPr>
          </a:p>
        </p:txBody>
      </p:sp>
      <p:sp>
        <p:nvSpPr>
          <p:cNvPr id="124" name="Google Shape;124;p22"/>
          <p:cNvSpPr/>
          <p:nvPr/>
        </p:nvSpPr>
        <p:spPr>
          <a:xfrm>
            <a:off x="0" y="1283250"/>
            <a:ext cx="9144000" cy="1665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1119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Identify Twitch User_ID</a:t>
            </a:r>
            <a:endParaRPr b="1"/>
          </a:p>
        </p:txBody>
      </p:sp>
      <p:pic>
        <p:nvPicPr>
          <p:cNvPr id="62" name="Google Shape;62;p14"/>
          <p:cNvPicPr preferRelativeResize="0"/>
          <p:nvPr/>
        </p:nvPicPr>
        <p:blipFill>
          <a:blip r:embed="rId3">
            <a:alphaModFix/>
          </a:blip>
          <a:stretch>
            <a:fillRect/>
          </a:stretch>
        </p:blipFill>
        <p:spPr>
          <a:xfrm>
            <a:off x="2013850" y="4517200"/>
            <a:ext cx="1779476" cy="572700"/>
          </a:xfrm>
          <a:prstGeom prst="rect">
            <a:avLst/>
          </a:prstGeom>
          <a:noFill/>
          <a:ln>
            <a:noFill/>
          </a:ln>
        </p:spPr>
      </p:pic>
      <p:pic>
        <p:nvPicPr>
          <p:cNvPr id="63" name="Google Shape;63;p14"/>
          <p:cNvPicPr preferRelativeResize="0"/>
          <p:nvPr/>
        </p:nvPicPr>
        <p:blipFill>
          <a:blip r:embed="rId4">
            <a:alphaModFix/>
          </a:blip>
          <a:stretch>
            <a:fillRect/>
          </a:stretch>
        </p:blipFill>
        <p:spPr>
          <a:xfrm>
            <a:off x="1935475" y="600800"/>
            <a:ext cx="5191255" cy="1600200"/>
          </a:xfrm>
          <a:prstGeom prst="rect">
            <a:avLst/>
          </a:prstGeom>
          <a:noFill/>
          <a:ln>
            <a:noFill/>
          </a:ln>
        </p:spPr>
      </p:pic>
      <p:pic>
        <p:nvPicPr>
          <p:cNvPr id="64" name="Google Shape;64;p14"/>
          <p:cNvPicPr preferRelativeResize="0"/>
          <p:nvPr/>
        </p:nvPicPr>
        <p:blipFill>
          <a:blip r:embed="rId5">
            <a:alphaModFix/>
          </a:blip>
          <a:stretch>
            <a:fillRect/>
          </a:stretch>
        </p:blipFill>
        <p:spPr>
          <a:xfrm>
            <a:off x="2064775" y="2193375"/>
            <a:ext cx="5018901" cy="2400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Twitch API Script </a:t>
            </a:r>
            <a:endParaRPr b="1"/>
          </a:p>
        </p:txBody>
      </p:sp>
      <p:sp>
        <p:nvSpPr>
          <p:cNvPr id="70" name="Google Shape;70;p15"/>
          <p:cNvSpPr txBox="1"/>
          <p:nvPr/>
        </p:nvSpPr>
        <p:spPr>
          <a:xfrm>
            <a:off x="1786800" y="1174738"/>
            <a:ext cx="5570400" cy="73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rPr>
              <a:t>Step 1: </a:t>
            </a:r>
            <a:r>
              <a:rPr b="1" lang="en" sz="1800"/>
              <a:t>Import dependencies</a:t>
            </a:r>
            <a:endParaRPr b="1" sz="1800"/>
          </a:p>
        </p:txBody>
      </p:sp>
      <p:pic>
        <p:nvPicPr>
          <p:cNvPr id="71" name="Google Shape;71;p15"/>
          <p:cNvPicPr preferRelativeResize="0"/>
          <p:nvPr/>
        </p:nvPicPr>
        <p:blipFill>
          <a:blip r:embed="rId3">
            <a:alphaModFix/>
          </a:blip>
          <a:stretch>
            <a:fillRect/>
          </a:stretch>
        </p:blipFill>
        <p:spPr>
          <a:xfrm>
            <a:off x="998375" y="1753125"/>
            <a:ext cx="7147251" cy="3237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164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Twitch API Script </a:t>
            </a:r>
            <a:endParaRPr b="1"/>
          </a:p>
        </p:txBody>
      </p:sp>
      <p:sp>
        <p:nvSpPr>
          <p:cNvPr id="77" name="Google Shape;77;p16"/>
          <p:cNvSpPr txBox="1"/>
          <p:nvPr/>
        </p:nvSpPr>
        <p:spPr>
          <a:xfrm>
            <a:off x="1223775" y="660900"/>
            <a:ext cx="7154400" cy="73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rPr>
              <a:t>Step 2: </a:t>
            </a:r>
            <a:r>
              <a:rPr b="1" lang="en" sz="1800"/>
              <a:t>Create a For Loop</a:t>
            </a:r>
            <a:endParaRPr b="1" sz="1800"/>
          </a:p>
          <a:p>
            <a:pPr indent="0" lvl="0" marL="0" rtl="0" algn="ctr">
              <a:spcBef>
                <a:spcPts val="0"/>
              </a:spcBef>
              <a:spcAft>
                <a:spcPts val="0"/>
              </a:spcAft>
              <a:buNone/>
            </a:pPr>
            <a:r>
              <a:rPr lang="en" sz="1500"/>
              <a:t>Change the user_id every time you run script for a different streamer </a:t>
            </a:r>
            <a:endParaRPr sz="1500"/>
          </a:p>
        </p:txBody>
      </p:sp>
      <p:pic>
        <p:nvPicPr>
          <p:cNvPr id="78" name="Google Shape;78;p16"/>
          <p:cNvPicPr preferRelativeResize="0"/>
          <p:nvPr/>
        </p:nvPicPr>
        <p:blipFill>
          <a:blip r:embed="rId3">
            <a:alphaModFix/>
          </a:blip>
          <a:stretch>
            <a:fillRect/>
          </a:stretch>
        </p:blipFill>
        <p:spPr>
          <a:xfrm>
            <a:off x="2891738" y="1360175"/>
            <a:ext cx="3818474" cy="3783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164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Twitch API Script </a:t>
            </a:r>
            <a:endParaRPr b="1"/>
          </a:p>
        </p:txBody>
      </p:sp>
      <p:sp>
        <p:nvSpPr>
          <p:cNvPr id="84" name="Google Shape;84;p17"/>
          <p:cNvSpPr txBox="1"/>
          <p:nvPr/>
        </p:nvSpPr>
        <p:spPr>
          <a:xfrm>
            <a:off x="311700" y="682775"/>
            <a:ext cx="8520600" cy="43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rPr>
              <a:t>Step 3: </a:t>
            </a:r>
            <a:r>
              <a:rPr b="1" lang="en" sz="1800"/>
              <a:t>Create a For Loop</a:t>
            </a:r>
            <a:endParaRPr b="1" sz="1800"/>
          </a:p>
          <a:p>
            <a:pPr indent="0" lvl="0" marL="457200" rtl="0" algn="l">
              <a:spcBef>
                <a:spcPts val="0"/>
              </a:spcBef>
              <a:spcAft>
                <a:spcPts val="0"/>
              </a:spcAft>
              <a:buNone/>
            </a:pPr>
            <a:r>
              <a:t/>
            </a:r>
            <a:endParaRPr sz="1600"/>
          </a:p>
          <a:p>
            <a:pPr indent="0" lvl="0" marL="0" rtl="0" algn="ctr">
              <a:spcBef>
                <a:spcPts val="0"/>
              </a:spcBef>
              <a:spcAft>
                <a:spcPts val="0"/>
              </a:spcAft>
              <a:buNone/>
            </a:pPr>
            <a:r>
              <a:t/>
            </a:r>
            <a:endParaRPr sz="1500"/>
          </a:p>
        </p:txBody>
      </p:sp>
      <p:pic>
        <p:nvPicPr>
          <p:cNvPr id="85" name="Google Shape;85;p17"/>
          <p:cNvPicPr preferRelativeResize="0"/>
          <p:nvPr/>
        </p:nvPicPr>
        <p:blipFill>
          <a:blip r:embed="rId3">
            <a:alphaModFix/>
          </a:blip>
          <a:stretch>
            <a:fillRect/>
          </a:stretch>
        </p:blipFill>
        <p:spPr>
          <a:xfrm>
            <a:off x="120351" y="1327150"/>
            <a:ext cx="4957726" cy="3368550"/>
          </a:xfrm>
          <a:prstGeom prst="rect">
            <a:avLst/>
          </a:prstGeom>
          <a:noFill/>
          <a:ln>
            <a:noFill/>
          </a:ln>
        </p:spPr>
      </p:pic>
      <p:sp>
        <p:nvSpPr>
          <p:cNvPr id="86" name="Google Shape;86;p17"/>
          <p:cNvSpPr txBox="1"/>
          <p:nvPr/>
        </p:nvSpPr>
        <p:spPr>
          <a:xfrm>
            <a:off x="5198475" y="1575475"/>
            <a:ext cx="3764700" cy="28719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Char char="●"/>
            </a:pPr>
            <a:r>
              <a:rPr lang="en" sz="1600">
                <a:solidFill>
                  <a:schemeClr val="dk1"/>
                </a:solidFill>
              </a:rPr>
              <a:t>H</a:t>
            </a:r>
            <a:r>
              <a:rPr lang="en" sz="1600">
                <a:solidFill>
                  <a:schemeClr val="dk1"/>
                </a:solidFill>
              </a:rPr>
              <a:t>ave results export to a pre-named CSV for each streamer with columns for the time of the ping and the follower count. </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Make sure to change the CSV file name to correspond with the streamer you are running it for.</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Sleep the script for 3,600 seconds(ie one hour) before it repeats itself</a:t>
            </a:r>
            <a:endParaRPr sz="16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CSV Output</a:t>
            </a:r>
            <a:endParaRPr/>
          </a:p>
        </p:txBody>
      </p:sp>
      <p:pic>
        <p:nvPicPr>
          <p:cNvPr id="92" name="Google Shape;92;p18"/>
          <p:cNvPicPr preferRelativeResize="0"/>
          <p:nvPr/>
        </p:nvPicPr>
        <p:blipFill>
          <a:blip r:embed="rId3">
            <a:alphaModFix/>
          </a:blip>
          <a:stretch>
            <a:fillRect/>
          </a:stretch>
        </p:blipFill>
        <p:spPr>
          <a:xfrm>
            <a:off x="3221732" y="1949300"/>
            <a:ext cx="2772180" cy="2629100"/>
          </a:xfrm>
          <a:prstGeom prst="rect">
            <a:avLst/>
          </a:prstGeom>
          <a:noFill/>
          <a:ln>
            <a:noFill/>
          </a:ln>
        </p:spPr>
      </p:pic>
      <p:pic>
        <p:nvPicPr>
          <p:cNvPr id="93" name="Google Shape;93;p18"/>
          <p:cNvPicPr preferRelativeResize="0"/>
          <p:nvPr/>
        </p:nvPicPr>
        <p:blipFill>
          <a:blip r:embed="rId4">
            <a:alphaModFix/>
          </a:blip>
          <a:stretch>
            <a:fillRect/>
          </a:stretch>
        </p:blipFill>
        <p:spPr>
          <a:xfrm>
            <a:off x="6258375" y="1949300"/>
            <a:ext cx="2754300" cy="2629100"/>
          </a:xfrm>
          <a:prstGeom prst="rect">
            <a:avLst/>
          </a:prstGeom>
          <a:noFill/>
          <a:ln>
            <a:noFill/>
          </a:ln>
        </p:spPr>
      </p:pic>
      <p:pic>
        <p:nvPicPr>
          <p:cNvPr id="94" name="Google Shape;94;p18"/>
          <p:cNvPicPr preferRelativeResize="0"/>
          <p:nvPr/>
        </p:nvPicPr>
        <p:blipFill>
          <a:blip r:embed="rId5">
            <a:alphaModFix/>
          </a:blip>
          <a:stretch>
            <a:fillRect/>
          </a:stretch>
        </p:blipFill>
        <p:spPr>
          <a:xfrm>
            <a:off x="202975" y="1949706"/>
            <a:ext cx="2754300" cy="2628294"/>
          </a:xfrm>
          <a:prstGeom prst="rect">
            <a:avLst/>
          </a:prstGeom>
          <a:noFill/>
          <a:ln>
            <a:noFill/>
          </a:ln>
        </p:spPr>
      </p:pic>
      <p:sp>
        <p:nvSpPr>
          <p:cNvPr id="95" name="Google Shape;95;p18"/>
          <p:cNvSpPr txBox="1"/>
          <p:nvPr/>
        </p:nvSpPr>
        <p:spPr>
          <a:xfrm>
            <a:off x="595225" y="1403725"/>
            <a:ext cx="1969800" cy="44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Ninja</a:t>
            </a:r>
            <a:endParaRPr b="1"/>
          </a:p>
        </p:txBody>
      </p:sp>
      <p:sp>
        <p:nvSpPr>
          <p:cNvPr id="96" name="Google Shape;96;p18"/>
          <p:cNvSpPr txBox="1"/>
          <p:nvPr/>
        </p:nvSpPr>
        <p:spPr>
          <a:xfrm>
            <a:off x="3587100" y="1403725"/>
            <a:ext cx="1969800" cy="44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Shroud</a:t>
            </a:r>
            <a:endParaRPr b="1"/>
          </a:p>
        </p:txBody>
      </p:sp>
      <p:sp>
        <p:nvSpPr>
          <p:cNvPr id="97" name="Google Shape;97;p18"/>
          <p:cNvSpPr txBox="1"/>
          <p:nvPr/>
        </p:nvSpPr>
        <p:spPr>
          <a:xfrm>
            <a:off x="6697275" y="1403725"/>
            <a:ext cx="1969800" cy="44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Tfue</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Creating SQL Database and Tables</a:t>
            </a:r>
            <a:endParaRPr/>
          </a:p>
        </p:txBody>
      </p:sp>
      <p:sp>
        <p:nvSpPr>
          <p:cNvPr id="103" name="Google Shape;103;p19"/>
          <p:cNvSpPr txBox="1"/>
          <p:nvPr>
            <p:ph idx="1" type="body"/>
          </p:nvPr>
        </p:nvSpPr>
        <p:spPr>
          <a:xfrm>
            <a:off x="3816300" y="1152475"/>
            <a:ext cx="4673100" cy="371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Notes:</a:t>
            </a:r>
            <a:endParaRPr>
              <a:solidFill>
                <a:srgbClr val="000000"/>
              </a:solidFill>
            </a:endParaRPr>
          </a:p>
          <a:p>
            <a:pPr indent="0" lvl="0" marL="0" rtl="0" algn="l">
              <a:spcBef>
                <a:spcPts val="1600"/>
              </a:spcBef>
              <a:spcAft>
                <a:spcPts val="1600"/>
              </a:spcAft>
              <a:buNone/>
            </a:pPr>
            <a:r>
              <a:rPr lang="en">
                <a:solidFill>
                  <a:srgbClr val="000000"/>
                </a:solidFill>
              </a:rPr>
              <a:t>Each table is related in the way that they all ping the API at the same exact time, so the “time” column should equate within all tables; however, to make this clear to every user, we have added the “id” column to automatically increment, and be used as the primary key. Ideally, the ID column is what will be used to join the tables on each other.</a:t>
            </a:r>
            <a:endParaRPr>
              <a:solidFill>
                <a:srgbClr val="000000"/>
              </a:solidFill>
            </a:endParaRPr>
          </a:p>
        </p:txBody>
      </p:sp>
      <p:pic>
        <p:nvPicPr>
          <p:cNvPr id="104" name="Google Shape;104;p19"/>
          <p:cNvPicPr preferRelativeResize="0"/>
          <p:nvPr/>
        </p:nvPicPr>
        <p:blipFill>
          <a:blip r:embed="rId3">
            <a:alphaModFix/>
          </a:blip>
          <a:stretch>
            <a:fillRect/>
          </a:stretch>
        </p:blipFill>
        <p:spPr>
          <a:xfrm>
            <a:off x="311699" y="1152475"/>
            <a:ext cx="3306200" cy="3682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Using Pandas and SQLAlchemy to Load Data</a:t>
            </a:r>
            <a:endParaRPr/>
          </a:p>
        </p:txBody>
      </p:sp>
      <p:pic>
        <p:nvPicPr>
          <p:cNvPr id="110" name="Google Shape;110;p20"/>
          <p:cNvPicPr preferRelativeResize="0"/>
          <p:nvPr/>
        </p:nvPicPr>
        <p:blipFill>
          <a:blip r:embed="rId3">
            <a:alphaModFix/>
          </a:blip>
          <a:stretch>
            <a:fillRect/>
          </a:stretch>
        </p:blipFill>
        <p:spPr>
          <a:xfrm>
            <a:off x="4720075" y="1017725"/>
            <a:ext cx="3814425" cy="3587576"/>
          </a:xfrm>
          <a:prstGeom prst="rect">
            <a:avLst/>
          </a:prstGeom>
          <a:noFill/>
          <a:ln>
            <a:noFill/>
          </a:ln>
        </p:spPr>
      </p:pic>
      <p:pic>
        <p:nvPicPr>
          <p:cNvPr id="111" name="Google Shape;111;p20"/>
          <p:cNvPicPr preferRelativeResize="0"/>
          <p:nvPr/>
        </p:nvPicPr>
        <p:blipFill>
          <a:blip r:embed="rId4">
            <a:alphaModFix/>
          </a:blip>
          <a:stretch>
            <a:fillRect/>
          </a:stretch>
        </p:blipFill>
        <p:spPr>
          <a:xfrm>
            <a:off x="781850" y="1017725"/>
            <a:ext cx="3726674" cy="4052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ETL Process</a:t>
            </a:r>
            <a:endParaRPr>
              <a:solidFill>
                <a:srgbClr val="000000"/>
              </a:solidFill>
            </a:endParaRPr>
          </a:p>
        </p:txBody>
      </p:sp>
      <p:sp>
        <p:nvSpPr>
          <p:cNvPr id="117" name="Google Shape;117;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AutoNum type="arabicPeriod"/>
            </a:pPr>
            <a:r>
              <a:rPr lang="en">
                <a:solidFill>
                  <a:srgbClr val="000000"/>
                </a:solidFill>
              </a:rPr>
              <a:t>Create three python scripts to get follower metrics for Ninja, Shroud and Tfou</a:t>
            </a:r>
            <a:endParaRPr>
              <a:solidFill>
                <a:srgbClr val="000000"/>
              </a:solidFill>
            </a:endParaRPr>
          </a:p>
          <a:p>
            <a:pPr indent="-317500" lvl="1" marL="914400" rtl="0" algn="l">
              <a:spcBef>
                <a:spcPts val="0"/>
              </a:spcBef>
              <a:spcAft>
                <a:spcPts val="0"/>
              </a:spcAft>
              <a:buClr>
                <a:srgbClr val="000000"/>
              </a:buClr>
              <a:buSzPts val="1400"/>
              <a:buAutoNum type="alphaLcPeriod"/>
            </a:pPr>
            <a:r>
              <a:rPr lang="en">
                <a:solidFill>
                  <a:srgbClr val="000000"/>
                </a:solidFill>
              </a:rPr>
              <a:t>Each python script connects to the follower API endpoint for Twitch</a:t>
            </a:r>
            <a:endParaRPr>
              <a:solidFill>
                <a:srgbClr val="000000"/>
              </a:solidFill>
            </a:endParaRPr>
          </a:p>
          <a:p>
            <a:pPr indent="-317500" lvl="2" marL="1371600" rtl="0" algn="l">
              <a:spcBef>
                <a:spcPts val="0"/>
              </a:spcBef>
              <a:spcAft>
                <a:spcPts val="0"/>
              </a:spcAft>
              <a:buClr>
                <a:srgbClr val="000000"/>
              </a:buClr>
              <a:buSzPts val="1400"/>
              <a:buAutoNum type="romanLcPeriod"/>
            </a:pPr>
            <a:r>
              <a:rPr lang="en">
                <a:solidFill>
                  <a:srgbClr val="000000"/>
                </a:solidFill>
              </a:rPr>
              <a:t>Each streamer has their own user_id which must be put into the script.</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Run the python scripts for each User.</a:t>
            </a:r>
            <a:endParaRPr>
              <a:solidFill>
                <a:srgbClr val="000000"/>
              </a:solidFill>
            </a:endParaRPr>
          </a:p>
          <a:p>
            <a:pPr indent="-317500" lvl="1" marL="914400" rtl="0" algn="l">
              <a:spcBef>
                <a:spcPts val="0"/>
              </a:spcBef>
              <a:spcAft>
                <a:spcPts val="0"/>
              </a:spcAft>
              <a:buClr>
                <a:srgbClr val="000000"/>
              </a:buClr>
              <a:buSzPts val="1400"/>
              <a:buAutoNum type="alphaLcPeriod"/>
            </a:pPr>
            <a:r>
              <a:rPr lang="en">
                <a:solidFill>
                  <a:srgbClr val="000000"/>
                </a:solidFill>
              </a:rPr>
              <a:t>We ran this using our local machine; however, in a real-world example, this would be done using third party servers like Digital Ocean. </a:t>
            </a:r>
            <a:endParaRPr>
              <a:solidFill>
                <a:srgbClr val="000000"/>
              </a:solidFill>
            </a:endParaRPr>
          </a:p>
          <a:p>
            <a:pPr indent="-317500" lvl="2" marL="1371600" rtl="0" algn="l">
              <a:spcBef>
                <a:spcPts val="0"/>
              </a:spcBef>
              <a:spcAft>
                <a:spcPts val="0"/>
              </a:spcAft>
              <a:buClr>
                <a:srgbClr val="000000"/>
              </a:buClr>
              <a:buSzPts val="1400"/>
              <a:buAutoNum type="romanLcPeriod"/>
            </a:pPr>
            <a:r>
              <a:rPr lang="en">
                <a:solidFill>
                  <a:srgbClr val="000000"/>
                </a:solidFill>
              </a:rPr>
              <a:t>These servers would not allow us to immediately transfer our data directly into a SQL table, so we exported our data into CSV files.</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Create SQL DataBases and Tables to account for all of our data.</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Transfer data from CSV files to SQL using SQLAlchemy. </a:t>
            </a:r>
            <a:endParaRPr>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