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 autoAdjust="0"/>
    <p:restoredTop sz="94660"/>
  </p:normalViewPr>
  <p:slideViewPr>
    <p:cSldViewPr snapToGrid="0">
      <p:cViewPr>
        <p:scale>
          <a:sx n="105" d="100"/>
          <a:sy n="105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Alexander Potashnik</a:t>
            </a:r>
          </a:p>
          <a:p>
            <a:r>
              <a:rPr lang="en-US" dirty="0"/>
              <a:t>Programming With Us</a:t>
            </a:r>
          </a:p>
          <a:p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819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Lets go to the code!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38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or PostgreSQL or SQL Server are nothing more than programs that allows people to store and look up information in a database.</a:t>
            </a:r>
          </a:p>
          <a:p>
            <a:endParaRPr lang="en-US" dirty="0" smtClean="0"/>
          </a:p>
          <a:p>
            <a:r>
              <a:rPr lang="en-US" dirty="0" smtClean="0"/>
              <a:t>SQL is a language that allows you to interact with the above program to create, read, and store 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Database? Why do we need one?</a:t>
            </a:r>
          </a:p>
          <a:p>
            <a:r>
              <a:rPr lang="en-US" dirty="0"/>
              <a:t>What are the major SQL  based software out there?</a:t>
            </a:r>
          </a:p>
          <a:p>
            <a:r>
              <a:rPr lang="en-US" dirty="0"/>
              <a:t>Basic  SQL Commands</a:t>
            </a:r>
          </a:p>
          <a:p>
            <a:r>
              <a:rPr lang="en-US" dirty="0"/>
              <a:t>Set up SQLite3</a:t>
            </a:r>
          </a:p>
        </p:txBody>
      </p:sp>
    </p:spTree>
    <p:extLst>
      <p:ext uri="{BB962C8B-B14F-4D97-AF65-F5344CB8AC3E}">
        <p14:creationId xmlns:p14="http://schemas.microsoft.com/office/powerpoint/2010/main" val="2480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Database?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stored in many different ways. Text documents, physical documents, spreadsheets. </a:t>
            </a:r>
            <a:r>
              <a:rPr lang="en-US"/>
              <a:t>So why use SQL?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Database is  designed to store information by virtue of allowing:</a:t>
            </a:r>
          </a:p>
          <a:p>
            <a:pPr lvl="1"/>
            <a:r>
              <a:rPr lang="en-US" dirty="0"/>
              <a:t>Easy Look up of information</a:t>
            </a:r>
          </a:p>
          <a:p>
            <a:pPr lvl="1"/>
            <a:r>
              <a:rPr lang="en-US" dirty="0"/>
              <a:t>Efficient storage of large amounts of information</a:t>
            </a:r>
          </a:p>
          <a:p>
            <a:pPr lvl="1"/>
            <a:r>
              <a:rPr lang="en-US" dirty="0"/>
              <a:t>Create a relationships between different sets of data</a:t>
            </a:r>
          </a:p>
        </p:txBody>
      </p:sp>
    </p:spTree>
    <p:extLst>
      <p:ext uri="{BB962C8B-B14F-4D97-AF65-F5344CB8AC3E}">
        <p14:creationId xmlns:p14="http://schemas.microsoft.com/office/powerpoint/2010/main" val="20340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Structure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(Structure Query Language) is a programming language that allows you to interact with a SQL-based database. The word “query” is used to emphasize the ability to ask (search) for specific data.</a:t>
            </a:r>
          </a:p>
          <a:p>
            <a:endParaRPr lang="en-US" dirty="0"/>
          </a:p>
          <a:p>
            <a:r>
              <a:rPr lang="en-US" dirty="0"/>
              <a:t>SQL Software Available:</a:t>
            </a:r>
          </a:p>
          <a:p>
            <a:pPr lvl="1"/>
            <a:r>
              <a:rPr lang="en-US" dirty="0"/>
              <a:t>PostgreSQL, MySQL, SQL Server. SQLite3, etc.</a:t>
            </a:r>
          </a:p>
          <a:p>
            <a:r>
              <a:rPr lang="en-US" dirty="0"/>
              <a:t>Other Database Software:</a:t>
            </a:r>
          </a:p>
          <a:p>
            <a:pPr lvl="1"/>
            <a:r>
              <a:rPr lang="en-US" dirty="0"/>
              <a:t>Oracle, MongoDB, Hadoop, etc.</a:t>
            </a:r>
          </a:p>
        </p:txBody>
      </p:sp>
    </p:spTree>
    <p:extLst>
      <p:ext uri="{BB962C8B-B14F-4D97-AF65-F5344CB8AC3E}">
        <p14:creationId xmlns:p14="http://schemas.microsoft.com/office/powerpoint/2010/main" val="3450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425" y="341905"/>
            <a:ext cx="9899374" cy="616226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472856" y="1582309"/>
            <a:ext cx="2576222" cy="38007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student_login</a:t>
            </a:r>
            <a:r>
              <a:rPr lang="en-US" dirty="0"/>
              <a:t> TABLE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ID </a:t>
            </a:r>
            <a:r>
              <a:rPr lang="en-US" b="1" dirty="0"/>
              <a:t>primary key </a:t>
            </a:r>
            <a:r>
              <a:rPr lang="en-US" dirty="0"/>
              <a:t>(Integer)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Username (String)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 (String)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7085937" y="1522674"/>
            <a:ext cx="2576222" cy="38007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student_info</a:t>
            </a:r>
            <a:r>
              <a:rPr lang="en-US" dirty="0"/>
              <a:t> TABLE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ID primary key (Integer)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Student_id</a:t>
            </a:r>
            <a:r>
              <a:rPr lang="en-US" dirty="0"/>
              <a:t> </a:t>
            </a:r>
            <a:r>
              <a:rPr lang="en-US" b="1" dirty="0"/>
              <a:t>foreign key </a:t>
            </a:r>
            <a:r>
              <a:rPr lang="en-US" dirty="0"/>
              <a:t>(Integer)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 (String)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Address (String)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City (String)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Birthdate (Date)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938" y="461175"/>
            <a:ext cx="563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STUDENT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DATABASE</a:t>
            </a:r>
            <a:endParaRPr lang="en-US" b="1" u="sng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78734" y="3236181"/>
            <a:ext cx="3093057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– Return what follows the word SELECT .</a:t>
            </a:r>
          </a:p>
          <a:p>
            <a:pPr lvl="1"/>
            <a:r>
              <a:rPr lang="en-US" dirty="0"/>
              <a:t>i.e. SELECT job, salary FROM </a:t>
            </a:r>
            <a:r>
              <a:rPr lang="en-US" dirty="0" err="1"/>
              <a:t>employee_table</a:t>
            </a:r>
            <a:r>
              <a:rPr lang="en-US" dirty="0"/>
              <a:t>;</a:t>
            </a:r>
          </a:p>
          <a:p>
            <a:r>
              <a:rPr lang="en-US" dirty="0"/>
              <a:t>UPDATE – Change the value in a column (can be used with a WHERE clause)</a:t>
            </a:r>
          </a:p>
          <a:p>
            <a:pPr lvl="1"/>
            <a:r>
              <a:rPr lang="en-US" dirty="0"/>
              <a:t>i.e. UPDATE </a:t>
            </a:r>
            <a:r>
              <a:rPr lang="en-US" dirty="0" err="1"/>
              <a:t>employee_table</a:t>
            </a:r>
            <a:r>
              <a:rPr lang="en-US" dirty="0"/>
              <a:t> SET  salary = 100000 WHERE </a:t>
            </a:r>
            <a:r>
              <a:rPr lang="en-US" dirty="0" err="1"/>
              <a:t>employee_name</a:t>
            </a:r>
            <a:r>
              <a:rPr lang="en-US" dirty="0"/>
              <a:t>  = “Tom”;</a:t>
            </a:r>
          </a:p>
          <a:p>
            <a:r>
              <a:rPr lang="en-US" dirty="0"/>
              <a:t>INSERT – Create/Insert a row into a table.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employee_table</a:t>
            </a:r>
            <a:r>
              <a:rPr lang="en-US" dirty="0"/>
              <a:t> (</a:t>
            </a:r>
            <a:r>
              <a:rPr lang="en-US" dirty="0" err="1"/>
              <a:t>employee_name</a:t>
            </a:r>
            <a:r>
              <a:rPr lang="en-US" dirty="0"/>
              <a:t>,  job, salary) VALUES (“Sandra”, “Managing Director”, 120000);</a:t>
            </a:r>
          </a:p>
          <a:p>
            <a:r>
              <a:rPr lang="en-US" dirty="0"/>
              <a:t>DELETE – remove rows that contain a certain condition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employee_table</a:t>
            </a:r>
            <a:r>
              <a:rPr lang="en-US" dirty="0"/>
              <a:t> WHERE job = “Consultants”;</a:t>
            </a:r>
          </a:p>
        </p:txBody>
      </p:sp>
    </p:spTree>
    <p:extLst>
      <p:ext uri="{BB962C8B-B14F-4D97-AF65-F5344CB8AC3E}">
        <p14:creationId xmlns:p14="http://schemas.microsoft.com/office/powerpoint/2010/main" val="9188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clause allows you to specify a condition that needs to be met by a row in the stated table.</a:t>
            </a:r>
          </a:p>
          <a:p>
            <a:r>
              <a:rPr lang="en-US" dirty="0"/>
              <a:t>WHERE is follows by the following language: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= </a:t>
            </a:r>
            <a:r>
              <a:rPr lang="en-US" i="1" dirty="0"/>
              <a:t>“</a:t>
            </a:r>
            <a:r>
              <a:rPr lang="en-US" i="1" dirty="0" err="1"/>
              <a:t>some_string</a:t>
            </a:r>
            <a:r>
              <a:rPr lang="en-US" i="1" dirty="0"/>
              <a:t>”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i="1" dirty="0" err="1"/>
              <a:t>column_name</a:t>
            </a:r>
            <a:r>
              <a:rPr lang="en-US" dirty="0"/>
              <a:t> (&gt;=,&lt;=, =) </a:t>
            </a:r>
            <a:r>
              <a:rPr lang="en-US" i="1" dirty="0" err="1"/>
              <a:t>some_number</a:t>
            </a:r>
            <a:endParaRPr lang="en-US" i="1" dirty="0"/>
          </a:p>
          <a:p>
            <a:pPr lvl="1"/>
            <a:r>
              <a:rPr lang="en-US" dirty="0"/>
              <a:t>WHERE </a:t>
            </a:r>
            <a:r>
              <a:rPr lang="en-US" i="1" dirty="0" err="1"/>
              <a:t>column_name</a:t>
            </a:r>
            <a:r>
              <a:rPr lang="en-US" i="1" dirty="0"/>
              <a:t> </a:t>
            </a:r>
            <a:r>
              <a:rPr lang="en-US" dirty="0"/>
              <a:t> LIKE “%nana”</a:t>
            </a:r>
          </a:p>
          <a:p>
            <a:pPr lvl="2"/>
            <a:r>
              <a:rPr lang="en-US" dirty="0"/>
              <a:t>i.e. SELECT * from </a:t>
            </a:r>
            <a:r>
              <a:rPr lang="en-US" dirty="0" err="1"/>
              <a:t>fruit_table</a:t>
            </a:r>
            <a:r>
              <a:rPr lang="en-US" dirty="0"/>
              <a:t> WHERE name LIKE “%nana”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 to create your own queries, it is important to sound out what you are asking for.</a:t>
            </a:r>
          </a:p>
          <a:p>
            <a:r>
              <a:rPr lang="en-US" dirty="0"/>
              <a:t>For example, “Give me all the people who are named David”</a:t>
            </a:r>
          </a:p>
          <a:p>
            <a:r>
              <a:rPr lang="en-US" dirty="0"/>
              <a:t>This would translate to:	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people_table</a:t>
            </a:r>
            <a:r>
              <a:rPr lang="en-US" dirty="0"/>
              <a:t> WHERE name = “David”;</a:t>
            </a:r>
          </a:p>
          <a:p>
            <a:r>
              <a:rPr lang="en-US" dirty="0"/>
              <a:t>Depending on what language you use, there may be different syntax (set of words and combinations) that are allow for the above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SQLite3 is a database software that allows you to create databases as mentioned above. </a:t>
            </a:r>
          </a:p>
          <a:p>
            <a:pPr lvl="1"/>
            <a:r>
              <a:rPr lang="en-US" dirty="0" smtClean="0"/>
              <a:t>It has modules/libraries for most languages, including Python</a:t>
            </a:r>
          </a:p>
          <a:p>
            <a:endParaRPr lang="en-US" dirty="0" smtClean="0"/>
          </a:p>
          <a:p>
            <a:r>
              <a:rPr lang="en-US" dirty="0" smtClean="0"/>
              <a:t>In a professional environment, people will most likely not be using SQLite3,  but it is a good learning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54</TotalTime>
  <Words>526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SQL Lecture</vt:lpstr>
      <vt:lpstr>Lecture Breakdown</vt:lpstr>
      <vt:lpstr>What’s a Database? Why do we need it?</vt:lpstr>
      <vt:lpstr>SQL – Structure Query Language</vt:lpstr>
      <vt:lpstr>PowerPoint Presentation</vt:lpstr>
      <vt:lpstr>Basic SQL COMMANDS</vt:lpstr>
      <vt:lpstr>WHERE CLAUSE</vt:lpstr>
      <vt:lpstr>SQL COMMAND EXAMPLE</vt:lpstr>
      <vt:lpstr>SQLITE3</vt:lpstr>
      <vt:lpstr>Setting up SQL</vt:lpstr>
      <vt:lpstr>To summarize: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Lecture</dc:title>
  <dc:creator>Alexander Potashnik</dc:creator>
  <cp:lastModifiedBy>Alexander Potashnik</cp:lastModifiedBy>
  <cp:revision>31</cp:revision>
  <cp:lastPrinted>2017-09-15T16:55:37Z</cp:lastPrinted>
  <dcterms:created xsi:type="dcterms:W3CDTF">2017-07-16T19:45:02Z</dcterms:created>
  <dcterms:modified xsi:type="dcterms:W3CDTF">2017-09-15T16:55:41Z</dcterms:modified>
</cp:coreProperties>
</file>