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 smtClean="0"/>
              <a:t>Siphesihle</a:t>
            </a:r>
            <a:r>
              <a:rPr lang="en-US" sz="4400" dirty="0" smtClean="0"/>
              <a:t> </a:t>
            </a:r>
            <a:r>
              <a:rPr lang="en-US" sz="4400" dirty="0" err="1" smtClean="0"/>
              <a:t>Dyalvane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Issues I found on the 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u="sng" dirty="0" smtClean="0"/>
              <a:t>Syntax errors and inconsistencie</a:t>
            </a:r>
            <a:r>
              <a:rPr lang="en-US" sz="3600" u="sng" dirty="0"/>
              <a:t>s</a:t>
            </a:r>
            <a:endParaRPr lang="en-US" sz="3600" u="sng" dirty="0" smtClean="0"/>
          </a:p>
          <a:p>
            <a:r>
              <a:rPr lang="en-US" sz="2800" dirty="0" smtClean="0"/>
              <a:t>Missing semicolons</a:t>
            </a:r>
          </a:p>
          <a:p>
            <a:r>
              <a:rPr lang="en-US" sz="2800" dirty="0" smtClean="0"/>
              <a:t>Wrong variable names</a:t>
            </a:r>
          </a:p>
          <a:p>
            <a:r>
              <a:rPr lang="en-US" sz="2800" dirty="0" smtClean="0"/>
              <a:t>Undefined variables</a:t>
            </a:r>
          </a:p>
          <a:p>
            <a:r>
              <a:rPr lang="en-US" sz="2800" dirty="0" smtClean="0"/>
              <a:t>Incorrect loops</a:t>
            </a:r>
          </a:p>
          <a:p>
            <a:r>
              <a:rPr lang="en-US" sz="2800" dirty="0" smtClean="0"/>
              <a:t>Incorrect function calls</a:t>
            </a:r>
          </a:p>
          <a:p>
            <a:r>
              <a:rPr lang="en-US" sz="2800" dirty="0" smtClean="0"/>
              <a:t>Type =“module” was not included in the &lt;scripts/&gt;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90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“create preview” function created  a div element but did not return it – not added to the DOM</a:t>
            </a:r>
          </a:p>
          <a:p>
            <a:r>
              <a:rPr lang="en-US" dirty="0" smtClean="0"/>
              <a:t>The ‘for’ loop was  incorrectly done In the code that </a:t>
            </a:r>
            <a:r>
              <a:rPr lang="en-US" dirty="0"/>
              <a:t> </a:t>
            </a:r>
            <a:r>
              <a:rPr lang="en-US" dirty="0" smtClean="0"/>
              <a:t>was  meant to </a:t>
            </a:r>
            <a:r>
              <a:rPr lang="en-US" dirty="0" err="1" smtClean="0"/>
              <a:t>destructure</a:t>
            </a:r>
            <a:r>
              <a:rPr lang="en-US" dirty="0" smtClean="0"/>
              <a:t> ‘books’</a:t>
            </a:r>
          </a:p>
          <a:p>
            <a:r>
              <a:rPr lang="en-US" dirty="0" smtClean="0"/>
              <a:t>The ‘for’ loop was incorrectly done in the code that was meant to create the genre and author dropdown options</a:t>
            </a:r>
          </a:p>
          <a:p>
            <a:r>
              <a:rPr lang="en-US" dirty="0" smtClean="0"/>
              <a:t>In the code that handles the form submission for filtering books by title and author the equality operator is used instead of the comparison operator in the ‘</a:t>
            </a:r>
            <a:r>
              <a:rPr lang="en-US" dirty="0" err="1" smtClean="0"/>
              <a:t>titleMatch</a:t>
            </a:r>
            <a:r>
              <a:rPr lang="en-US" dirty="0" smtClean="0"/>
              <a:t>’ and ‘</a:t>
            </a:r>
            <a:r>
              <a:rPr lang="en-US" dirty="0" err="1" smtClean="0"/>
              <a:t>authorMatch</a:t>
            </a:r>
            <a:r>
              <a:rPr lang="en-US" dirty="0" smtClean="0"/>
              <a:t>’ assignments.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did to fix the 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exported the </a:t>
            </a:r>
            <a:r>
              <a:rPr lang="en-US" dirty="0" smtClean="0"/>
              <a:t>authors, genres and books objects </a:t>
            </a:r>
            <a:r>
              <a:rPr lang="en-US" dirty="0" smtClean="0"/>
              <a:t> from data.js  and </a:t>
            </a:r>
            <a:r>
              <a:rPr lang="en-US" dirty="0" smtClean="0"/>
              <a:t>made an import into the scripts.js file</a:t>
            </a:r>
          </a:p>
          <a:p>
            <a:r>
              <a:rPr lang="en-US" dirty="0" smtClean="0"/>
              <a:t>Created an array for the “range” by using ‘</a:t>
            </a:r>
            <a:r>
              <a:rPr lang="en-US" dirty="0" err="1" smtClean="0"/>
              <a:t>startIndex</a:t>
            </a:r>
            <a:r>
              <a:rPr lang="en-US" dirty="0" smtClean="0"/>
              <a:t>’ and ‘</a:t>
            </a:r>
            <a:r>
              <a:rPr lang="en-US" dirty="0" err="1" smtClean="0"/>
              <a:t>endIndex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querySelectors</a:t>
            </a:r>
            <a:r>
              <a:rPr lang="en-US" dirty="0" smtClean="0"/>
              <a:t> to select all the settings  data attributes from html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querySelectors</a:t>
            </a:r>
            <a:r>
              <a:rPr lang="en-US" dirty="0" smtClean="0"/>
              <a:t> to select search data attributes</a:t>
            </a:r>
          </a:p>
          <a:p>
            <a:r>
              <a:rPr lang="en-US" dirty="0" smtClean="0"/>
              <a:t>I the created a function with </a:t>
            </a:r>
            <a:r>
              <a:rPr lang="en-US" dirty="0" err="1" smtClean="0"/>
              <a:t>addEventListener</a:t>
            </a:r>
            <a:r>
              <a:rPr lang="en-US" dirty="0" smtClean="0"/>
              <a:t> for the search button to work when clicked, and a function for the “cancel” button to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5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created  a function using an </a:t>
            </a:r>
            <a:r>
              <a:rPr lang="en-US" dirty="0" err="1" smtClean="0"/>
              <a:t>eventListener</a:t>
            </a:r>
            <a:r>
              <a:rPr lang="en-US" dirty="0" smtClean="0"/>
              <a:t>  for the settings button to work when clicked, as well as the “cancel settings” button</a:t>
            </a:r>
          </a:p>
          <a:p>
            <a:r>
              <a:rPr lang="en-US" dirty="0" smtClean="0"/>
              <a:t>I used </a:t>
            </a:r>
            <a:r>
              <a:rPr lang="en-US" dirty="0" err="1" smtClean="0"/>
              <a:t>e.preventDefault</a:t>
            </a:r>
            <a:r>
              <a:rPr lang="en-US" dirty="0" smtClean="0"/>
              <a:t>() on the functions to cancel the event where there is a need</a:t>
            </a:r>
          </a:p>
          <a:p>
            <a:r>
              <a:rPr lang="en-US" dirty="0" smtClean="0"/>
              <a:t>Created a </a:t>
            </a:r>
            <a:r>
              <a:rPr lang="en-US" dirty="0" err="1" smtClean="0"/>
              <a:t>settingsForm</a:t>
            </a:r>
            <a:r>
              <a:rPr lang="en-US" dirty="0" smtClean="0"/>
              <a:t>  function and added an </a:t>
            </a:r>
            <a:r>
              <a:rPr lang="en-US" dirty="0" err="1" smtClean="0"/>
              <a:t>eventListener</a:t>
            </a:r>
            <a:r>
              <a:rPr lang="en-US" dirty="0" smtClean="0"/>
              <a:t> to enable the user to switch themes</a:t>
            </a:r>
          </a:p>
          <a:p>
            <a:r>
              <a:rPr lang="en-US" dirty="0" smtClean="0"/>
              <a:t>Created a function to enable a dropdown menu for genres and authors, that enables the user to filter books by author/genre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for better readability of the 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would recommend that the code be commented on so that someone else working on the code can easily understand what </a:t>
            </a:r>
            <a:r>
              <a:rPr lang="en-US" dirty="0" smtClean="0"/>
              <a:t>certain parts of the </a:t>
            </a:r>
            <a:r>
              <a:rPr lang="en-US" dirty="0" smtClean="0"/>
              <a:t>code were meant to do.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9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249" y="2709747"/>
            <a:ext cx="6648731" cy="2947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The End</a:t>
            </a:r>
          </a:p>
          <a:p>
            <a:pPr marL="0" indent="0">
              <a:buNone/>
            </a:pPr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57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2316</TotalTime>
  <Words>349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Siphesihle Dyalvane</vt:lpstr>
      <vt:lpstr> Issues I found on the code:</vt:lpstr>
      <vt:lpstr>PowerPoint Presentation</vt:lpstr>
      <vt:lpstr>What I did to fix the code:</vt:lpstr>
      <vt:lpstr>PowerPoint Presentation</vt:lpstr>
      <vt:lpstr>Recommendations for better readability of the code: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Siphesihle Dyalvane</dc:title>
  <dc:creator>Siphesihle Dyalvane</dc:creator>
  <cp:lastModifiedBy>Michael Simelane</cp:lastModifiedBy>
  <cp:revision>17</cp:revision>
  <dcterms:created xsi:type="dcterms:W3CDTF">2023-05-03T18:16:52Z</dcterms:created>
  <dcterms:modified xsi:type="dcterms:W3CDTF">2023-05-07T00:11:23Z</dcterms:modified>
</cp:coreProperties>
</file>