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4" r:id="rId5"/>
    <p:sldId id="263" r:id="rId6"/>
    <p:sldId id="262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997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3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851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732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66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9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936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184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792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25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357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EDDDFA8-2A3C-438D-897A-FE01B1B69511}" type="datetimeFigureOut">
              <a:rPr lang="en-US" smtClean="0"/>
              <a:pPr/>
              <a:t>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C5D1-439F-4944-8F6E-2FC03CC88B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519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1857364"/>
            <a:ext cx="5786478" cy="3571899"/>
          </a:xfrm>
        </p:spPr>
        <p:txBody>
          <a:bodyPr>
            <a:normAutofit/>
          </a:bodyPr>
          <a:lstStyle/>
          <a:p>
            <a:r>
              <a:rPr lang="en-US" dirty="0"/>
              <a:t>CUCUMBER –</a:t>
            </a:r>
            <a:r>
              <a:rPr lang="en-US" dirty="0" smtClean="0"/>
              <a:t>Java POC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2400" dirty="0" smtClean="0"/>
              <a:t>https://github.com/lilaram/POCCucumber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856" y="5038725"/>
            <a:ext cx="3966114" cy="1160213"/>
          </a:xfrm>
        </p:spPr>
        <p:txBody>
          <a:bodyPr/>
          <a:lstStyle/>
          <a:p>
            <a:r>
              <a:rPr lang="en-US" dirty="0"/>
              <a:t>Developed By</a:t>
            </a:r>
          </a:p>
          <a:p>
            <a:r>
              <a:rPr lang="en-US" dirty="0" err="1"/>
              <a:t>Lilaram</a:t>
            </a:r>
            <a:r>
              <a:rPr lang="en-US" dirty="0"/>
              <a:t> </a:t>
            </a:r>
            <a:r>
              <a:rPr lang="en-US" dirty="0" err="1"/>
              <a:t>Anjane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888" y="790575"/>
            <a:ext cx="5452500" cy="1077913"/>
          </a:xfrm>
        </p:spPr>
        <p:txBody>
          <a:bodyPr/>
          <a:lstStyle/>
          <a:p>
            <a:r>
              <a:rPr lang="en-US" dirty="0"/>
              <a:t> Tools &amp; other stuff Used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810" indent="-255905"/>
            <a:r>
              <a:rPr lang="en-US" dirty="0"/>
              <a:t>Repository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Github</a:t>
            </a:r>
            <a:endParaRPr lang="en-US" dirty="0">
              <a:cs typeface="Arial"/>
            </a:endParaRPr>
          </a:p>
          <a:p>
            <a:pPr marL="257810" indent="-255905"/>
            <a:r>
              <a:rPr lang="en-US" dirty="0">
                <a:sym typeface="Wingdings" pitchFamily="2" charset="2"/>
              </a:rPr>
              <a:t>Build Tool  Maven</a:t>
            </a:r>
            <a:endParaRPr lang="en-US" dirty="0">
              <a:cs typeface="Arial"/>
            </a:endParaRPr>
          </a:p>
          <a:p>
            <a:pPr marL="257810" indent="-255905"/>
            <a:r>
              <a:rPr lang="en-US" dirty="0">
                <a:sym typeface="Wingdings" pitchFamily="2" charset="2"/>
              </a:rPr>
              <a:t>Design pattern Page Object Model</a:t>
            </a:r>
            <a:endParaRPr lang="en-US" dirty="0">
              <a:cs typeface="Arial"/>
            </a:endParaRPr>
          </a:p>
          <a:p>
            <a:pPr marL="257810" indent="-255905"/>
            <a:r>
              <a:rPr lang="en-US" dirty="0">
                <a:sym typeface="Wingdings" pitchFamily="2" charset="2"/>
              </a:rPr>
              <a:t>Programming Language Java</a:t>
            </a:r>
            <a:endParaRPr lang="en-US" dirty="0">
              <a:cs typeface="Arial"/>
            </a:endParaRPr>
          </a:p>
          <a:p>
            <a:pPr marL="257810" indent="-255905"/>
            <a:r>
              <a:rPr lang="en-US" dirty="0">
                <a:sym typeface="Wingdings" pitchFamily="2" charset="2"/>
              </a:rPr>
              <a:t>CI Tools-&gt; Jenkins</a:t>
            </a:r>
            <a:endParaRPr lang="en-US" dirty="0">
              <a:cs typeface="Arial"/>
            </a:endParaRPr>
          </a:p>
          <a:p>
            <a:pPr marL="257810" indent="-255905"/>
            <a:r>
              <a:rPr lang="en-US" dirty="0">
                <a:sym typeface="Wingdings" pitchFamily="2" charset="2"/>
              </a:rPr>
              <a:t>Other frameworks-&gt; Log4j, Junit</a:t>
            </a:r>
            <a:endParaRPr lang="en-US" dirty="0">
              <a:cs typeface="Arial"/>
            </a:endParaRPr>
          </a:p>
          <a:p>
            <a:pPr marL="257810" indent="-255905"/>
            <a:r>
              <a:rPr lang="en-US" dirty="0">
                <a:sym typeface="Wingdings" pitchFamily="2" charset="2"/>
              </a:rPr>
              <a:t>Reporting-&gt; cucumber reports &amp; HTML maven reporting for cucumber.</a:t>
            </a:r>
            <a:endParaRPr lang="en-US" dirty="0">
              <a:cs typeface="Arial"/>
            </a:endParaRPr>
          </a:p>
          <a:p>
            <a:pPr marL="257810" indent="-255905">
              <a:buNone/>
            </a:pPr>
            <a:endParaRPr lang="en-IN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190500"/>
            <a:ext cx="8229600" cy="1143000"/>
          </a:xfrm>
        </p:spPr>
        <p:txBody>
          <a:bodyPr/>
          <a:lstStyle/>
          <a:p>
            <a:r>
              <a:rPr lang="en-US" dirty="0"/>
              <a:t>Diagrammatic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715436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571500"/>
            <a:ext cx="5878011" cy="1077229"/>
          </a:xfrm>
        </p:spPr>
        <p:txBody>
          <a:bodyPr/>
          <a:lstStyle/>
          <a:p>
            <a:r>
              <a:rPr lang="en-US" dirty="0"/>
              <a:t>Projects Structure-Eclipse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28825" y="1971675"/>
            <a:ext cx="5789681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62" y="220019"/>
            <a:ext cx="7390263" cy="1143644"/>
          </a:xfrm>
        </p:spPr>
        <p:txBody>
          <a:bodyPr/>
          <a:lstStyle/>
          <a:p>
            <a:r>
              <a:rPr lang="en-US" dirty="0"/>
              <a:t>Snapshot-&gt; </a:t>
            </a:r>
            <a:r>
              <a:rPr lang="en-US" dirty="0">
                <a:cs typeface="Arial"/>
              </a:rPr>
              <a:t>HTML maven report for cucumber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43998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52625" y="66675"/>
            <a:ext cx="8229600" cy="1143000"/>
          </a:xfrm>
        </p:spPr>
        <p:txBody>
          <a:bodyPr/>
          <a:lstStyle/>
          <a:p>
            <a:r>
              <a:rPr lang="en-US" dirty="0"/>
              <a:t>Snapshots-2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57256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Download project from </a:t>
            </a:r>
            <a:r>
              <a:rPr lang="en-US" dirty="0" err="1" smtClean="0"/>
              <a:t>Github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2049878"/>
            <a:ext cx="6410600" cy="4000066"/>
          </a:xfrm>
        </p:spPr>
        <p:txBody>
          <a:bodyPr/>
          <a:lstStyle/>
          <a:p>
            <a:r>
              <a:rPr lang="en-IN" dirty="0" smtClean="0"/>
              <a:t>         https</a:t>
            </a:r>
            <a:r>
              <a:rPr lang="en-IN" dirty="0" smtClean="0"/>
              <a:t>://github.com/lilaram/POCCucumber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AAAE1-33DB-4DD0-A53F-0F37BBC8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00375"/>
            <a:ext cx="5878011" cy="1077229"/>
          </a:xfrm>
        </p:spPr>
        <p:txBody>
          <a:bodyPr/>
          <a:lstStyle/>
          <a:p>
            <a:r>
              <a:rPr lang="en-US" dirty="0">
                <a:cs typeface="Arial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08722F-B83D-4AF7-8631-18D88A4C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1952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69</TotalTime>
  <Words>63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CUCUMBER –Java POC   https://github.com/lilaram/POCCucumber</vt:lpstr>
      <vt:lpstr> Tools &amp; other stuff Used </vt:lpstr>
      <vt:lpstr>Diagrammatic Overview</vt:lpstr>
      <vt:lpstr>Projects Structure-Eclipse</vt:lpstr>
      <vt:lpstr>Snapshot-&gt; HTML maven report for cucumber</vt:lpstr>
      <vt:lpstr>Snapshots-2</vt:lpstr>
      <vt:lpstr>Download project from Github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–JVM  Small POC</dc:title>
  <dc:creator>admin</dc:creator>
  <cp:lastModifiedBy>admin</cp:lastModifiedBy>
  <cp:revision>61</cp:revision>
  <dcterms:created xsi:type="dcterms:W3CDTF">2018-01-05T18:09:07Z</dcterms:created>
  <dcterms:modified xsi:type="dcterms:W3CDTF">2018-02-19T17:36:38Z</dcterms:modified>
</cp:coreProperties>
</file>