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38" r:id="rId2"/>
    <p:sldId id="341" r:id="rId3"/>
    <p:sldId id="342" r:id="rId4"/>
    <p:sldId id="343" r:id="rId5"/>
    <p:sldId id="344" r:id="rId6"/>
    <p:sldId id="345" r:id="rId7"/>
    <p:sldId id="346" r:id="rId8"/>
    <p:sldId id="347" r:id="rId9"/>
    <p:sldId id="348" r:id="rId10"/>
    <p:sldId id="356" r:id="rId11"/>
    <p:sldId id="350" r:id="rId12"/>
    <p:sldId id="351" r:id="rId13"/>
    <p:sldId id="352" r:id="rId14"/>
    <p:sldId id="353" r:id="rId15"/>
    <p:sldId id="354" r:id="rId16"/>
    <p:sldId id="339" r:id="rId17"/>
    <p:sldId id="340" r:id="rId18"/>
    <p:sldId id="355" r:id="rId19"/>
  </p:sldIdLst>
  <p:sldSz cx="24387175" cy="13716000"/>
  <p:notesSz cx="6858000" cy="9144000"/>
  <p:defaultTextStyle>
    <a:defPPr>
      <a:defRPr lang="en-US"/>
    </a:defPPr>
    <a:lvl1pPr marL="0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1pPr>
    <a:lvl2pPr marL="1219261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2pPr>
    <a:lvl3pPr marL="2438522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3pPr>
    <a:lvl4pPr marL="3657783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4pPr>
    <a:lvl5pPr marL="4877044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5pPr>
    <a:lvl6pPr marL="6096305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7315566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8534827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9754088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192632"/>
    <a:srgbClr val="A8D709"/>
    <a:srgbClr val="2C4155"/>
    <a:srgbClr val="DBDBDB"/>
    <a:srgbClr val="C3C3C3"/>
    <a:srgbClr val="383433"/>
    <a:srgbClr val="E54C29"/>
    <a:srgbClr val="FABD30"/>
    <a:srgbClr val="BFCE09"/>
    <a:srgbClr val="52B3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 autoAdjust="0"/>
    <p:restoredTop sz="99361" autoAdjust="0"/>
  </p:normalViewPr>
  <p:slideViewPr>
    <p:cSldViewPr snapToObjects="1" showGuides="1">
      <p:cViewPr varScale="1">
        <p:scale>
          <a:sx n="44" d="100"/>
          <a:sy n="44" d="100"/>
        </p:scale>
        <p:origin x="499" y="43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4" d="100"/>
        <a:sy n="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la Tsopelakou" userId="e4c40ba7d5c323ed" providerId="LiveId" clId="{BEEB9961-7488-4AB8-B7C7-459FC82AE2A8}"/>
    <pc:docChg chg="custSel modSld sldOrd">
      <pc:chgData name="Lila Tsopelakou" userId="e4c40ba7d5c323ed" providerId="LiveId" clId="{BEEB9961-7488-4AB8-B7C7-459FC82AE2A8}" dt="2018-09-13T20:58:34.155" v="13" actId="14100"/>
      <pc:docMkLst>
        <pc:docMk/>
      </pc:docMkLst>
      <pc:sldChg chg="ord">
        <pc:chgData name="Lila Tsopelakou" userId="e4c40ba7d5c323ed" providerId="LiveId" clId="{BEEB9961-7488-4AB8-B7C7-459FC82AE2A8}" dt="2018-09-13T20:23:13.064" v="0"/>
        <pc:sldMkLst>
          <pc:docMk/>
          <pc:sldMk cId="1531214755" sldId="339"/>
        </pc:sldMkLst>
      </pc:sldChg>
      <pc:sldChg chg="ord">
        <pc:chgData name="Lila Tsopelakou" userId="e4c40ba7d5c323ed" providerId="LiveId" clId="{BEEB9961-7488-4AB8-B7C7-459FC82AE2A8}" dt="2018-09-13T20:23:19.094" v="1"/>
        <pc:sldMkLst>
          <pc:docMk/>
          <pc:sldMk cId="1259050490" sldId="340"/>
        </pc:sldMkLst>
      </pc:sldChg>
      <pc:sldChg chg="delSp modSp">
        <pc:chgData name="Lila Tsopelakou" userId="e4c40ba7d5c323ed" providerId="LiveId" clId="{BEEB9961-7488-4AB8-B7C7-459FC82AE2A8}" dt="2018-09-13T20:33:25.859" v="5"/>
        <pc:sldMkLst>
          <pc:docMk/>
          <pc:sldMk cId="377510226" sldId="347"/>
        </pc:sldMkLst>
        <pc:spChg chg="del">
          <ac:chgData name="Lila Tsopelakou" userId="e4c40ba7d5c323ed" providerId="LiveId" clId="{BEEB9961-7488-4AB8-B7C7-459FC82AE2A8}" dt="2018-09-13T20:33:25.858" v="3" actId="478"/>
          <ac:spMkLst>
            <pc:docMk/>
            <pc:sldMk cId="377510226" sldId="347"/>
            <ac:spMk id="31" creationId="{00000000-0000-0000-0000-000000000000}"/>
          </ac:spMkLst>
        </pc:spChg>
        <pc:spChg chg="del mod">
          <ac:chgData name="Lila Tsopelakou" userId="e4c40ba7d5c323ed" providerId="LiveId" clId="{BEEB9961-7488-4AB8-B7C7-459FC82AE2A8}" dt="2018-09-13T20:33:25.859" v="5"/>
          <ac:spMkLst>
            <pc:docMk/>
            <pc:sldMk cId="377510226" sldId="347"/>
            <ac:spMk id="35" creationId="{00000000-0000-0000-0000-000000000000}"/>
          </ac:spMkLst>
        </pc:spChg>
      </pc:sldChg>
      <pc:sldChg chg="addSp delSp modSp">
        <pc:chgData name="Lila Tsopelakou" userId="e4c40ba7d5c323ed" providerId="LiveId" clId="{BEEB9961-7488-4AB8-B7C7-459FC82AE2A8}" dt="2018-09-13T20:57:30.205" v="9" actId="14100"/>
        <pc:sldMkLst>
          <pc:docMk/>
          <pc:sldMk cId="749945185" sldId="351"/>
        </pc:sldMkLst>
        <pc:picChg chg="add mod">
          <ac:chgData name="Lila Tsopelakou" userId="e4c40ba7d5c323ed" providerId="LiveId" clId="{BEEB9961-7488-4AB8-B7C7-459FC82AE2A8}" dt="2018-09-13T20:57:30.205" v="9" actId="14100"/>
          <ac:picMkLst>
            <pc:docMk/>
            <pc:sldMk cId="749945185" sldId="351"/>
            <ac:picMk id="2" creationId="{1D1B7A0D-47C3-4899-9256-6E92AA411DCC}"/>
          </ac:picMkLst>
        </pc:picChg>
        <pc:picChg chg="del">
          <ac:chgData name="Lila Tsopelakou" userId="e4c40ba7d5c323ed" providerId="LiveId" clId="{BEEB9961-7488-4AB8-B7C7-459FC82AE2A8}" dt="2018-09-13T20:57:19.582" v="6" actId="478"/>
          <ac:picMkLst>
            <pc:docMk/>
            <pc:sldMk cId="749945185" sldId="351"/>
            <ac:picMk id="6" creationId="{00000000-0000-0000-0000-000000000000}"/>
          </ac:picMkLst>
        </pc:picChg>
      </pc:sldChg>
      <pc:sldChg chg="addSp delSp modSp">
        <pc:chgData name="Lila Tsopelakou" userId="e4c40ba7d5c323ed" providerId="LiveId" clId="{BEEB9961-7488-4AB8-B7C7-459FC82AE2A8}" dt="2018-09-13T20:58:34.155" v="13" actId="14100"/>
        <pc:sldMkLst>
          <pc:docMk/>
          <pc:sldMk cId="2710468300" sldId="352"/>
        </pc:sldMkLst>
        <pc:picChg chg="add mod">
          <ac:chgData name="Lila Tsopelakou" userId="e4c40ba7d5c323ed" providerId="LiveId" clId="{BEEB9961-7488-4AB8-B7C7-459FC82AE2A8}" dt="2018-09-13T20:58:34.155" v="13" actId="14100"/>
          <ac:picMkLst>
            <pc:docMk/>
            <pc:sldMk cId="2710468300" sldId="352"/>
            <ac:picMk id="2" creationId="{F5AE634C-C4FA-466B-9B4A-E1CD7F27E255}"/>
          </ac:picMkLst>
        </pc:picChg>
        <pc:picChg chg="del">
          <ac:chgData name="Lila Tsopelakou" userId="e4c40ba7d5c323ed" providerId="LiveId" clId="{BEEB9961-7488-4AB8-B7C7-459FC82AE2A8}" dt="2018-09-13T20:57:38.555" v="10" actId="478"/>
          <ac:picMkLst>
            <pc:docMk/>
            <pc:sldMk cId="2710468300" sldId="352"/>
            <ac:picMk id="20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31EDE-17CF-D746-B83B-FEE41F000DF3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320672-5196-0B4F-93AE-044FFF107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126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A9F3C-04AF-8847-8AD8-CAC892C2E245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17CB07-0039-4545-92EA-48E12138E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10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1219261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2438522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3657783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4877044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6096305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7315566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8534827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9754088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>
            <a:spLocks noChangeAspect="1"/>
          </p:cNvSpPr>
          <p:nvPr userDrawn="1"/>
        </p:nvSpPr>
        <p:spPr>
          <a:xfrm>
            <a:off x="22764422" y="775128"/>
            <a:ext cx="690154" cy="69006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852" tIns="121926" rIns="243852" bIns="1219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569633" y="712115"/>
            <a:ext cx="1065341" cy="73025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  <a:latin typeface="Raleway Regular"/>
                <a:cs typeface="Raleway Regular"/>
              </a:defRPr>
            </a:lvl1pPr>
          </a:lstStyle>
          <a:p>
            <a:fld id="{9DF686B8-C880-FF40-96DC-14FF2413C34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13522004"/>
            <a:ext cx="24387175" cy="348504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53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F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3522004"/>
            <a:ext cx="24387175" cy="348504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488574" y="943320"/>
            <a:ext cx="1552402" cy="276085"/>
            <a:chOff x="6221638" y="2403583"/>
            <a:chExt cx="1501283" cy="267029"/>
          </a:xfrm>
        </p:grpSpPr>
        <p:sp>
          <p:nvSpPr>
            <p:cNvPr id="13" name="Oval 12"/>
            <p:cNvSpPr/>
            <p:nvPr/>
          </p:nvSpPr>
          <p:spPr>
            <a:xfrm>
              <a:off x="7449305" y="2403583"/>
              <a:ext cx="273616" cy="26702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142388" y="2403583"/>
              <a:ext cx="273616" cy="26702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835471" y="2403583"/>
              <a:ext cx="273616" cy="2670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528555" y="2403583"/>
              <a:ext cx="273616" cy="2670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221638" y="2403583"/>
              <a:ext cx="273616" cy="26702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2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112708" y="340660"/>
            <a:ext cx="19429396" cy="1462152"/>
          </a:xfrm>
        </p:spPr>
        <p:txBody>
          <a:bodyPr>
            <a:noAutofit/>
          </a:bodyPr>
          <a:lstStyle>
            <a:lvl1pPr>
              <a:defRPr sz="6400">
                <a:solidFill>
                  <a:schemeClr val="bg2"/>
                </a:solidFill>
                <a:latin typeface="Raleway ExtraBold"/>
                <a:cs typeface="Raleway ExtraBold"/>
              </a:defRPr>
            </a:lvl1pPr>
            <a:lvl2pPr>
              <a:defRPr sz="7500">
                <a:solidFill>
                  <a:schemeClr val="accent2"/>
                </a:solidFill>
                <a:latin typeface="Lato Black"/>
                <a:cs typeface="Lato Black"/>
              </a:defRPr>
            </a:lvl2pPr>
            <a:lvl3pPr>
              <a:defRPr sz="7500">
                <a:solidFill>
                  <a:schemeClr val="accent2"/>
                </a:solidFill>
                <a:latin typeface="Lato Black"/>
                <a:cs typeface="Lato Black"/>
              </a:defRPr>
            </a:lvl3pPr>
            <a:lvl4pPr>
              <a:defRPr sz="7500">
                <a:solidFill>
                  <a:schemeClr val="accent2"/>
                </a:solidFill>
                <a:latin typeface="Lato Black"/>
                <a:cs typeface="Lato Black"/>
              </a:defRPr>
            </a:lvl4pPr>
            <a:lvl5pPr>
              <a:defRPr sz="7500">
                <a:solidFill>
                  <a:schemeClr val="accent2"/>
                </a:solidFill>
                <a:latin typeface="Lato Black"/>
                <a:cs typeface="Lato Black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2112709" y="1371600"/>
            <a:ext cx="19429298" cy="778933"/>
          </a:xfrm>
        </p:spPr>
        <p:txBody>
          <a:bodyPr>
            <a:noAutofit/>
          </a:bodyPr>
          <a:lstStyle>
            <a:lvl1pPr>
              <a:defRPr sz="2900">
                <a:solidFill>
                  <a:schemeClr val="bg1">
                    <a:lumMod val="75000"/>
                  </a:schemeClr>
                </a:solidFill>
                <a:latin typeface="Raleway Light"/>
                <a:cs typeface="Raleway Light"/>
              </a:defRPr>
            </a:lvl1pPr>
            <a:lvl2pPr>
              <a:defRPr>
                <a:latin typeface="Lato Light"/>
                <a:cs typeface="Lato Light"/>
              </a:defRPr>
            </a:lvl2pPr>
            <a:lvl3pPr>
              <a:defRPr>
                <a:latin typeface="Lato Light"/>
                <a:cs typeface="Lato Light"/>
              </a:defRPr>
            </a:lvl3pPr>
            <a:lvl4pPr>
              <a:defRPr>
                <a:latin typeface="Lato Light"/>
                <a:cs typeface="Lato Light"/>
              </a:defRPr>
            </a:lvl4pPr>
            <a:lvl5pPr>
              <a:defRPr>
                <a:latin typeface="Lato Light"/>
                <a:cs typeface="Lato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2112710" y="3200400"/>
            <a:ext cx="7722600" cy="77216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endParaRPr lang="en-US"/>
          </a:p>
        </p:txBody>
      </p:sp>
      <p:sp>
        <p:nvSpPr>
          <p:cNvPr id="18" name="Oval 17"/>
          <p:cNvSpPr>
            <a:spLocks noChangeAspect="1"/>
          </p:cNvSpPr>
          <p:nvPr userDrawn="1"/>
        </p:nvSpPr>
        <p:spPr>
          <a:xfrm>
            <a:off x="22764422" y="775128"/>
            <a:ext cx="690154" cy="69006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852" tIns="121926" rIns="243852" bIns="1219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569633" y="712115"/>
            <a:ext cx="1065341" cy="73025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  <a:latin typeface="Raleway Regular"/>
                <a:cs typeface="Raleway Regular"/>
              </a:defRPr>
            </a:lvl1pPr>
          </a:lstStyle>
          <a:p>
            <a:fld id="{9DF686B8-C880-FF40-96DC-14FF2413C3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268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2" descr="HWijjF7RwOPGEJ1nb4Zb_IMG_377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90" b="23490"/>
          <a:stretch>
            <a:fillRect/>
          </a:stretch>
        </p:blipFill>
        <p:spPr>
          <a:xfrm>
            <a:off x="0" y="-1"/>
            <a:ext cx="24387175" cy="10579101"/>
          </a:xfrm>
          <a:prstGeom prst="rect">
            <a:avLst/>
          </a:prstGeom>
        </p:spPr>
      </p:pic>
      <p:sp>
        <p:nvSpPr>
          <p:cNvPr id="23" name="Rectangle 22"/>
          <p:cNvSpPr/>
          <p:nvPr userDrawn="1"/>
        </p:nvSpPr>
        <p:spPr>
          <a:xfrm>
            <a:off x="3" y="2"/>
            <a:ext cx="24387175" cy="10623437"/>
          </a:xfrm>
          <a:prstGeom prst="rect">
            <a:avLst/>
          </a:prstGeom>
          <a:solidFill>
            <a:srgbClr val="2C4155">
              <a:alpha val="8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569633" y="717549"/>
            <a:ext cx="1065341" cy="73025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  <a:latin typeface="Raleway Regular"/>
                <a:cs typeface="Raleway Regular"/>
              </a:defRPr>
            </a:lvl1pPr>
          </a:lstStyle>
          <a:p>
            <a:fld id="{9DF686B8-C880-FF40-96DC-14FF2413C34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iPhone White 5S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60" b="29520"/>
          <a:stretch/>
        </p:blipFill>
        <p:spPr>
          <a:xfrm>
            <a:off x="9057816" y="2701148"/>
            <a:ext cx="5845460" cy="7922291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0228774" y="4655525"/>
            <a:ext cx="4001615" cy="596989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78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ptop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>
            <a:off x="514840" y="2438400"/>
            <a:ext cx="13320129" cy="10362709"/>
            <a:chOff x="2084279" y="594889"/>
            <a:chExt cx="4994398" cy="388601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84279" y="594889"/>
              <a:ext cx="4994398" cy="3886016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2908092" y="1313332"/>
              <a:ext cx="3310128" cy="2049481"/>
            </a:xfrm>
            <a:prstGeom prst="rect">
              <a:avLst/>
            </a:prstGeom>
            <a:solidFill>
              <a:srgbClr val="558ED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4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2706238" y="4394719"/>
            <a:ext cx="8846445" cy="5538435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0" y="13522004"/>
            <a:ext cx="24387175" cy="348504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112708" y="376308"/>
            <a:ext cx="19429396" cy="1462152"/>
          </a:xfrm>
        </p:spPr>
        <p:txBody>
          <a:bodyPr>
            <a:noAutofit/>
          </a:bodyPr>
          <a:lstStyle>
            <a:lvl1pPr>
              <a:defRPr sz="6400">
                <a:solidFill>
                  <a:schemeClr val="bg2"/>
                </a:solidFill>
                <a:latin typeface="Raleway ExtraBold"/>
                <a:cs typeface="Raleway ExtraBold"/>
              </a:defRPr>
            </a:lvl1pPr>
            <a:lvl2pPr>
              <a:defRPr sz="7500">
                <a:solidFill>
                  <a:schemeClr val="accent2"/>
                </a:solidFill>
                <a:latin typeface="Lato Black"/>
                <a:cs typeface="Lato Black"/>
              </a:defRPr>
            </a:lvl2pPr>
            <a:lvl3pPr>
              <a:defRPr sz="7500">
                <a:solidFill>
                  <a:schemeClr val="accent2"/>
                </a:solidFill>
                <a:latin typeface="Lato Black"/>
                <a:cs typeface="Lato Black"/>
              </a:defRPr>
            </a:lvl3pPr>
            <a:lvl4pPr>
              <a:defRPr sz="7500">
                <a:solidFill>
                  <a:schemeClr val="accent2"/>
                </a:solidFill>
                <a:latin typeface="Lato Black"/>
                <a:cs typeface="Lato Black"/>
              </a:defRPr>
            </a:lvl4pPr>
            <a:lvl5pPr>
              <a:defRPr sz="7500">
                <a:solidFill>
                  <a:schemeClr val="accent2"/>
                </a:solidFill>
                <a:latin typeface="Lato Black"/>
                <a:cs typeface="Lato Black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2112709" y="1371600"/>
            <a:ext cx="19429298" cy="778933"/>
          </a:xfrm>
        </p:spPr>
        <p:txBody>
          <a:bodyPr>
            <a:noAutofit/>
          </a:bodyPr>
          <a:lstStyle>
            <a:lvl1pPr>
              <a:defRPr sz="2900">
                <a:solidFill>
                  <a:schemeClr val="bg1">
                    <a:lumMod val="75000"/>
                  </a:schemeClr>
                </a:solidFill>
                <a:latin typeface="Raleway Light"/>
                <a:cs typeface="Raleway Light"/>
              </a:defRPr>
            </a:lvl1pPr>
            <a:lvl2pPr>
              <a:defRPr>
                <a:latin typeface="Lato Light"/>
                <a:cs typeface="Lato Light"/>
              </a:defRPr>
            </a:lvl2pPr>
            <a:lvl3pPr>
              <a:defRPr>
                <a:latin typeface="Lato Light"/>
                <a:cs typeface="Lato Light"/>
              </a:defRPr>
            </a:lvl3pPr>
            <a:lvl4pPr>
              <a:defRPr>
                <a:latin typeface="Lato Light"/>
                <a:cs typeface="Lato Light"/>
              </a:defRPr>
            </a:lvl4pPr>
            <a:lvl5pPr>
              <a:defRPr>
                <a:latin typeface="Lato Light"/>
                <a:cs typeface="Lato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488574" y="943320"/>
            <a:ext cx="1552402" cy="276085"/>
            <a:chOff x="6221638" y="2403583"/>
            <a:chExt cx="1501283" cy="267029"/>
          </a:xfrm>
        </p:grpSpPr>
        <p:sp>
          <p:nvSpPr>
            <p:cNvPr id="24" name="Oval 23"/>
            <p:cNvSpPr/>
            <p:nvPr/>
          </p:nvSpPr>
          <p:spPr>
            <a:xfrm>
              <a:off x="7449305" y="2403583"/>
              <a:ext cx="273616" cy="26702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142388" y="2403583"/>
              <a:ext cx="273616" cy="26702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6835471" y="2403583"/>
              <a:ext cx="273616" cy="2670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6528555" y="2403583"/>
              <a:ext cx="273616" cy="2670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6221638" y="2403583"/>
              <a:ext cx="273616" cy="26702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29" name="Oval 28"/>
          <p:cNvSpPr>
            <a:spLocks noChangeAspect="1"/>
          </p:cNvSpPr>
          <p:nvPr userDrawn="1"/>
        </p:nvSpPr>
        <p:spPr>
          <a:xfrm>
            <a:off x="22764422" y="775128"/>
            <a:ext cx="690154" cy="69006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852" tIns="121926" rIns="243852" bIns="1219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569633" y="712115"/>
            <a:ext cx="1065341" cy="73025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  <a:latin typeface="Raleway Regular"/>
                <a:cs typeface="Raleway Regular"/>
              </a:defRPr>
            </a:lvl1pPr>
          </a:lstStyle>
          <a:p>
            <a:fld id="{9DF686B8-C880-FF40-96DC-14FF2413C3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54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24387175" cy="82296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4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11736389" cy="137160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endParaRPr lang="en-US"/>
          </a:p>
        </p:txBody>
      </p:sp>
      <p:sp>
        <p:nvSpPr>
          <p:cNvPr id="6" name="Oval 5"/>
          <p:cNvSpPr>
            <a:spLocks noChangeAspect="1"/>
          </p:cNvSpPr>
          <p:nvPr userDrawn="1"/>
        </p:nvSpPr>
        <p:spPr>
          <a:xfrm>
            <a:off x="22764422" y="775128"/>
            <a:ext cx="690154" cy="69006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852" tIns="121926" rIns="243852" bIns="1219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569633" y="712115"/>
            <a:ext cx="1065341" cy="73025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  <a:latin typeface="Raleway Regular"/>
                <a:cs typeface="Raleway Regular"/>
              </a:defRPr>
            </a:lvl1pPr>
          </a:lstStyle>
          <a:p>
            <a:fld id="{9DF686B8-C880-FF40-96DC-14FF2413C3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598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029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3522004"/>
            <a:ext cx="24387175" cy="348504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112708" y="376308"/>
            <a:ext cx="19429396" cy="1462152"/>
          </a:xfrm>
        </p:spPr>
        <p:txBody>
          <a:bodyPr>
            <a:noAutofit/>
          </a:bodyPr>
          <a:lstStyle>
            <a:lvl1pPr>
              <a:defRPr sz="6400">
                <a:solidFill>
                  <a:schemeClr val="bg2"/>
                </a:solidFill>
                <a:latin typeface="Raleway ExtraBold"/>
                <a:cs typeface="Raleway ExtraBold"/>
              </a:defRPr>
            </a:lvl1pPr>
            <a:lvl2pPr>
              <a:defRPr sz="7500">
                <a:solidFill>
                  <a:schemeClr val="accent2"/>
                </a:solidFill>
                <a:latin typeface="Lato Black"/>
                <a:cs typeface="Lato Black"/>
              </a:defRPr>
            </a:lvl2pPr>
            <a:lvl3pPr>
              <a:defRPr sz="7500">
                <a:solidFill>
                  <a:schemeClr val="accent2"/>
                </a:solidFill>
                <a:latin typeface="Lato Black"/>
                <a:cs typeface="Lato Black"/>
              </a:defRPr>
            </a:lvl3pPr>
            <a:lvl4pPr>
              <a:defRPr sz="7500">
                <a:solidFill>
                  <a:schemeClr val="accent2"/>
                </a:solidFill>
                <a:latin typeface="Lato Black"/>
                <a:cs typeface="Lato Black"/>
              </a:defRPr>
            </a:lvl4pPr>
            <a:lvl5pPr>
              <a:defRPr sz="7500">
                <a:solidFill>
                  <a:schemeClr val="accent2"/>
                </a:solidFill>
                <a:latin typeface="Lato Black"/>
                <a:cs typeface="Lato Black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2112709" y="1371600"/>
            <a:ext cx="19429298" cy="778933"/>
          </a:xfrm>
        </p:spPr>
        <p:txBody>
          <a:bodyPr>
            <a:noAutofit/>
          </a:bodyPr>
          <a:lstStyle>
            <a:lvl1pPr>
              <a:defRPr sz="2900">
                <a:solidFill>
                  <a:schemeClr val="bg1">
                    <a:lumMod val="75000"/>
                  </a:schemeClr>
                </a:solidFill>
                <a:latin typeface="Raleway Light"/>
                <a:cs typeface="Raleway Light"/>
              </a:defRPr>
            </a:lvl1pPr>
            <a:lvl2pPr>
              <a:defRPr>
                <a:latin typeface="Lato Light"/>
                <a:cs typeface="Lato Light"/>
              </a:defRPr>
            </a:lvl2pPr>
            <a:lvl3pPr>
              <a:defRPr>
                <a:latin typeface="Lato Light"/>
                <a:cs typeface="Lato Light"/>
              </a:defRPr>
            </a:lvl3pPr>
            <a:lvl4pPr>
              <a:defRPr>
                <a:latin typeface="Lato Light"/>
                <a:cs typeface="Lato Light"/>
              </a:defRPr>
            </a:lvl4pPr>
            <a:lvl5pPr>
              <a:defRPr>
                <a:latin typeface="Lato Light"/>
                <a:cs typeface="Lato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488574" y="943320"/>
            <a:ext cx="1552402" cy="276085"/>
            <a:chOff x="6221638" y="2403583"/>
            <a:chExt cx="1501283" cy="267029"/>
          </a:xfrm>
        </p:grpSpPr>
        <p:sp>
          <p:nvSpPr>
            <p:cNvPr id="28" name="Oval 27"/>
            <p:cNvSpPr/>
            <p:nvPr/>
          </p:nvSpPr>
          <p:spPr>
            <a:xfrm>
              <a:off x="7449305" y="2403583"/>
              <a:ext cx="273616" cy="26702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7142388" y="2403583"/>
              <a:ext cx="273616" cy="26702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835471" y="2403583"/>
              <a:ext cx="273616" cy="2670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6528555" y="2403583"/>
              <a:ext cx="273616" cy="2670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6221638" y="2403583"/>
              <a:ext cx="273616" cy="26702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13" name="Oval 12"/>
          <p:cNvSpPr>
            <a:spLocks noChangeAspect="1"/>
          </p:cNvSpPr>
          <p:nvPr userDrawn="1"/>
        </p:nvSpPr>
        <p:spPr>
          <a:xfrm>
            <a:off x="22764422" y="775128"/>
            <a:ext cx="690154" cy="69006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852" tIns="121926" rIns="243852" bIns="1219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569633" y="712115"/>
            <a:ext cx="1065341" cy="73025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  <a:latin typeface="Raleway Regular"/>
                <a:cs typeface="Raleway Regular"/>
              </a:defRPr>
            </a:lvl1pPr>
          </a:lstStyle>
          <a:p>
            <a:fld id="{9DF686B8-C880-FF40-96DC-14FF2413C3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622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3522004"/>
            <a:ext cx="24387175" cy="348504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488574" y="943320"/>
            <a:ext cx="1552402" cy="276085"/>
            <a:chOff x="6221638" y="2403583"/>
            <a:chExt cx="1501283" cy="267029"/>
          </a:xfrm>
        </p:grpSpPr>
        <p:sp>
          <p:nvSpPr>
            <p:cNvPr id="13" name="Oval 12"/>
            <p:cNvSpPr/>
            <p:nvPr/>
          </p:nvSpPr>
          <p:spPr>
            <a:xfrm>
              <a:off x="7449305" y="2403583"/>
              <a:ext cx="273616" cy="26702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142388" y="2403583"/>
              <a:ext cx="273616" cy="26702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835471" y="2403583"/>
              <a:ext cx="273616" cy="2670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528555" y="2403583"/>
              <a:ext cx="273616" cy="2670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221638" y="2403583"/>
              <a:ext cx="273616" cy="26702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23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0" y="2590800"/>
            <a:ext cx="12193588" cy="89238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endParaRPr lang="en-US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112708" y="376308"/>
            <a:ext cx="19429396" cy="1462152"/>
          </a:xfrm>
        </p:spPr>
        <p:txBody>
          <a:bodyPr>
            <a:noAutofit/>
          </a:bodyPr>
          <a:lstStyle>
            <a:lvl1pPr>
              <a:defRPr sz="6400">
                <a:solidFill>
                  <a:schemeClr val="bg2"/>
                </a:solidFill>
                <a:latin typeface="Raleway ExtraBold"/>
                <a:cs typeface="Raleway ExtraBold"/>
              </a:defRPr>
            </a:lvl1pPr>
            <a:lvl2pPr>
              <a:defRPr sz="7500">
                <a:solidFill>
                  <a:schemeClr val="accent2"/>
                </a:solidFill>
                <a:latin typeface="Lato Black"/>
                <a:cs typeface="Lato Black"/>
              </a:defRPr>
            </a:lvl2pPr>
            <a:lvl3pPr>
              <a:defRPr sz="7500">
                <a:solidFill>
                  <a:schemeClr val="accent2"/>
                </a:solidFill>
                <a:latin typeface="Lato Black"/>
                <a:cs typeface="Lato Black"/>
              </a:defRPr>
            </a:lvl3pPr>
            <a:lvl4pPr>
              <a:defRPr sz="7500">
                <a:solidFill>
                  <a:schemeClr val="accent2"/>
                </a:solidFill>
                <a:latin typeface="Lato Black"/>
                <a:cs typeface="Lato Black"/>
              </a:defRPr>
            </a:lvl4pPr>
            <a:lvl5pPr>
              <a:defRPr sz="7500">
                <a:solidFill>
                  <a:schemeClr val="accent2"/>
                </a:solidFill>
                <a:latin typeface="Lato Black"/>
                <a:cs typeface="Lato Black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2112709" y="1371600"/>
            <a:ext cx="19429298" cy="778933"/>
          </a:xfrm>
        </p:spPr>
        <p:txBody>
          <a:bodyPr>
            <a:noAutofit/>
          </a:bodyPr>
          <a:lstStyle>
            <a:lvl1pPr>
              <a:defRPr sz="2900">
                <a:solidFill>
                  <a:schemeClr val="bg1">
                    <a:lumMod val="75000"/>
                  </a:schemeClr>
                </a:solidFill>
                <a:latin typeface="Raleway Light"/>
                <a:cs typeface="Raleway Light"/>
              </a:defRPr>
            </a:lvl1pPr>
            <a:lvl2pPr>
              <a:defRPr>
                <a:latin typeface="Lato Light"/>
                <a:cs typeface="Lato Light"/>
              </a:defRPr>
            </a:lvl2pPr>
            <a:lvl3pPr>
              <a:defRPr>
                <a:latin typeface="Lato Light"/>
                <a:cs typeface="Lato Light"/>
              </a:defRPr>
            </a:lvl3pPr>
            <a:lvl4pPr>
              <a:defRPr>
                <a:latin typeface="Lato Light"/>
                <a:cs typeface="Lato Light"/>
              </a:defRPr>
            </a:lvl4pPr>
            <a:lvl5pPr>
              <a:defRPr>
                <a:latin typeface="Lato Light"/>
                <a:cs typeface="Lato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Oval 17"/>
          <p:cNvSpPr>
            <a:spLocks noChangeAspect="1"/>
          </p:cNvSpPr>
          <p:nvPr userDrawn="1"/>
        </p:nvSpPr>
        <p:spPr>
          <a:xfrm>
            <a:off x="22764422" y="775128"/>
            <a:ext cx="690154" cy="69006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852" tIns="121926" rIns="243852" bIns="1219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569633" y="712115"/>
            <a:ext cx="1065341" cy="73025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  <a:latin typeface="Raleway Regular"/>
                <a:cs typeface="Raleway Regular"/>
              </a:defRPr>
            </a:lvl1pPr>
          </a:lstStyle>
          <a:p>
            <a:fld id="{9DF686B8-C880-FF40-96DC-14FF2413C3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410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3522004"/>
            <a:ext cx="24387175" cy="348504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488574" y="943320"/>
            <a:ext cx="1552402" cy="276085"/>
            <a:chOff x="6221638" y="2403583"/>
            <a:chExt cx="1501283" cy="267029"/>
          </a:xfrm>
        </p:grpSpPr>
        <p:sp>
          <p:nvSpPr>
            <p:cNvPr id="13" name="Oval 12"/>
            <p:cNvSpPr/>
            <p:nvPr/>
          </p:nvSpPr>
          <p:spPr>
            <a:xfrm>
              <a:off x="7449305" y="2403583"/>
              <a:ext cx="273616" cy="26702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142388" y="2403583"/>
              <a:ext cx="273616" cy="26702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835471" y="2403583"/>
              <a:ext cx="273616" cy="2670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528555" y="2403583"/>
              <a:ext cx="273616" cy="2670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221638" y="2403583"/>
              <a:ext cx="273616" cy="26702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23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2219145" y="3606800"/>
            <a:ext cx="4267756" cy="42672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endParaRPr lang="en-US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112708" y="340660"/>
            <a:ext cx="19429396" cy="1462152"/>
          </a:xfrm>
        </p:spPr>
        <p:txBody>
          <a:bodyPr>
            <a:noAutofit/>
          </a:bodyPr>
          <a:lstStyle>
            <a:lvl1pPr>
              <a:defRPr sz="6400">
                <a:solidFill>
                  <a:schemeClr val="bg2"/>
                </a:solidFill>
                <a:latin typeface="Raleway ExtraBold"/>
                <a:cs typeface="Raleway ExtraBold"/>
              </a:defRPr>
            </a:lvl1pPr>
            <a:lvl2pPr>
              <a:defRPr sz="7500">
                <a:solidFill>
                  <a:schemeClr val="accent2"/>
                </a:solidFill>
                <a:latin typeface="Lato Black"/>
                <a:cs typeface="Lato Black"/>
              </a:defRPr>
            </a:lvl2pPr>
            <a:lvl3pPr>
              <a:defRPr sz="7500">
                <a:solidFill>
                  <a:schemeClr val="accent2"/>
                </a:solidFill>
                <a:latin typeface="Lato Black"/>
                <a:cs typeface="Lato Black"/>
              </a:defRPr>
            </a:lvl3pPr>
            <a:lvl4pPr>
              <a:defRPr sz="7500">
                <a:solidFill>
                  <a:schemeClr val="accent2"/>
                </a:solidFill>
                <a:latin typeface="Lato Black"/>
                <a:cs typeface="Lato Black"/>
              </a:defRPr>
            </a:lvl4pPr>
            <a:lvl5pPr>
              <a:defRPr sz="7500">
                <a:solidFill>
                  <a:schemeClr val="accent2"/>
                </a:solidFill>
                <a:latin typeface="Lato Black"/>
                <a:cs typeface="Lato Black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2112709" y="1371600"/>
            <a:ext cx="19429298" cy="778933"/>
          </a:xfrm>
        </p:spPr>
        <p:txBody>
          <a:bodyPr>
            <a:noAutofit/>
          </a:bodyPr>
          <a:lstStyle>
            <a:lvl1pPr>
              <a:defRPr sz="2900">
                <a:solidFill>
                  <a:schemeClr val="bg1">
                    <a:lumMod val="75000"/>
                  </a:schemeClr>
                </a:solidFill>
                <a:latin typeface="Raleway Light"/>
                <a:cs typeface="Raleway Light"/>
              </a:defRPr>
            </a:lvl1pPr>
            <a:lvl2pPr>
              <a:defRPr>
                <a:latin typeface="Lato Light"/>
                <a:cs typeface="Lato Light"/>
              </a:defRPr>
            </a:lvl2pPr>
            <a:lvl3pPr>
              <a:defRPr>
                <a:latin typeface="Lato Light"/>
                <a:cs typeface="Lato Light"/>
              </a:defRPr>
            </a:lvl3pPr>
            <a:lvl4pPr>
              <a:defRPr>
                <a:latin typeface="Lato Light"/>
                <a:cs typeface="Lato Light"/>
              </a:defRPr>
            </a:lvl4pPr>
            <a:lvl5pPr>
              <a:defRPr>
                <a:latin typeface="Lato Light"/>
                <a:cs typeface="Lato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Picture Placeholder 22"/>
          <p:cNvSpPr>
            <a:spLocks noGrp="1"/>
          </p:cNvSpPr>
          <p:nvPr>
            <p:ph type="pic" sz="quarter" idx="16"/>
          </p:nvPr>
        </p:nvSpPr>
        <p:spPr>
          <a:xfrm>
            <a:off x="7316152" y="3606800"/>
            <a:ext cx="4267756" cy="42672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endParaRPr lang="en-US"/>
          </a:p>
        </p:txBody>
      </p:sp>
      <p:sp>
        <p:nvSpPr>
          <p:cNvPr id="19" name="Picture Placeholder 22"/>
          <p:cNvSpPr>
            <a:spLocks noGrp="1"/>
          </p:cNvSpPr>
          <p:nvPr>
            <p:ph type="pic" sz="quarter" idx="17"/>
          </p:nvPr>
        </p:nvSpPr>
        <p:spPr>
          <a:xfrm>
            <a:off x="12193587" y="3606800"/>
            <a:ext cx="4267756" cy="42672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endParaRPr lang="en-US"/>
          </a:p>
        </p:txBody>
      </p:sp>
      <p:sp>
        <p:nvSpPr>
          <p:cNvPr id="20" name="Picture Placeholder 22"/>
          <p:cNvSpPr>
            <a:spLocks noGrp="1"/>
          </p:cNvSpPr>
          <p:nvPr>
            <p:ph type="pic" sz="quarter" idx="18"/>
          </p:nvPr>
        </p:nvSpPr>
        <p:spPr>
          <a:xfrm>
            <a:off x="17071022" y="3606800"/>
            <a:ext cx="4267756" cy="42672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endParaRPr lang="en-US"/>
          </a:p>
        </p:txBody>
      </p:sp>
      <p:sp>
        <p:nvSpPr>
          <p:cNvPr id="26" name="Oval 25"/>
          <p:cNvSpPr>
            <a:spLocks noChangeAspect="1"/>
          </p:cNvSpPr>
          <p:nvPr userDrawn="1"/>
        </p:nvSpPr>
        <p:spPr>
          <a:xfrm>
            <a:off x="22764422" y="775128"/>
            <a:ext cx="690154" cy="69006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852" tIns="121926" rIns="243852" bIns="1219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569633" y="712115"/>
            <a:ext cx="1065341" cy="73025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  <a:latin typeface="Raleway Regular"/>
                <a:cs typeface="Raleway Regular"/>
              </a:defRPr>
            </a:lvl1pPr>
          </a:lstStyle>
          <a:p>
            <a:fld id="{9DF686B8-C880-FF40-96DC-14FF2413C3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08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vidual of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3522004"/>
            <a:ext cx="24387175" cy="348504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488574" y="943320"/>
            <a:ext cx="1552402" cy="276085"/>
            <a:chOff x="6221638" y="2403583"/>
            <a:chExt cx="1501283" cy="267029"/>
          </a:xfrm>
        </p:grpSpPr>
        <p:sp>
          <p:nvSpPr>
            <p:cNvPr id="13" name="Oval 12"/>
            <p:cNvSpPr/>
            <p:nvPr/>
          </p:nvSpPr>
          <p:spPr>
            <a:xfrm>
              <a:off x="7449305" y="2403583"/>
              <a:ext cx="273616" cy="26702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142388" y="2403583"/>
              <a:ext cx="273616" cy="26702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835471" y="2403583"/>
              <a:ext cx="273616" cy="2670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528555" y="2403583"/>
              <a:ext cx="273616" cy="2670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221638" y="2403583"/>
              <a:ext cx="273616" cy="26702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23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1723609" y="3200400"/>
            <a:ext cx="6332712" cy="6331888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endParaRPr lang="en-US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112708" y="340660"/>
            <a:ext cx="19429396" cy="1462152"/>
          </a:xfrm>
        </p:spPr>
        <p:txBody>
          <a:bodyPr>
            <a:noAutofit/>
          </a:bodyPr>
          <a:lstStyle>
            <a:lvl1pPr>
              <a:defRPr sz="6400">
                <a:solidFill>
                  <a:schemeClr val="bg2"/>
                </a:solidFill>
                <a:latin typeface="Raleway ExtraBold"/>
                <a:cs typeface="Raleway ExtraBold"/>
              </a:defRPr>
            </a:lvl1pPr>
            <a:lvl2pPr>
              <a:defRPr sz="7500">
                <a:solidFill>
                  <a:schemeClr val="accent2"/>
                </a:solidFill>
                <a:latin typeface="Lato Black"/>
                <a:cs typeface="Lato Black"/>
              </a:defRPr>
            </a:lvl2pPr>
            <a:lvl3pPr>
              <a:defRPr sz="7500">
                <a:solidFill>
                  <a:schemeClr val="accent2"/>
                </a:solidFill>
                <a:latin typeface="Lato Black"/>
                <a:cs typeface="Lato Black"/>
              </a:defRPr>
            </a:lvl3pPr>
            <a:lvl4pPr>
              <a:defRPr sz="7500">
                <a:solidFill>
                  <a:schemeClr val="accent2"/>
                </a:solidFill>
                <a:latin typeface="Lato Black"/>
                <a:cs typeface="Lato Black"/>
              </a:defRPr>
            </a:lvl4pPr>
            <a:lvl5pPr>
              <a:defRPr sz="7500">
                <a:solidFill>
                  <a:schemeClr val="accent2"/>
                </a:solidFill>
                <a:latin typeface="Lato Black"/>
                <a:cs typeface="Lato Black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2112709" y="1371600"/>
            <a:ext cx="19429298" cy="778933"/>
          </a:xfrm>
        </p:spPr>
        <p:txBody>
          <a:bodyPr>
            <a:noAutofit/>
          </a:bodyPr>
          <a:lstStyle>
            <a:lvl1pPr>
              <a:defRPr sz="2900">
                <a:solidFill>
                  <a:schemeClr val="bg1">
                    <a:lumMod val="75000"/>
                  </a:schemeClr>
                </a:solidFill>
                <a:latin typeface="Raleway Light"/>
                <a:cs typeface="Raleway Light"/>
              </a:defRPr>
            </a:lvl1pPr>
            <a:lvl2pPr>
              <a:defRPr>
                <a:latin typeface="Lato Light"/>
                <a:cs typeface="Lato Light"/>
              </a:defRPr>
            </a:lvl2pPr>
            <a:lvl3pPr>
              <a:defRPr>
                <a:latin typeface="Lato Light"/>
                <a:cs typeface="Lato Light"/>
              </a:defRPr>
            </a:lvl3pPr>
            <a:lvl4pPr>
              <a:defRPr>
                <a:latin typeface="Lato Light"/>
                <a:cs typeface="Lato Light"/>
              </a:defRPr>
            </a:lvl4pPr>
            <a:lvl5pPr>
              <a:defRPr>
                <a:latin typeface="Lato Light"/>
                <a:cs typeface="Lato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Oval 17"/>
          <p:cNvSpPr>
            <a:spLocks noChangeAspect="1"/>
          </p:cNvSpPr>
          <p:nvPr userDrawn="1"/>
        </p:nvSpPr>
        <p:spPr>
          <a:xfrm>
            <a:off x="22764422" y="775128"/>
            <a:ext cx="690154" cy="69006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852" tIns="121926" rIns="243852" bIns="1219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569633" y="712115"/>
            <a:ext cx="1065341" cy="73025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  <a:latin typeface="Raleway Regular"/>
                <a:cs typeface="Raleway Regular"/>
              </a:defRPr>
            </a:lvl1pPr>
          </a:lstStyle>
          <a:p>
            <a:fld id="{9DF686B8-C880-FF40-96DC-14FF2413C3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5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3522004"/>
            <a:ext cx="24387175" cy="348504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488574" y="943320"/>
            <a:ext cx="1552402" cy="276085"/>
            <a:chOff x="6221638" y="2403583"/>
            <a:chExt cx="1501283" cy="267029"/>
          </a:xfrm>
        </p:grpSpPr>
        <p:sp>
          <p:nvSpPr>
            <p:cNvPr id="13" name="Oval 12"/>
            <p:cNvSpPr/>
            <p:nvPr/>
          </p:nvSpPr>
          <p:spPr>
            <a:xfrm>
              <a:off x="7449305" y="2403583"/>
              <a:ext cx="273616" cy="26702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142388" y="2403583"/>
              <a:ext cx="273616" cy="26702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835471" y="2403583"/>
              <a:ext cx="273616" cy="2670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528555" y="2403583"/>
              <a:ext cx="273616" cy="2670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221638" y="2403583"/>
              <a:ext cx="273616" cy="26702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2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112708" y="340660"/>
            <a:ext cx="19429396" cy="1462152"/>
          </a:xfrm>
        </p:spPr>
        <p:txBody>
          <a:bodyPr>
            <a:noAutofit/>
          </a:bodyPr>
          <a:lstStyle>
            <a:lvl1pPr>
              <a:defRPr sz="6400">
                <a:solidFill>
                  <a:schemeClr val="bg2"/>
                </a:solidFill>
                <a:latin typeface="Raleway ExtraBold"/>
                <a:cs typeface="Raleway ExtraBold"/>
              </a:defRPr>
            </a:lvl1pPr>
            <a:lvl2pPr>
              <a:defRPr sz="7500">
                <a:solidFill>
                  <a:schemeClr val="accent2"/>
                </a:solidFill>
                <a:latin typeface="Lato Black"/>
                <a:cs typeface="Lato Black"/>
              </a:defRPr>
            </a:lvl2pPr>
            <a:lvl3pPr>
              <a:defRPr sz="7500">
                <a:solidFill>
                  <a:schemeClr val="accent2"/>
                </a:solidFill>
                <a:latin typeface="Lato Black"/>
                <a:cs typeface="Lato Black"/>
              </a:defRPr>
            </a:lvl3pPr>
            <a:lvl4pPr>
              <a:defRPr sz="7500">
                <a:solidFill>
                  <a:schemeClr val="accent2"/>
                </a:solidFill>
                <a:latin typeface="Lato Black"/>
                <a:cs typeface="Lato Black"/>
              </a:defRPr>
            </a:lvl4pPr>
            <a:lvl5pPr>
              <a:defRPr sz="7500">
                <a:solidFill>
                  <a:schemeClr val="accent2"/>
                </a:solidFill>
                <a:latin typeface="Lato Black"/>
                <a:cs typeface="Lato Black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2112709" y="1371600"/>
            <a:ext cx="19429298" cy="778933"/>
          </a:xfrm>
        </p:spPr>
        <p:txBody>
          <a:bodyPr>
            <a:noAutofit/>
          </a:bodyPr>
          <a:lstStyle>
            <a:lvl1pPr>
              <a:defRPr sz="2900">
                <a:solidFill>
                  <a:schemeClr val="bg1">
                    <a:lumMod val="75000"/>
                  </a:schemeClr>
                </a:solidFill>
                <a:latin typeface="Raleway Light"/>
                <a:cs typeface="Raleway Light"/>
              </a:defRPr>
            </a:lvl1pPr>
            <a:lvl2pPr>
              <a:defRPr>
                <a:latin typeface="Lato Light"/>
                <a:cs typeface="Lato Light"/>
              </a:defRPr>
            </a:lvl2pPr>
            <a:lvl3pPr>
              <a:defRPr>
                <a:latin typeface="Lato Light"/>
                <a:cs typeface="Lato Light"/>
              </a:defRPr>
            </a:lvl3pPr>
            <a:lvl4pPr>
              <a:defRPr>
                <a:latin typeface="Lato Light"/>
                <a:cs typeface="Lato Light"/>
              </a:defRPr>
            </a:lvl4pPr>
            <a:lvl5pPr>
              <a:defRPr>
                <a:latin typeface="Lato Light"/>
                <a:cs typeface="Lato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2576930" y="2738987"/>
            <a:ext cx="4635425" cy="463058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4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11" hasCustomPrompt="1"/>
          </p:nvPr>
        </p:nvSpPr>
        <p:spPr>
          <a:xfrm>
            <a:off x="7353480" y="2738987"/>
            <a:ext cx="4635425" cy="463058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4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sz="2600" b="0" i="0" dirty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1_Portfolio One</a:t>
            </a:r>
            <a:endParaRPr lang="en-US" noProof="0" dirty="0"/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12130030" y="2749323"/>
            <a:ext cx="4635425" cy="463058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4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6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16906580" y="2759512"/>
            <a:ext cx="4635425" cy="463058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4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2576930" y="7559427"/>
            <a:ext cx="4635425" cy="463058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4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28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7353480" y="7559427"/>
            <a:ext cx="4635425" cy="463058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4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9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12130030" y="7538901"/>
            <a:ext cx="4635425" cy="463058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4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0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16906580" y="7538901"/>
            <a:ext cx="4635425" cy="463058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4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3" name="Oval 22"/>
          <p:cNvSpPr>
            <a:spLocks noChangeAspect="1"/>
          </p:cNvSpPr>
          <p:nvPr userDrawn="1"/>
        </p:nvSpPr>
        <p:spPr>
          <a:xfrm>
            <a:off x="22764422" y="775128"/>
            <a:ext cx="690154" cy="69006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852" tIns="121926" rIns="243852" bIns="1219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569633" y="712115"/>
            <a:ext cx="1065341" cy="73025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  <a:latin typeface="Raleway Regular"/>
                <a:cs typeface="Raleway Regular"/>
              </a:defRPr>
            </a:lvl1pPr>
          </a:lstStyle>
          <a:p>
            <a:fld id="{9DF686B8-C880-FF40-96DC-14FF2413C3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249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00"/>
                            </p:stCondLst>
                            <p:childTnLst>
                              <p:par>
                                <p:cTn id="2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4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3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00"/>
                            </p:stCondLst>
                            <p:childTnLst>
                              <p:par>
                                <p:cTn id="37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4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100"/>
                            </p:stCondLst>
                            <p:childTnLst>
                              <p:par>
                                <p:cTn id="4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4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900"/>
                            </p:stCondLst>
                            <p:childTnLst>
                              <p:par>
                                <p:cTn id="5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4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300"/>
                            </p:stCondLst>
                            <p:childTnLst>
                              <p:par>
                                <p:cTn id="6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4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/>
      <p:bldP spid="20" grpId="0"/>
      <p:bldP spid="26" grpId="0"/>
      <p:bldP spid="27" grpId="0"/>
      <p:bldP spid="28" grpId="0"/>
      <p:bldP spid="29" grpId="0"/>
      <p:bldP spid="30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3522004"/>
            <a:ext cx="24387175" cy="348504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488574" y="943320"/>
            <a:ext cx="1552402" cy="276085"/>
            <a:chOff x="6221638" y="2403583"/>
            <a:chExt cx="1501283" cy="267029"/>
          </a:xfrm>
        </p:grpSpPr>
        <p:sp>
          <p:nvSpPr>
            <p:cNvPr id="13" name="Oval 12"/>
            <p:cNvSpPr/>
            <p:nvPr/>
          </p:nvSpPr>
          <p:spPr>
            <a:xfrm>
              <a:off x="7449305" y="2403583"/>
              <a:ext cx="273616" cy="26702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142388" y="2403583"/>
              <a:ext cx="273616" cy="26702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835471" y="2403583"/>
              <a:ext cx="273616" cy="2670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528555" y="2403583"/>
              <a:ext cx="273616" cy="2670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221638" y="2403583"/>
              <a:ext cx="273616" cy="26702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2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112708" y="340660"/>
            <a:ext cx="19429396" cy="1462152"/>
          </a:xfrm>
        </p:spPr>
        <p:txBody>
          <a:bodyPr>
            <a:noAutofit/>
          </a:bodyPr>
          <a:lstStyle>
            <a:lvl1pPr>
              <a:defRPr sz="6400">
                <a:solidFill>
                  <a:schemeClr val="bg2"/>
                </a:solidFill>
                <a:latin typeface="Raleway ExtraBold"/>
                <a:cs typeface="Raleway ExtraBold"/>
              </a:defRPr>
            </a:lvl1pPr>
            <a:lvl2pPr>
              <a:defRPr sz="7500">
                <a:solidFill>
                  <a:schemeClr val="accent2"/>
                </a:solidFill>
                <a:latin typeface="Lato Black"/>
                <a:cs typeface="Lato Black"/>
              </a:defRPr>
            </a:lvl2pPr>
            <a:lvl3pPr>
              <a:defRPr sz="7500">
                <a:solidFill>
                  <a:schemeClr val="accent2"/>
                </a:solidFill>
                <a:latin typeface="Lato Black"/>
                <a:cs typeface="Lato Black"/>
              </a:defRPr>
            </a:lvl3pPr>
            <a:lvl4pPr>
              <a:defRPr sz="7500">
                <a:solidFill>
                  <a:schemeClr val="accent2"/>
                </a:solidFill>
                <a:latin typeface="Lato Black"/>
                <a:cs typeface="Lato Black"/>
              </a:defRPr>
            </a:lvl4pPr>
            <a:lvl5pPr>
              <a:defRPr sz="7500">
                <a:solidFill>
                  <a:schemeClr val="accent2"/>
                </a:solidFill>
                <a:latin typeface="Lato Black"/>
                <a:cs typeface="Lato Black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2112709" y="1371600"/>
            <a:ext cx="19429298" cy="778933"/>
          </a:xfrm>
        </p:spPr>
        <p:txBody>
          <a:bodyPr>
            <a:noAutofit/>
          </a:bodyPr>
          <a:lstStyle>
            <a:lvl1pPr>
              <a:defRPr sz="2900">
                <a:solidFill>
                  <a:schemeClr val="bg1">
                    <a:lumMod val="75000"/>
                  </a:schemeClr>
                </a:solidFill>
                <a:latin typeface="Raleway Light"/>
                <a:cs typeface="Raleway Light"/>
              </a:defRPr>
            </a:lvl1pPr>
            <a:lvl2pPr>
              <a:defRPr>
                <a:latin typeface="Lato Light"/>
                <a:cs typeface="Lato Light"/>
              </a:defRPr>
            </a:lvl2pPr>
            <a:lvl3pPr>
              <a:defRPr>
                <a:latin typeface="Lato Light"/>
                <a:cs typeface="Lato Light"/>
              </a:defRPr>
            </a:lvl3pPr>
            <a:lvl4pPr>
              <a:defRPr>
                <a:latin typeface="Lato Light"/>
                <a:cs typeface="Lato Light"/>
              </a:defRPr>
            </a:lvl4pPr>
            <a:lvl5pPr>
              <a:defRPr>
                <a:latin typeface="Lato Light"/>
                <a:cs typeface="Lato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-13630" y="3048000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37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2319943" y="3048000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8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4644806" y="3048000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9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-13630" y="5370467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40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2319943" y="5370467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1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4644806" y="5370467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42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2311233" y="7706640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43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4644806" y="7706640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4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6969669" y="7706640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45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2311233" y="10029107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46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4644806" y="10029107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7" name="Picture Placeholder 13"/>
          <p:cNvSpPr>
            <a:spLocks noGrp="1"/>
          </p:cNvSpPr>
          <p:nvPr>
            <p:ph type="pic" sz="quarter" idx="25"/>
          </p:nvPr>
        </p:nvSpPr>
        <p:spPr>
          <a:xfrm>
            <a:off x="6969669" y="10029107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48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6966442" y="3048000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49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9300015" y="3048000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0" name="Picture Placeholder 13"/>
          <p:cNvSpPr>
            <a:spLocks noGrp="1"/>
          </p:cNvSpPr>
          <p:nvPr>
            <p:ph type="pic" sz="quarter" idx="28"/>
          </p:nvPr>
        </p:nvSpPr>
        <p:spPr>
          <a:xfrm>
            <a:off x="-13630" y="7757440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1" name="Picture Placeholder 13"/>
          <p:cNvSpPr>
            <a:spLocks noGrp="1"/>
          </p:cNvSpPr>
          <p:nvPr>
            <p:ph type="pic" sz="quarter" idx="29"/>
          </p:nvPr>
        </p:nvSpPr>
        <p:spPr>
          <a:xfrm>
            <a:off x="6966442" y="5370467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52" name="Picture Placeholder 13"/>
          <p:cNvSpPr>
            <a:spLocks noGrp="1"/>
          </p:cNvSpPr>
          <p:nvPr>
            <p:ph type="pic" sz="quarter" idx="30"/>
          </p:nvPr>
        </p:nvSpPr>
        <p:spPr>
          <a:xfrm>
            <a:off x="9300015" y="5370467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3" name="Picture Placeholder 13"/>
          <p:cNvSpPr>
            <a:spLocks noGrp="1"/>
          </p:cNvSpPr>
          <p:nvPr>
            <p:ph type="pic" sz="quarter" idx="31"/>
          </p:nvPr>
        </p:nvSpPr>
        <p:spPr>
          <a:xfrm>
            <a:off x="-13630" y="10079907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54" name="Picture Placeholder 13"/>
          <p:cNvSpPr>
            <a:spLocks noGrp="1"/>
          </p:cNvSpPr>
          <p:nvPr>
            <p:ph type="pic" sz="quarter" idx="32"/>
          </p:nvPr>
        </p:nvSpPr>
        <p:spPr>
          <a:xfrm>
            <a:off x="9291304" y="7706640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57" name="Picture Placeholder 13"/>
          <p:cNvSpPr>
            <a:spLocks noGrp="1"/>
          </p:cNvSpPr>
          <p:nvPr>
            <p:ph type="pic" sz="quarter" idx="35"/>
          </p:nvPr>
        </p:nvSpPr>
        <p:spPr>
          <a:xfrm>
            <a:off x="9291304" y="10029107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33" name="Oval 32"/>
          <p:cNvSpPr>
            <a:spLocks noChangeAspect="1"/>
          </p:cNvSpPr>
          <p:nvPr userDrawn="1"/>
        </p:nvSpPr>
        <p:spPr>
          <a:xfrm>
            <a:off x="22764422" y="775128"/>
            <a:ext cx="690154" cy="69006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852" tIns="121926" rIns="243852" bIns="1219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569633" y="712115"/>
            <a:ext cx="1065341" cy="73025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  <a:latin typeface="Raleway Regular"/>
                <a:cs typeface="Raleway Regular"/>
              </a:defRPr>
            </a:lvl1pPr>
          </a:lstStyle>
          <a:p>
            <a:fld id="{9DF686B8-C880-FF40-96DC-14FF2413C3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2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00"/>
                            </p:stCondLst>
                            <p:childTnLst>
                              <p:par>
                                <p:cTn id="2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4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300"/>
                            </p:stCondLst>
                            <p:childTnLst>
                              <p:par>
                                <p:cTn id="3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00"/>
                            </p:stCondLst>
                            <p:childTnLst>
                              <p:par>
                                <p:cTn id="37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4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100"/>
                            </p:stCondLst>
                            <p:childTnLst>
                              <p:par>
                                <p:cTn id="4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4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4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900"/>
                            </p:stCondLst>
                            <p:childTnLst>
                              <p:par>
                                <p:cTn id="5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300"/>
                            </p:stCondLst>
                            <p:childTnLst>
                              <p:par>
                                <p:cTn id="6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4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00"/>
                            </p:stCondLst>
                            <p:childTnLst>
                              <p:par>
                                <p:cTn id="67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4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100"/>
                            </p:stCondLst>
                            <p:childTnLst>
                              <p:par>
                                <p:cTn id="7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4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4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500"/>
                            </p:stCondLst>
                            <p:childTnLst>
                              <p:par>
                                <p:cTn id="7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4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900"/>
                            </p:stCondLst>
                            <p:childTnLst>
                              <p:par>
                                <p:cTn id="8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4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6300"/>
                            </p:stCondLst>
                            <p:childTnLst>
                              <p:par>
                                <p:cTn id="9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4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700"/>
                            </p:stCondLst>
                            <p:childTnLst>
                              <p:par>
                                <p:cTn id="97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7100"/>
                            </p:stCondLst>
                            <p:childTnLst>
                              <p:par>
                                <p:cTn id="10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4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4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4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7500"/>
                            </p:stCondLst>
                            <p:childTnLst>
                              <p:par>
                                <p:cTn id="10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4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7900"/>
                            </p:stCondLst>
                            <p:childTnLst>
                              <p:par>
                                <p:cTn id="11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4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8300"/>
                            </p:stCondLst>
                            <p:childTnLst>
                              <p:par>
                                <p:cTn id="12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4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4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4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8700"/>
                            </p:stCondLst>
                            <p:childTnLst>
                              <p:par>
                                <p:cTn id="127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4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9100"/>
                            </p:stCondLst>
                            <p:childTnLst>
                              <p:par>
                                <p:cTn id="13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4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4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4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7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3522004"/>
            <a:ext cx="24387175" cy="348504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488574" y="943320"/>
            <a:ext cx="1552402" cy="276085"/>
            <a:chOff x="6221638" y="2403583"/>
            <a:chExt cx="1501283" cy="267029"/>
          </a:xfrm>
        </p:grpSpPr>
        <p:sp>
          <p:nvSpPr>
            <p:cNvPr id="13" name="Oval 12"/>
            <p:cNvSpPr/>
            <p:nvPr/>
          </p:nvSpPr>
          <p:spPr>
            <a:xfrm>
              <a:off x="7449305" y="2403583"/>
              <a:ext cx="273616" cy="26702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142388" y="2403583"/>
              <a:ext cx="273616" cy="26702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835471" y="2403583"/>
              <a:ext cx="273616" cy="2670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528555" y="2403583"/>
              <a:ext cx="273616" cy="2670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221638" y="2403583"/>
              <a:ext cx="273616" cy="26702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2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112708" y="340660"/>
            <a:ext cx="19429396" cy="1462152"/>
          </a:xfrm>
        </p:spPr>
        <p:txBody>
          <a:bodyPr>
            <a:noAutofit/>
          </a:bodyPr>
          <a:lstStyle>
            <a:lvl1pPr>
              <a:defRPr sz="6400">
                <a:solidFill>
                  <a:schemeClr val="bg2"/>
                </a:solidFill>
                <a:latin typeface="Raleway ExtraBold"/>
                <a:cs typeface="Raleway ExtraBold"/>
              </a:defRPr>
            </a:lvl1pPr>
            <a:lvl2pPr>
              <a:defRPr sz="7500">
                <a:solidFill>
                  <a:schemeClr val="accent2"/>
                </a:solidFill>
                <a:latin typeface="Lato Black"/>
                <a:cs typeface="Lato Black"/>
              </a:defRPr>
            </a:lvl2pPr>
            <a:lvl3pPr>
              <a:defRPr sz="7500">
                <a:solidFill>
                  <a:schemeClr val="accent2"/>
                </a:solidFill>
                <a:latin typeface="Lato Black"/>
                <a:cs typeface="Lato Black"/>
              </a:defRPr>
            </a:lvl3pPr>
            <a:lvl4pPr>
              <a:defRPr sz="7500">
                <a:solidFill>
                  <a:schemeClr val="accent2"/>
                </a:solidFill>
                <a:latin typeface="Lato Black"/>
                <a:cs typeface="Lato Black"/>
              </a:defRPr>
            </a:lvl4pPr>
            <a:lvl5pPr>
              <a:defRPr sz="7500">
                <a:solidFill>
                  <a:schemeClr val="accent2"/>
                </a:solidFill>
                <a:latin typeface="Lato Black"/>
                <a:cs typeface="Lato Black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2112709" y="1371600"/>
            <a:ext cx="19429298" cy="778933"/>
          </a:xfrm>
        </p:spPr>
        <p:txBody>
          <a:bodyPr>
            <a:noAutofit/>
          </a:bodyPr>
          <a:lstStyle>
            <a:lvl1pPr>
              <a:defRPr sz="2900">
                <a:solidFill>
                  <a:schemeClr val="bg1">
                    <a:lumMod val="75000"/>
                  </a:schemeClr>
                </a:solidFill>
                <a:latin typeface="Raleway Light"/>
                <a:cs typeface="Raleway Light"/>
              </a:defRPr>
            </a:lvl1pPr>
            <a:lvl2pPr>
              <a:defRPr>
                <a:latin typeface="Lato Light"/>
                <a:cs typeface="Lato Light"/>
              </a:defRPr>
            </a:lvl2pPr>
            <a:lvl3pPr>
              <a:defRPr>
                <a:latin typeface="Lato Light"/>
                <a:cs typeface="Lato Light"/>
              </a:defRPr>
            </a:lvl3pPr>
            <a:lvl4pPr>
              <a:defRPr>
                <a:latin typeface="Lato Light"/>
                <a:cs typeface="Lato Light"/>
              </a:defRPr>
            </a:lvl4pPr>
            <a:lvl5pPr>
              <a:defRPr>
                <a:latin typeface="Lato Light"/>
                <a:cs typeface="Lato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541451" y="3048000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37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2875024" y="3048000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8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5199886" y="3048000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9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541451" y="5370467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40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2875024" y="5370467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1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5199886" y="5370467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42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14504820" y="2997200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43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16838394" y="2997200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4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19163256" y="2997200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45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14504820" y="5319667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46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16838394" y="5319667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7" name="Picture Placeholder 13"/>
          <p:cNvSpPr>
            <a:spLocks noGrp="1"/>
          </p:cNvSpPr>
          <p:nvPr>
            <p:ph type="pic" sz="quarter" idx="25"/>
          </p:nvPr>
        </p:nvSpPr>
        <p:spPr>
          <a:xfrm>
            <a:off x="19163256" y="5319667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48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7521522" y="3048000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49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9855095" y="3048000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0" name="Picture Placeholder 13"/>
          <p:cNvSpPr>
            <a:spLocks noGrp="1"/>
          </p:cNvSpPr>
          <p:nvPr>
            <p:ph type="pic" sz="quarter" idx="28"/>
          </p:nvPr>
        </p:nvSpPr>
        <p:spPr>
          <a:xfrm>
            <a:off x="12179958" y="3048000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1" name="Picture Placeholder 13"/>
          <p:cNvSpPr>
            <a:spLocks noGrp="1"/>
          </p:cNvSpPr>
          <p:nvPr>
            <p:ph type="pic" sz="quarter" idx="29"/>
          </p:nvPr>
        </p:nvSpPr>
        <p:spPr>
          <a:xfrm>
            <a:off x="7521522" y="5370467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52" name="Picture Placeholder 13"/>
          <p:cNvSpPr>
            <a:spLocks noGrp="1"/>
          </p:cNvSpPr>
          <p:nvPr>
            <p:ph type="pic" sz="quarter" idx="30"/>
          </p:nvPr>
        </p:nvSpPr>
        <p:spPr>
          <a:xfrm>
            <a:off x="9855095" y="5370467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3" name="Picture Placeholder 13"/>
          <p:cNvSpPr>
            <a:spLocks noGrp="1"/>
          </p:cNvSpPr>
          <p:nvPr>
            <p:ph type="pic" sz="quarter" idx="31"/>
          </p:nvPr>
        </p:nvSpPr>
        <p:spPr>
          <a:xfrm>
            <a:off x="12179958" y="5370467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54" name="Picture Placeholder 13"/>
          <p:cNvSpPr>
            <a:spLocks noGrp="1"/>
          </p:cNvSpPr>
          <p:nvPr>
            <p:ph type="pic" sz="quarter" idx="32"/>
          </p:nvPr>
        </p:nvSpPr>
        <p:spPr>
          <a:xfrm>
            <a:off x="21484892" y="2997200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57" name="Picture Placeholder 13"/>
          <p:cNvSpPr>
            <a:spLocks noGrp="1"/>
          </p:cNvSpPr>
          <p:nvPr>
            <p:ph type="pic" sz="quarter" idx="35"/>
          </p:nvPr>
        </p:nvSpPr>
        <p:spPr>
          <a:xfrm>
            <a:off x="21484892" y="5319667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33" name="Oval 32"/>
          <p:cNvSpPr>
            <a:spLocks noChangeAspect="1"/>
          </p:cNvSpPr>
          <p:nvPr userDrawn="1"/>
        </p:nvSpPr>
        <p:spPr>
          <a:xfrm>
            <a:off x="22764422" y="775128"/>
            <a:ext cx="690154" cy="69006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852" tIns="121926" rIns="243852" bIns="1219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569633" y="712115"/>
            <a:ext cx="1065341" cy="73025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  <a:latin typeface="Raleway Regular"/>
                <a:cs typeface="Raleway Regular"/>
              </a:defRPr>
            </a:lvl1pPr>
          </a:lstStyle>
          <a:p>
            <a:fld id="{9DF686B8-C880-FF40-96DC-14FF2413C3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38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00"/>
                            </p:stCondLst>
                            <p:childTnLst>
                              <p:par>
                                <p:cTn id="2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4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300"/>
                            </p:stCondLst>
                            <p:childTnLst>
                              <p:par>
                                <p:cTn id="3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00"/>
                            </p:stCondLst>
                            <p:childTnLst>
                              <p:par>
                                <p:cTn id="37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4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100"/>
                            </p:stCondLst>
                            <p:childTnLst>
                              <p:par>
                                <p:cTn id="4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4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4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900"/>
                            </p:stCondLst>
                            <p:childTnLst>
                              <p:par>
                                <p:cTn id="5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4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300"/>
                            </p:stCondLst>
                            <p:childTnLst>
                              <p:par>
                                <p:cTn id="6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4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00"/>
                            </p:stCondLst>
                            <p:childTnLst>
                              <p:par>
                                <p:cTn id="67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100"/>
                            </p:stCondLst>
                            <p:childTnLst>
                              <p:par>
                                <p:cTn id="7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4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4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500"/>
                            </p:stCondLst>
                            <p:childTnLst>
                              <p:par>
                                <p:cTn id="7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4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900"/>
                            </p:stCondLst>
                            <p:childTnLst>
                              <p:par>
                                <p:cTn id="8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6300"/>
                            </p:stCondLst>
                            <p:childTnLst>
                              <p:par>
                                <p:cTn id="9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4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700"/>
                            </p:stCondLst>
                            <p:childTnLst>
                              <p:par>
                                <p:cTn id="97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4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4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4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7100"/>
                            </p:stCondLst>
                            <p:childTnLst>
                              <p:par>
                                <p:cTn id="10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4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4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4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7500"/>
                            </p:stCondLst>
                            <p:childTnLst>
                              <p:par>
                                <p:cTn id="10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4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7900"/>
                            </p:stCondLst>
                            <p:childTnLst>
                              <p:par>
                                <p:cTn id="11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4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8300"/>
                            </p:stCondLst>
                            <p:childTnLst>
                              <p:par>
                                <p:cTn id="12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4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4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4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8700"/>
                            </p:stCondLst>
                            <p:childTnLst>
                              <p:par>
                                <p:cTn id="127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4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9100"/>
                            </p:stCondLst>
                            <p:childTnLst>
                              <p:par>
                                <p:cTn id="13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4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4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4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7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359" y="549277"/>
            <a:ext cx="21948458" cy="2286000"/>
          </a:xfrm>
          <a:prstGeom prst="rect">
            <a:avLst/>
          </a:prstGeom>
        </p:spPr>
        <p:txBody>
          <a:bodyPr vert="horz" lIns="243852" tIns="121926" rIns="243852" bIns="121926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359" y="3200403"/>
            <a:ext cx="21948458" cy="9051925"/>
          </a:xfrm>
          <a:prstGeom prst="rect">
            <a:avLst/>
          </a:prstGeom>
        </p:spPr>
        <p:txBody>
          <a:bodyPr vert="horz" lIns="243852" tIns="121926" rIns="243852" bIns="121926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9359" y="12712701"/>
            <a:ext cx="5690341" cy="730251"/>
          </a:xfrm>
          <a:prstGeom prst="rect">
            <a:avLst/>
          </a:prstGeom>
        </p:spPr>
        <p:txBody>
          <a:bodyPr vert="horz" lIns="243852" tIns="121926" rIns="243852" bIns="121926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32285" y="12712701"/>
            <a:ext cx="7722605" cy="730251"/>
          </a:xfrm>
          <a:prstGeom prst="rect">
            <a:avLst/>
          </a:prstGeom>
        </p:spPr>
        <p:txBody>
          <a:bodyPr vert="horz" lIns="243852" tIns="121926" rIns="243852" bIns="121926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477475" y="12712701"/>
            <a:ext cx="5690341" cy="730251"/>
          </a:xfrm>
          <a:prstGeom prst="rect">
            <a:avLst/>
          </a:prstGeom>
        </p:spPr>
        <p:txBody>
          <a:bodyPr vert="horz" lIns="243852" tIns="121926" rIns="243852" bIns="121926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686B8-C880-FF40-96DC-14FF2413C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70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61" r:id="rId3"/>
    <p:sldLayoutId id="2147483650" r:id="rId4"/>
    <p:sldLayoutId id="2147483662" r:id="rId5"/>
    <p:sldLayoutId id="2147483663" r:id="rId6"/>
    <p:sldLayoutId id="2147483669" r:id="rId7"/>
    <p:sldLayoutId id="2147483667" r:id="rId8"/>
    <p:sldLayoutId id="2147483666" r:id="rId9"/>
    <p:sldLayoutId id="2147483665" r:id="rId10"/>
    <p:sldLayoutId id="2147483670" r:id="rId11"/>
    <p:sldLayoutId id="2147483676" r:id="rId12"/>
    <p:sldLayoutId id="2147483678" r:id="rId13"/>
    <p:sldLayoutId id="214748367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hf hdr="0" ftr="0" dt="0"/>
  <p:txStyles>
    <p:titleStyle>
      <a:lvl1pPr algn="ctr" defTabSz="1219261" rtl="0" eaLnBrk="1" latinLnBrk="0" hangingPunct="1">
        <a:spcBef>
          <a:spcPct val="0"/>
        </a:spcBef>
        <a:buNone/>
        <a:defRPr sz="7500" kern="1200">
          <a:solidFill>
            <a:schemeClr val="bg2"/>
          </a:solidFill>
          <a:latin typeface="Raleway ExtraBold"/>
          <a:ea typeface="+mj-ea"/>
          <a:cs typeface="Raleway ExtraBold"/>
        </a:defRPr>
      </a:lvl1pPr>
    </p:titleStyle>
    <p:bodyStyle>
      <a:lvl1pPr marL="0" indent="0" algn="l" defTabSz="1219261" rtl="0" eaLnBrk="1" latinLnBrk="0" hangingPunct="1">
        <a:spcBef>
          <a:spcPct val="20000"/>
        </a:spcBef>
        <a:buFont typeface="Arial"/>
        <a:buNone/>
        <a:defRPr sz="6400" kern="1200">
          <a:solidFill>
            <a:schemeClr val="bg1">
              <a:lumMod val="75000"/>
            </a:schemeClr>
          </a:solidFill>
          <a:latin typeface="Raleway Light"/>
          <a:ea typeface="+mn-ea"/>
          <a:cs typeface="Raleway Light"/>
        </a:defRPr>
      </a:lvl1pPr>
      <a:lvl2pPr marL="1219261" indent="0" algn="l" defTabSz="1219261" rtl="0" eaLnBrk="1" latinLnBrk="0" hangingPunct="1">
        <a:spcBef>
          <a:spcPct val="20000"/>
        </a:spcBef>
        <a:buFont typeface="Arial"/>
        <a:buNone/>
        <a:defRPr sz="4800" kern="1200">
          <a:solidFill>
            <a:schemeClr val="bg1">
              <a:lumMod val="75000"/>
            </a:schemeClr>
          </a:solidFill>
          <a:latin typeface="Raleway Light"/>
          <a:ea typeface="+mn-ea"/>
          <a:cs typeface="Raleway Light"/>
        </a:defRPr>
      </a:lvl2pPr>
      <a:lvl3pPr marL="2438522" indent="0" algn="l" defTabSz="1219261" rtl="0" eaLnBrk="1" latinLnBrk="0" hangingPunct="1">
        <a:spcBef>
          <a:spcPct val="20000"/>
        </a:spcBef>
        <a:buFont typeface="Arial"/>
        <a:buNone/>
        <a:defRPr sz="4300" kern="1200">
          <a:solidFill>
            <a:schemeClr val="bg1">
              <a:lumMod val="75000"/>
            </a:schemeClr>
          </a:solidFill>
          <a:latin typeface="Raleway Light"/>
          <a:ea typeface="+mn-ea"/>
          <a:cs typeface="Raleway Light"/>
        </a:defRPr>
      </a:lvl3pPr>
      <a:lvl4pPr marL="3657783" indent="0" algn="l" defTabSz="1219261" rtl="0" eaLnBrk="1" latinLnBrk="0" hangingPunct="1">
        <a:spcBef>
          <a:spcPct val="20000"/>
        </a:spcBef>
        <a:buFont typeface="Arial"/>
        <a:buNone/>
        <a:defRPr sz="3700" kern="1200">
          <a:solidFill>
            <a:schemeClr val="bg1">
              <a:lumMod val="75000"/>
            </a:schemeClr>
          </a:solidFill>
          <a:latin typeface="Raleway Light"/>
          <a:ea typeface="+mn-ea"/>
          <a:cs typeface="Raleway Light"/>
        </a:defRPr>
      </a:lvl4pPr>
      <a:lvl5pPr marL="4877044" indent="0" algn="l" defTabSz="1219261" rtl="0" eaLnBrk="1" latinLnBrk="0" hangingPunct="1">
        <a:spcBef>
          <a:spcPct val="20000"/>
        </a:spcBef>
        <a:buFont typeface="Arial"/>
        <a:buNone/>
        <a:defRPr sz="3700" kern="1200">
          <a:solidFill>
            <a:schemeClr val="bg1">
              <a:lumMod val="75000"/>
            </a:schemeClr>
          </a:solidFill>
          <a:latin typeface="Raleway Light"/>
          <a:ea typeface="+mn-ea"/>
          <a:cs typeface="Raleway Light"/>
        </a:defRPr>
      </a:lvl5pPr>
      <a:lvl6pPr marL="6705935" indent="-609630" algn="l" defTabSz="1219261" rtl="0" eaLnBrk="1" latinLnBrk="0" hangingPunct="1">
        <a:spcBef>
          <a:spcPct val="20000"/>
        </a:spcBef>
        <a:buFont typeface="Arial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6pPr>
      <a:lvl7pPr marL="7925196" indent="-609630" algn="l" defTabSz="1219261" rtl="0" eaLnBrk="1" latinLnBrk="0" hangingPunct="1">
        <a:spcBef>
          <a:spcPct val="20000"/>
        </a:spcBef>
        <a:buFont typeface="Arial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7pPr>
      <a:lvl8pPr marL="9144457" indent="-609630" algn="l" defTabSz="1219261" rtl="0" eaLnBrk="1" latinLnBrk="0" hangingPunct="1">
        <a:spcBef>
          <a:spcPct val="20000"/>
        </a:spcBef>
        <a:buFont typeface="Arial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3718" indent="-609630" algn="l" defTabSz="1219261" rtl="0" eaLnBrk="1" latinLnBrk="0" hangingPunct="1">
        <a:spcBef>
          <a:spcPct val="20000"/>
        </a:spcBef>
        <a:buFont typeface="Arial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61" algn="l" defTabSz="12192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522" algn="l" defTabSz="12192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783" algn="l" defTabSz="12192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7044" algn="l" defTabSz="12192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305" algn="l" defTabSz="12192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566" algn="l" defTabSz="12192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827" algn="l" defTabSz="12192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4088" algn="l" defTabSz="12192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png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2735479" y="4232449"/>
            <a:ext cx="21651695" cy="2940051"/>
          </a:xfrm>
        </p:spPr>
        <p:txBody>
          <a:bodyPr>
            <a:normAutofit/>
          </a:bodyPr>
          <a:lstStyle/>
          <a:p>
            <a:pPr algn="l"/>
            <a:r>
              <a:rPr lang="en-US" sz="14400" dirty="0"/>
              <a:t>Sketch Recognition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2974316" y="6628613"/>
            <a:ext cx="17131486" cy="1105808"/>
          </a:xfrm>
        </p:spPr>
        <p:txBody>
          <a:bodyPr>
            <a:normAutofit/>
          </a:bodyPr>
          <a:lstStyle/>
          <a:p>
            <a:pPr algn="l"/>
            <a:r>
              <a:rPr lang="en-US" sz="4300" dirty="0">
                <a:latin typeface="Raleway ExtraLight"/>
                <a:cs typeface="Raleway ExtraLight"/>
              </a:rPr>
              <a:t>Big Data Content Analytics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35992" y="7670801"/>
            <a:ext cx="2626166" cy="467048"/>
            <a:chOff x="6221638" y="2403583"/>
            <a:chExt cx="1501283" cy="267029"/>
          </a:xfrm>
        </p:grpSpPr>
        <p:sp>
          <p:nvSpPr>
            <p:cNvPr id="4" name="Oval 3"/>
            <p:cNvSpPr/>
            <p:nvPr/>
          </p:nvSpPr>
          <p:spPr>
            <a:xfrm>
              <a:off x="7449305" y="2403583"/>
              <a:ext cx="273616" cy="26702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7142388" y="2403583"/>
              <a:ext cx="273616" cy="26702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835471" y="2403583"/>
              <a:ext cx="273616" cy="2670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528555" y="2403583"/>
              <a:ext cx="273616" cy="2670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221638" y="2403583"/>
              <a:ext cx="273616" cy="26702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86B8-C880-FF40-96DC-14FF2413C34E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2175787" y="533400"/>
            <a:ext cx="1752600" cy="1524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2965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1984821" y="340660"/>
            <a:ext cx="1791166" cy="1462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Methodology</a:t>
            </a:r>
            <a:endParaRPr lang="el-G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87" y="2427282"/>
            <a:ext cx="11628628" cy="9383718"/>
          </a:xfrm>
          <a:prstGeom prst="rect">
            <a:avLst/>
          </a:prstGeom>
          <a:ln>
            <a:solidFill>
              <a:srgbClr val="192632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r="58612"/>
          <a:stretch/>
        </p:blipFill>
        <p:spPr>
          <a:xfrm>
            <a:off x="13412787" y="2427282"/>
            <a:ext cx="9366659" cy="2983474"/>
          </a:xfrm>
          <a:prstGeom prst="rect">
            <a:avLst/>
          </a:prstGeom>
          <a:ln>
            <a:solidFill>
              <a:srgbClr val="192632"/>
            </a:solidFill>
          </a:ln>
        </p:spPr>
      </p:pic>
      <p:sp>
        <p:nvSpPr>
          <p:cNvPr id="9" name="Freeform 1"/>
          <p:cNvSpPr>
            <a:spLocks noChangeArrowheads="1"/>
          </p:cNvSpPr>
          <p:nvPr/>
        </p:nvSpPr>
        <p:spPr bwMode="auto">
          <a:xfrm rot="10800000">
            <a:off x="13381717" y="6205610"/>
            <a:ext cx="838200" cy="457200"/>
          </a:xfrm>
          <a:custGeom>
            <a:avLst/>
            <a:gdLst>
              <a:gd name="T0" fmla="*/ 5874 w 7875"/>
              <a:gd name="T1" fmla="*/ 1811 h 3594"/>
              <a:gd name="T2" fmla="*/ 7874 w 7875"/>
              <a:gd name="T3" fmla="*/ 0 h 3594"/>
              <a:gd name="T4" fmla="*/ 1969 w 7875"/>
              <a:gd name="T5" fmla="*/ 0 h 3594"/>
              <a:gd name="T6" fmla="*/ 0 w 7875"/>
              <a:gd name="T7" fmla="*/ 1811 h 3594"/>
              <a:gd name="T8" fmla="*/ 1969 w 7875"/>
              <a:gd name="T9" fmla="*/ 3593 h 3594"/>
              <a:gd name="T10" fmla="*/ 7874 w 7875"/>
              <a:gd name="T11" fmla="*/ 3593 h 3594"/>
              <a:gd name="T12" fmla="*/ 5874 w 7875"/>
              <a:gd name="T13" fmla="*/ 1811 h 3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75" h="3594">
                <a:moveTo>
                  <a:pt x="5874" y="1811"/>
                </a:moveTo>
                <a:lnTo>
                  <a:pt x="7874" y="0"/>
                </a:lnTo>
                <a:lnTo>
                  <a:pt x="1969" y="0"/>
                </a:lnTo>
                <a:lnTo>
                  <a:pt x="0" y="1811"/>
                </a:lnTo>
                <a:lnTo>
                  <a:pt x="1969" y="3593"/>
                </a:lnTo>
                <a:lnTo>
                  <a:pt x="7874" y="3593"/>
                </a:lnTo>
                <a:lnTo>
                  <a:pt x="5874" y="181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4184493" y="6064872"/>
            <a:ext cx="8703316" cy="738676"/>
          </a:xfrm>
          <a:prstGeom prst="rect">
            <a:avLst/>
          </a:prstGeom>
          <a:noFill/>
        </p:spPr>
        <p:txBody>
          <a:bodyPr wrap="square" lIns="243852" tIns="121926" rIns="243852" bIns="121926" rtlCol="0">
            <a:spAutoFit/>
          </a:bodyPr>
          <a:lstStyle/>
          <a:p>
            <a:r>
              <a:rPr lang="en-US" sz="3200" dirty="0">
                <a:solidFill>
                  <a:schemeClr val="accent4">
                    <a:lumMod val="50000"/>
                  </a:schemeClr>
                </a:solidFill>
                <a:latin typeface="Raleway ExtraBold"/>
                <a:cs typeface="Raleway ExtraBold"/>
              </a:rPr>
              <a:t>The epochs are 20</a:t>
            </a:r>
          </a:p>
        </p:txBody>
      </p:sp>
      <p:sp>
        <p:nvSpPr>
          <p:cNvPr id="11" name="Freeform 1"/>
          <p:cNvSpPr>
            <a:spLocks noChangeArrowheads="1"/>
          </p:cNvSpPr>
          <p:nvPr/>
        </p:nvSpPr>
        <p:spPr bwMode="auto">
          <a:xfrm rot="10800000">
            <a:off x="13381717" y="7299264"/>
            <a:ext cx="838200" cy="457200"/>
          </a:xfrm>
          <a:custGeom>
            <a:avLst/>
            <a:gdLst>
              <a:gd name="T0" fmla="*/ 5874 w 7875"/>
              <a:gd name="T1" fmla="*/ 1811 h 3594"/>
              <a:gd name="T2" fmla="*/ 7874 w 7875"/>
              <a:gd name="T3" fmla="*/ 0 h 3594"/>
              <a:gd name="T4" fmla="*/ 1969 w 7875"/>
              <a:gd name="T5" fmla="*/ 0 h 3594"/>
              <a:gd name="T6" fmla="*/ 0 w 7875"/>
              <a:gd name="T7" fmla="*/ 1811 h 3594"/>
              <a:gd name="T8" fmla="*/ 1969 w 7875"/>
              <a:gd name="T9" fmla="*/ 3593 h 3594"/>
              <a:gd name="T10" fmla="*/ 7874 w 7875"/>
              <a:gd name="T11" fmla="*/ 3593 h 3594"/>
              <a:gd name="T12" fmla="*/ 5874 w 7875"/>
              <a:gd name="T13" fmla="*/ 1811 h 3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75" h="3594">
                <a:moveTo>
                  <a:pt x="5874" y="1811"/>
                </a:moveTo>
                <a:lnTo>
                  <a:pt x="7874" y="0"/>
                </a:lnTo>
                <a:lnTo>
                  <a:pt x="1969" y="0"/>
                </a:lnTo>
                <a:lnTo>
                  <a:pt x="0" y="1811"/>
                </a:lnTo>
                <a:lnTo>
                  <a:pt x="1969" y="3593"/>
                </a:lnTo>
                <a:lnTo>
                  <a:pt x="7874" y="3593"/>
                </a:lnTo>
                <a:lnTo>
                  <a:pt x="5874" y="181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4155600" y="7158526"/>
            <a:ext cx="10040102" cy="738676"/>
          </a:xfrm>
          <a:prstGeom prst="rect">
            <a:avLst/>
          </a:prstGeom>
          <a:noFill/>
        </p:spPr>
        <p:txBody>
          <a:bodyPr wrap="square" lIns="243852" tIns="121926" rIns="243852" bIns="121926" rtlCol="0">
            <a:spAutoFit/>
          </a:bodyPr>
          <a:lstStyle/>
          <a:p>
            <a:r>
              <a:rPr lang="en-US" sz="3200" dirty="0">
                <a:solidFill>
                  <a:schemeClr val="accent4">
                    <a:lumMod val="50000"/>
                  </a:schemeClr>
                </a:solidFill>
                <a:latin typeface="Raleway ExtraBold"/>
                <a:cs typeface="Raleway ExtraBold"/>
              </a:rPr>
              <a:t>The training set was 70% and the test set was 30%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2647978" y="2123814"/>
            <a:ext cx="0" cy="102967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26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1144587" y="9169037"/>
            <a:ext cx="17131486" cy="2940051"/>
          </a:xfrm>
          <a:prstGeom prst="rect">
            <a:avLst/>
          </a:prstGeom>
        </p:spPr>
        <p:txBody>
          <a:bodyPr vert="horz" lIns="243852" tIns="121926" rIns="243852" bIns="121926" rtlCol="0" anchor="ctr">
            <a:normAutofit/>
          </a:bodyPr>
          <a:lstStyle>
            <a:lvl1pPr algn="ctr" defTabSz="1219261" rtl="0" eaLnBrk="1" latinLnBrk="0" hangingPunct="1">
              <a:spcBef>
                <a:spcPct val="0"/>
              </a:spcBef>
              <a:buNone/>
              <a:defRPr sz="7500" kern="1200">
                <a:solidFill>
                  <a:schemeClr val="bg2"/>
                </a:solidFill>
                <a:latin typeface="Raleway ExtraBold"/>
                <a:ea typeface="+mj-ea"/>
                <a:cs typeface="Raleway ExtraBold"/>
              </a:defRPr>
            </a:lvl1pPr>
          </a:lstStyle>
          <a:p>
            <a:pPr algn="l"/>
            <a:r>
              <a:rPr lang="en-US" sz="14400" dirty="0">
                <a:solidFill>
                  <a:schemeClr val="accent1"/>
                </a:solidFill>
              </a:rPr>
              <a:t>The Results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634385" y="11953552"/>
            <a:ext cx="2626166" cy="467048"/>
            <a:chOff x="6221638" y="2403583"/>
            <a:chExt cx="1501283" cy="267029"/>
          </a:xfrm>
        </p:grpSpPr>
        <p:sp>
          <p:nvSpPr>
            <p:cNvPr id="15" name="Oval 14"/>
            <p:cNvSpPr/>
            <p:nvPr/>
          </p:nvSpPr>
          <p:spPr>
            <a:xfrm>
              <a:off x="7449305" y="2403583"/>
              <a:ext cx="273616" cy="26702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142388" y="2403583"/>
              <a:ext cx="273616" cy="26702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835471" y="2403583"/>
              <a:ext cx="273616" cy="2670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528555" y="2403583"/>
              <a:ext cx="273616" cy="2670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221638" y="2403583"/>
              <a:ext cx="273616" cy="26702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1" y="0"/>
            <a:ext cx="24387174" cy="8229600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2"/>
          <p:cNvGrpSpPr>
            <a:grpSpLocks/>
          </p:cNvGrpSpPr>
          <p:nvPr/>
        </p:nvGrpSpPr>
        <p:grpSpPr bwMode="auto">
          <a:xfrm>
            <a:off x="9604815" y="2649583"/>
            <a:ext cx="4077458" cy="3336005"/>
            <a:chOff x="1569458" y="688424"/>
            <a:chExt cx="334962" cy="331788"/>
          </a:xfrm>
          <a:solidFill>
            <a:schemeClr val="tx1"/>
          </a:solidFill>
        </p:grpSpPr>
        <p:sp>
          <p:nvSpPr>
            <p:cNvPr id="22" name="Freeform 11"/>
            <p:cNvSpPr>
              <a:spLocks noChangeArrowheads="1"/>
            </p:cNvSpPr>
            <p:nvPr/>
          </p:nvSpPr>
          <p:spPr bwMode="auto">
            <a:xfrm>
              <a:off x="1587500" y="901699"/>
              <a:ext cx="42863" cy="77788"/>
            </a:xfrm>
            <a:custGeom>
              <a:avLst/>
              <a:gdLst>
                <a:gd name="T0" fmla="*/ 0 w 118"/>
                <a:gd name="T1" fmla="*/ 183 h 218"/>
                <a:gd name="T2" fmla="*/ 25 w 118"/>
                <a:gd name="T3" fmla="*/ 217 h 218"/>
                <a:gd name="T4" fmla="*/ 84 w 118"/>
                <a:gd name="T5" fmla="*/ 217 h 218"/>
                <a:gd name="T6" fmla="*/ 117 w 118"/>
                <a:gd name="T7" fmla="*/ 183 h 218"/>
                <a:gd name="T8" fmla="*/ 117 w 118"/>
                <a:gd name="T9" fmla="*/ 0 h 218"/>
                <a:gd name="T10" fmla="*/ 17 w 118"/>
                <a:gd name="T11" fmla="*/ 91 h 218"/>
                <a:gd name="T12" fmla="*/ 0 w 118"/>
                <a:gd name="T13" fmla="*/ 75 h 218"/>
                <a:gd name="T14" fmla="*/ 0 w 118"/>
                <a:gd name="T15" fmla="*/ 183 h 218"/>
                <a:gd name="T16" fmla="*/ 0 w 118"/>
                <a:gd name="T17" fmla="*/ 183 h 218"/>
                <a:gd name="T18" fmla="*/ 0 w 118"/>
                <a:gd name="T19" fmla="*/ 18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8" h="218">
                  <a:moveTo>
                    <a:pt x="0" y="183"/>
                  </a:moveTo>
                  <a:cubicBezTo>
                    <a:pt x="0" y="200"/>
                    <a:pt x="8" y="217"/>
                    <a:pt x="25" y="217"/>
                  </a:cubicBezTo>
                  <a:cubicBezTo>
                    <a:pt x="84" y="217"/>
                    <a:pt x="84" y="217"/>
                    <a:pt x="84" y="217"/>
                  </a:cubicBezTo>
                  <a:cubicBezTo>
                    <a:pt x="100" y="217"/>
                    <a:pt x="117" y="200"/>
                    <a:pt x="117" y="183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" y="91"/>
                    <a:pt x="17" y="91"/>
                    <a:pt x="17" y="91"/>
                  </a:cubicBezTo>
                  <a:cubicBezTo>
                    <a:pt x="0" y="75"/>
                    <a:pt x="0" y="75"/>
                    <a:pt x="0" y="75"/>
                  </a:cubicBezTo>
                  <a:lnTo>
                    <a:pt x="0" y="183"/>
                  </a:lnTo>
                  <a:close/>
                  <a:moveTo>
                    <a:pt x="0" y="183"/>
                  </a:moveTo>
                  <a:lnTo>
                    <a:pt x="0" y="18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" name="Freeform 12"/>
            <p:cNvSpPr>
              <a:spLocks noChangeArrowheads="1"/>
            </p:cNvSpPr>
            <p:nvPr/>
          </p:nvSpPr>
          <p:spPr bwMode="auto">
            <a:xfrm>
              <a:off x="1657350" y="858837"/>
              <a:ext cx="42863" cy="120650"/>
            </a:xfrm>
            <a:custGeom>
              <a:avLst/>
              <a:gdLst>
                <a:gd name="T0" fmla="*/ 0 w 118"/>
                <a:gd name="T1" fmla="*/ 301 h 336"/>
                <a:gd name="T2" fmla="*/ 34 w 118"/>
                <a:gd name="T3" fmla="*/ 335 h 336"/>
                <a:gd name="T4" fmla="*/ 84 w 118"/>
                <a:gd name="T5" fmla="*/ 335 h 336"/>
                <a:gd name="T6" fmla="*/ 117 w 118"/>
                <a:gd name="T7" fmla="*/ 301 h 336"/>
                <a:gd name="T8" fmla="*/ 117 w 118"/>
                <a:gd name="T9" fmla="*/ 76 h 336"/>
                <a:gd name="T10" fmla="*/ 42 w 118"/>
                <a:gd name="T11" fmla="*/ 0 h 336"/>
                <a:gd name="T12" fmla="*/ 0 w 118"/>
                <a:gd name="T13" fmla="*/ 42 h 336"/>
                <a:gd name="T14" fmla="*/ 0 w 118"/>
                <a:gd name="T15" fmla="*/ 301 h 336"/>
                <a:gd name="T16" fmla="*/ 0 w 118"/>
                <a:gd name="T17" fmla="*/ 301 h 336"/>
                <a:gd name="T18" fmla="*/ 0 w 118"/>
                <a:gd name="T19" fmla="*/ 301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8" h="336">
                  <a:moveTo>
                    <a:pt x="0" y="301"/>
                  </a:moveTo>
                  <a:cubicBezTo>
                    <a:pt x="0" y="318"/>
                    <a:pt x="17" y="335"/>
                    <a:pt x="34" y="335"/>
                  </a:cubicBezTo>
                  <a:cubicBezTo>
                    <a:pt x="84" y="335"/>
                    <a:pt x="84" y="335"/>
                    <a:pt x="84" y="335"/>
                  </a:cubicBezTo>
                  <a:cubicBezTo>
                    <a:pt x="101" y="335"/>
                    <a:pt x="117" y="318"/>
                    <a:pt x="117" y="301"/>
                  </a:cubicBezTo>
                  <a:cubicBezTo>
                    <a:pt x="117" y="76"/>
                    <a:pt x="117" y="76"/>
                    <a:pt x="117" y="76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0" y="42"/>
                    <a:pt x="0" y="42"/>
                    <a:pt x="0" y="42"/>
                  </a:cubicBezTo>
                  <a:lnTo>
                    <a:pt x="0" y="301"/>
                  </a:lnTo>
                  <a:close/>
                  <a:moveTo>
                    <a:pt x="0" y="301"/>
                  </a:moveTo>
                  <a:lnTo>
                    <a:pt x="0" y="30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" name="Freeform 13"/>
            <p:cNvSpPr>
              <a:spLocks noChangeArrowheads="1"/>
            </p:cNvSpPr>
            <p:nvPr/>
          </p:nvSpPr>
          <p:spPr bwMode="auto">
            <a:xfrm>
              <a:off x="1727200" y="858837"/>
              <a:ext cx="42863" cy="120650"/>
            </a:xfrm>
            <a:custGeom>
              <a:avLst/>
              <a:gdLst>
                <a:gd name="T0" fmla="*/ 92 w 118"/>
                <a:gd name="T1" fmla="*/ 335 h 336"/>
                <a:gd name="T2" fmla="*/ 117 w 118"/>
                <a:gd name="T3" fmla="*/ 301 h 336"/>
                <a:gd name="T4" fmla="*/ 117 w 118"/>
                <a:gd name="T5" fmla="*/ 0 h 336"/>
                <a:gd name="T6" fmla="*/ 0 w 118"/>
                <a:gd name="T7" fmla="*/ 118 h 336"/>
                <a:gd name="T8" fmla="*/ 0 w 118"/>
                <a:gd name="T9" fmla="*/ 301 h 336"/>
                <a:gd name="T10" fmla="*/ 33 w 118"/>
                <a:gd name="T11" fmla="*/ 335 h 336"/>
                <a:gd name="T12" fmla="*/ 92 w 118"/>
                <a:gd name="T13" fmla="*/ 335 h 336"/>
                <a:gd name="T14" fmla="*/ 92 w 118"/>
                <a:gd name="T15" fmla="*/ 335 h 336"/>
                <a:gd name="T16" fmla="*/ 92 w 118"/>
                <a:gd name="T17" fmla="*/ 335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336">
                  <a:moveTo>
                    <a:pt x="92" y="335"/>
                  </a:moveTo>
                  <a:cubicBezTo>
                    <a:pt x="108" y="335"/>
                    <a:pt x="117" y="318"/>
                    <a:pt x="117" y="301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18"/>
                    <a:pt x="16" y="335"/>
                    <a:pt x="33" y="335"/>
                  </a:cubicBezTo>
                  <a:lnTo>
                    <a:pt x="92" y="335"/>
                  </a:lnTo>
                  <a:close/>
                  <a:moveTo>
                    <a:pt x="92" y="335"/>
                  </a:moveTo>
                  <a:lnTo>
                    <a:pt x="92" y="33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" name="Freeform 14"/>
            <p:cNvSpPr>
              <a:spLocks noChangeArrowheads="1"/>
            </p:cNvSpPr>
            <p:nvPr/>
          </p:nvSpPr>
          <p:spPr bwMode="auto">
            <a:xfrm>
              <a:off x="1795463" y="817562"/>
              <a:ext cx="46037" cy="163512"/>
            </a:xfrm>
            <a:custGeom>
              <a:avLst/>
              <a:gdLst>
                <a:gd name="T0" fmla="*/ 0 w 126"/>
                <a:gd name="T1" fmla="*/ 41 h 452"/>
                <a:gd name="T2" fmla="*/ 0 w 126"/>
                <a:gd name="T3" fmla="*/ 417 h 452"/>
                <a:gd name="T4" fmla="*/ 33 w 126"/>
                <a:gd name="T5" fmla="*/ 451 h 452"/>
                <a:gd name="T6" fmla="*/ 92 w 126"/>
                <a:gd name="T7" fmla="*/ 451 h 452"/>
                <a:gd name="T8" fmla="*/ 125 w 126"/>
                <a:gd name="T9" fmla="*/ 417 h 452"/>
                <a:gd name="T10" fmla="*/ 125 w 126"/>
                <a:gd name="T11" fmla="*/ 66 h 452"/>
                <a:gd name="T12" fmla="*/ 50 w 126"/>
                <a:gd name="T13" fmla="*/ 0 h 452"/>
                <a:gd name="T14" fmla="*/ 0 w 126"/>
                <a:gd name="T15" fmla="*/ 41 h 452"/>
                <a:gd name="T16" fmla="*/ 0 w 126"/>
                <a:gd name="T17" fmla="*/ 41 h 452"/>
                <a:gd name="T18" fmla="*/ 0 w 126"/>
                <a:gd name="T19" fmla="*/ 41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6" h="452">
                  <a:moveTo>
                    <a:pt x="0" y="41"/>
                  </a:moveTo>
                  <a:cubicBezTo>
                    <a:pt x="0" y="417"/>
                    <a:pt x="0" y="417"/>
                    <a:pt x="0" y="417"/>
                  </a:cubicBezTo>
                  <a:cubicBezTo>
                    <a:pt x="0" y="434"/>
                    <a:pt x="17" y="451"/>
                    <a:pt x="33" y="451"/>
                  </a:cubicBezTo>
                  <a:cubicBezTo>
                    <a:pt x="92" y="451"/>
                    <a:pt x="92" y="451"/>
                    <a:pt x="92" y="451"/>
                  </a:cubicBezTo>
                  <a:cubicBezTo>
                    <a:pt x="109" y="451"/>
                    <a:pt x="125" y="434"/>
                    <a:pt x="125" y="417"/>
                  </a:cubicBezTo>
                  <a:cubicBezTo>
                    <a:pt x="125" y="66"/>
                    <a:pt x="125" y="66"/>
                    <a:pt x="125" y="66"/>
                  </a:cubicBezTo>
                  <a:cubicBezTo>
                    <a:pt x="50" y="0"/>
                    <a:pt x="50" y="0"/>
                    <a:pt x="50" y="0"/>
                  </a:cubicBezTo>
                  <a:lnTo>
                    <a:pt x="0" y="41"/>
                  </a:lnTo>
                  <a:close/>
                  <a:moveTo>
                    <a:pt x="0" y="41"/>
                  </a:moveTo>
                  <a:lnTo>
                    <a:pt x="0" y="4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" name="Freeform 15"/>
            <p:cNvSpPr>
              <a:spLocks noChangeArrowheads="1"/>
            </p:cNvSpPr>
            <p:nvPr/>
          </p:nvSpPr>
          <p:spPr bwMode="auto">
            <a:xfrm>
              <a:off x="1576388" y="744537"/>
              <a:ext cx="261937" cy="163512"/>
            </a:xfrm>
            <a:custGeom>
              <a:avLst/>
              <a:gdLst>
                <a:gd name="T0" fmla="*/ 234 w 728"/>
                <a:gd name="T1" fmla="*/ 284 h 452"/>
                <a:gd name="T2" fmla="*/ 292 w 728"/>
                <a:gd name="T3" fmla="*/ 284 h 452"/>
                <a:gd name="T4" fmla="*/ 359 w 728"/>
                <a:gd name="T5" fmla="*/ 351 h 452"/>
                <a:gd name="T6" fmla="*/ 401 w 728"/>
                <a:gd name="T7" fmla="*/ 368 h 452"/>
                <a:gd name="T8" fmla="*/ 434 w 728"/>
                <a:gd name="T9" fmla="*/ 351 h 452"/>
                <a:gd name="T10" fmla="*/ 660 w 728"/>
                <a:gd name="T11" fmla="*/ 134 h 452"/>
                <a:gd name="T12" fmla="*/ 694 w 728"/>
                <a:gd name="T13" fmla="*/ 167 h 452"/>
                <a:gd name="T14" fmla="*/ 710 w 728"/>
                <a:gd name="T15" fmla="*/ 175 h 452"/>
                <a:gd name="T16" fmla="*/ 727 w 728"/>
                <a:gd name="T17" fmla="*/ 159 h 452"/>
                <a:gd name="T18" fmla="*/ 727 w 728"/>
                <a:gd name="T19" fmla="*/ 33 h 452"/>
                <a:gd name="T20" fmla="*/ 719 w 728"/>
                <a:gd name="T21" fmla="*/ 8 h 452"/>
                <a:gd name="T22" fmla="*/ 694 w 728"/>
                <a:gd name="T23" fmla="*/ 0 h 452"/>
                <a:gd name="T24" fmla="*/ 568 w 728"/>
                <a:gd name="T25" fmla="*/ 0 h 452"/>
                <a:gd name="T26" fmla="*/ 551 w 728"/>
                <a:gd name="T27" fmla="*/ 8 h 452"/>
                <a:gd name="T28" fmla="*/ 551 w 728"/>
                <a:gd name="T29" fmla="*/ 33 h 452"/>
                <a:gd name="T30" fmla="*/ 585 w 728"/>
                <a:gd name="T31" fmla="*/ 58 h 452"/>
                <a:gd name="T32" fmla="*/ 426 w 728"/>
                <a:gd name="T33" fmla="*/ 217 h 452"/>
                <a:gd name="T34" fmla="*/ 401 w 728"/>
                <a:gd name="T35" fmla="*/ 225 h 452"/>
                <a:gd name="T36" fmla="*/ 368 w 728"/>
                <a:gd name="T37" fmla="*/ 217 h 452"/>
                <a:gd name="T38" fmla="*/ 292 w 728"/>
                <a:gd name="T39" fmla="*/ 142 h 452"/>
                <a:gd name="T40" fmla="*/ 234 w 728"/>
                <a:gd name="T41" fmla="*/ 142 h 452"/>
                <a:gd name="T42" fmla="*/ 8 w 728"/>
                <a:gd name="T43" fmla="*/ 359 h 452"/>
                <a:gd name="T44" fmla="*/ 0 w 728"/>
                <a:gd name="T45" fmla="*/ 393 h 452"/>
                <a:gd name="T46" fmla="*/ 8 w 728"/>
                <a:gd name="T47" fmla="*/ 426 h 452"/>
                <a:gd name="T48" fmla="*/ 25 w 728"/>
                <a:gd name="T49" fmla="*/ 435 h 452"/>
                <a:gd name="T50" fmla="*/ 83 w 728"/>
                <a:gd name="T51" fmla="*/ 435 h 452"/>
                <a:gd name="T52" fmla="*/ 234 w 728"/>
                <a:gd name="T53" fmla="*/ 284 h 452"/>
                <a:gd name="T54" fmla="*/ 234 w 728"/>
                <a:gd name="T55" fmla="*/ 284 h 452"/>
                <a:gd name="T56" fmla="*/ 234 w 728"/>
                <a:gd name="T57" fmla="*/ 284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28" h="452">
                  <a:moveTo>
                    <a:pt x="234" y="284"/>
                  </a:moveTo>
                  <a:cubicBezTo>
                    <a:pt x="250" y="267"/>
                    <a:pt x="276" y="267"/>
                    <a:pt x="292" y="284"/>
                  </a:cubicBezTo>
                  <a:cubicBezTo>
                    <a:pt x="359" y="351"/>
                    <a:pt x="359" y="351"/>
                    <a:pt x="359" y="351"/>
                  </a:cubicBezTo>
                  <a:cubicBezTo>
                    <a:pt x="376" y="368"/>
                    <a:pt x="384" y="368"/>
                    <a:pt x="401" y="368"/>
                  </a:cubicBezTo>
                  <a:cubicBezTo>
                    <a:pt x="418" y="368"/>
                    <a:pt x="426" y="368"/>
                    <a:pt x="434" y="351"/>
                  </a:cubicBezTo>
                  <a:cubicBezTo>
                    <a:pt x="660" y="134"/>
                    <a:pt x="660" y="134"/>
                    <a:pt x="660" y="134"/>
                  </a:cubicBezTo>
                  <a:cubicBezTo>
                    <a:pt x="694" y="167"/>
                    <a:pt x="694" y="167"/>
                    <a:pt x="694" y="167"/>
                  </a:cubicBezTo>
                  <a:cubicBezTo>
                    <a:pt x="702" y="175"/>
                    <a:pt x="710" y="175"/>
                    <a:pt x="710" y="175"/>
                  </a:cubicBezTo>
                  <a:cubicBezTo>
                    <a:pt x="719" y="175"/>
                    <a:pt x="727" y="167"/>
                    <a:pt x="727" y="159"/>
                  </a:cubicBezTo>
                  <a:cubicBezTo>
                    <a:pt x="727" y="33"/>
                    <a:pt x="727" y="33"/>
                    <a:pt x="727" y="33"/>
                  </a:cubicBezTo>
                  <a:cubicBezTo>
                    <a:pt x="727" y="25"/>
                    <a:pt x="727" y="16"/>
                    <a:pt x="719" y="8"/>
                  </a:cubicBezTo>
                  <a:cubicBezTo>
                    <a:pt x="710" y="0"/>
                    <a:pt x="702" y="0"/>
                    <a:pt x="694" y="0"/>
                  </a:cubicBezTo>
                  <a:cubicBezTo>
                    <a:pt x="568" y="0"/>
                    <a:pt x="568" y="0"/>
                    <a:pt x="568" y="0"/>
                  </a:cubicBezTo>
                  <a:cubicBezTo>
                    <a:pt x="560" y="0"/>
                    <a:pt x="551" y="0"/>
                    <a:pt x="551" y="8"/>
                  </a:cubicBezTo>
                  <a:cubicBezTo>
                    <a:pt x="543" y="16"/>
                    <a:pt x="551" y="25"/>
                    <a:pt x="551" y="33"/>
                  </a:cubicBezTo>
                  <a:cubicBezTo>
                    <a:pt x="585" y="58"/>
                    <a:pt x="585" y="58"/>
                    <a:pt x="585" y="58"/>
                  </a:cubicBezTo>
                  <a:cubicBezTo>
                    <a:pt x="426" y="217"/>
                    <a:pt x="426" y="217"/>
                    <a:pt x="426" y="217"/>
                  </a:cubicBezTo>
                  <a:cubicBezTo>
                    <a:pt x="426" y="225"/>
                    <a:pt x="409" y="225"/>
                    <a:pt x="401" y="225"/>
                  </a:cubicBezTo>
                  <a:cubicBezTo>
                    <a:pt x="393" y="225"/>
                    <a:pt x="376" y="225"/>
                    <a:pt x="368" y="217"/>
                  </a:cubicBezTo>
                  <a:cubicBezTo>
                    <a:pt x="292" y="142"/>
                    <a:pt x="292" y="142"/>
                    <a:pt x="292" y="142"/>
                  </a:cubicBezTo>
                  <a:cubicBezTo>
                    <a:pt x="276" y="125"/>
                    <a:pt x="250" y="125"/>
                    <a:pt x="234" y="142"/>
                  </a:cubicBezTo>
                  <a:cubicBezTo>
                    <a:pt x="8" y="359"/>
                    <a:pt x="8" y="359"/>
                    <a:pt x="8" y="359"/>
                  </a:cubicBezTo>
                  <a:cubicBezTo>
                    <a:pt x="0" y="368"/>
                    <a:pt x="0" y="384"/>
                    <a:pt x="0" y="393"/>
                  </a:cubicBezTo>
                  <a:cubicBezTo>
                    <a:pt x="0" y="410"/>
                    <a:pt x="0" y="418"/>
                    <a:pt x="8" y="426"/>
                  </a:cubicBezTo>
                  <a:cubicBezTo>
                    <a:pt x="25" y="435"/>
                    <a:pt x="25" y="435"/>
                    <a:pt x="25" y="435"/>
                  </a:cubicBezTo>
                  <a:cubicBezTo>
                    <a:pt x="41" y="451"/>
                    <a:pt x="67" y="451"/>
                    <a:pt x="83" y="435"/>
                  </a:cubicBezTo>
                  <a:lnTo>
                    <a:pt x="234" y="284"/>
                  </a:lnTo>
                  <a:close/>
                  <a:moveTo>
                    <a:pt x="234" y="284"/>
                  </a:moveTo>
                  <a:lnTo>
                    <a:pt x="234" y="28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" name="Freeform 16"/>
            <p:cNvSpPr>
              <a:spLocks noChangeArrowheads="1"/>
            </p:cNvSpPr>
            <p:nvPr/>
          </p:nvSpPr>
          <p:spPr bwMode="auto">
            <a:xfrm>
              <a:off x="1569458" y="688424"/>
              <a:ext cx="334962" cy="331788"/>
            </a:xfrm>
            <a:custGeom>
              <a:avLst/>
              <a:gdLst>
                <a:gd name="T0" fmla="*/ 887 w 929"/>
                <a:gd name="T1" fmla="*/ 0 h 921"/>
                <a:gd name="T2" fmla="*/ 836 w 929"/>
                <a:gd name="T3" fmla="*/ 50 h 921"/>
                <a:gd name="T4" fmla="*/ 836 w 929"/>
                <a:gd name="T5" fmla="*/ 837 h 921"/>
                <a:gd name="T6" fmla="*/ 51 w 929"/>
                <a:gd name="T7" fmla="*/ 837 h 921"/>
                <a:gd name="T8" fmla="*/ 0 w 929"/>
                <a:gd name="T9" fmla="*/ 878 h 921"/>
                <a:gd name="T10" fmla="*/ 51 w 929"/>
                <a:gd name="T11" fmla="*/ 920 h 921"/>
                <a:gd name="T12" fmla="*/ 887 w 929"/>
                <a:gd name="T13" fmla="*/ 920 h 921"/>
                <a:gd name="T14" fmla="*/ 928 w 929"/>
                <a:gd name="T15" fmla="*/ 878 h 921"/>
                <a:gd name="T16" fmla="*/ 928 w 929"/>
                <a:gd name="T17" fmla="*/ 50 h 921"/>
                <a:gd name="T18" fmla="*/ 887 w 929"/>
                <a:gd name="T19" fmla="*/ 0 h 921"/>
                <a:gd name="T20" fmla="*/ 887 w 929"/>
                <a:gd name="T21" fmla="*/ 0 h 921"/>
                <a:gd name="T22" fmla="*/ 887 w 929"/>
                <a:gd name="T23" fmla="*/ 0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29" h="921">
                  <a:moveTo>
                    <a:pt x="887" y="0"/>
                  </a:moveTo>
                  <a:cubicBezTo>
                    <a:pt x="862" y="0"/>
                    <a:pt x="836" y="26"/>
                    <a:pt x="836" y="50"/>
                  </a:cubicBezTo>
                  <a:cubicBezTo>
                    <a:pt x="836" y="837"/>
                    <a:pt x="836" y="837"/>
                    <a:pt x="836" y="837"/>
                  </a:cubicBezTo>
                  <a:cubicBezTo>
                    <a:pt x="51" y="837"/>
                    <a:pt x="51" y="837"/>
                    <a:pt x="51" y="837"/>
                  </a:cubicBezTo>
                  <a:cubicBezTo>
                    <a:pt x="26" y="837"/>
                    <a:pt x="0" y="853"/>
                    <a:pt x="0" y="878"/>
                  </a:cubicBezTo>
                  <a:cubicBezTo>
                    <a:pt x="0" y="903"/>
                    <a:pt x="26" y="920"/>
                    <a:pt x="51" y="920"/>
                  </a:cubicBezTo>
                  <a:cubicBezTo>
                    <a:pt x="887" y="920"/>
                    <a:pt x="887" y="920"/>
                    <a:pt x="887" y="920"/>
                  </a:cubicBezTo>
                  <a:cubicBezTo>
                    <a:pt x="912" y="920"/>
                    <a:pt x="928" y="903"/>
                    <a:pt x="928" y="878"/>
                  </a:cubicBezTo>
                  <a:cubicBezTo>
                    <a:pt x="928" y="50"/>
                    <a:pt x="928" y="50"/>
                    <a:pt x="928" y="50"/>
                  </a:cubicBezTo>
                  <a:cubicBezTo>
                    <a:pt x="928" y="26"/>
                    <a:pt x="903" y="0"/>
                    <a:pt x="887" y="0"/>
                  </a:cubicBezTo>
                  <a:close/>
                  <a:moveTo>
                    <a:pt x="887" y="0"/>
                  </a:moveTo>
                  <a:lnTo>
                    <a:pt x="887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725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Model Accuracy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1984821" y="340660"/>
            <a:ext cx="1791166" cy="1462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" name="Freeform 1"/>
          <p:cNvSpPr>
            <a:spLocks noChangeArrowheads="1"/>
          </p:cNvSpPr>
          <p:nvPr/>
        </p:nvSpPr>
        <p:spPr bwMode="auto">
          <a:xfrm rot="10800000">
            <a:off x="14098403" y="3769654"/>
            <a:ext cx="838200" cy="457200"/>
          </a:xfrm>
          <a:custGeom>
            <a:avLst/>
            <a:gdLst>
              <a:gd name="T0" fmla="*/ 5874 w 7875"/>
              <a:gd name="T1" fmla="*/ 1811 h 3594"/>
              <a:gd name="T2" fmla="*/ 7874 w 7875"/>
              <a:gd name="T3" fmla="*/ 0 h 3594"/>
              <a:gd name="T4" fmla="*/ 1969 w 7875"/>
              <a:gd name="T5" fmla="*/ 0 h 3594"/>
              <a:gd name="T6" fmla="*/ 0 w 7875"/>
              <a:gd name="T7" fmla="*/ 1811 h 3594"/>
              <a:gd name="T8" fmla="*/ 1969 w 7875"/>
              <a:gd name="T9" fmla="*/ 3593 h 3594"/>
              <a:gd name="T10" fmla="*/ 7874 w 7875"/>
              <a:gd name="T11" fmla="*/ 3593 h 3594"/>
              <a:gd name="T12" fmla="*/ 5874 w 7875"/>
              <a:gd name="T13" fmla="*/ 1811 h 3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75" h="3594">
                <a:moveTo>
                  <a:pt x="5874" y="1811"/>
                </a:moveTo>
                <a:lnTo>
                  <a:pt x="7874" y="0"/>
                </a:lnTo>
                <a:lnTo>
                  <a:pt x="1969" y="0"/>
                </a:lnTo>
                <a:lnTo>
                  <a:pt x="0" y="1811"/>
                </a:lnTo>
                <a:lnTo>
                  <a:pt x="1969" y="3593"/>
                </a:lnTo>
                <a:lnTo>
                  <a:pt x="7874" y="3593"/>
                </a:lnTo>
                <a:lnTo>
                  <a:pt x="5874" y="181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4936602" y="3197726"/>
            <a:ext cx="8703316" cy="1723561"/>
          </a:xfrm>
          <a:prstGeom prst="rect">
            <a:avLst/>
          </a:prstGeom>
          <a:noFill/>
        </p:spPr>
        <p:txBody>
          <a:bodyPr wrap="square" lIns="243852" tIns="121926" rIns="243852" bIns="121926" rtlCol="0">
            <a:spAutoFit/>
          </a:bodyPr>
          <a:lstStyle/>
          <a:p>
            <a:r>
              <a:rPr lang="en-US" sz="3200" dirty="0">
                <a:solidFill>
                  <a:schemeClr val="accent4">
                    <a:lumMod val="50000"/>
                  </a:schemeClr>
                </a:solidFill>
                <a:latin typeface="Raleway ExtraBold"/>
                <a:cs typeface="Raleway ExtraBold"/>
              </a:rPr>
              <a:t>The peak performance of the accuracy of the train dataset is approximately 92%, while the same measure for the test dataset is 87%</a:t>
            </a:r>
          </a:p>
        </p:txBody>
      </p:sp>
      <p:sp>
        <p:nvSpPr>
          <p:cNvPr id="13" name="Freeform 1"/>
          <p:cNvSpPr>
            <a:spLocks noChangeArrowheads="1"/>
          </p:cNvSpPr>
          <p:nvPr/>
        </p:nvSpPr>
        <p:spPr bwMode="auto">
          <a:xfrm rot="10800000">
            <a:off x="14098403" y="5720959"/>
            <a:ext cx="838200" cy="457200"/>
          </a:xfrm>
          <a:custGeom>
            <a:avLst/>
            <a:gdLst>
              <a:gd name="T0" fmla="*/ 5874 w 7875"/>
              <a:gd name="T1" fmla="*/ 1811 h 3594"/>
              <a:gd name="T2" fmla="*/ 7874 w 7875"/>
              <a:gd name="T3" fmla="*/ 0 h 3594"/>
              <a:gd name="T4" fmla="*/ 1969 w 7875"/>
              <a:gd name="T5" fmla="*/ 0 h 3594"/>
              <a:gd name="T6" fmla="*/ 0 w 7875"/>
              <a:gd name="T7" fmla="*/ 1811 h 3594"/>
              <a:gd name="T8" fmla="*/ 1969 w 7875"/>
              <a:gd name="T9" fmla="*/ 3593 h 3594"/>
              <a:gd name="T10" fmla="*/ 7874 w 7875"/>
              <a:gd name="T11" fmla="*/ 3593 h 3594"/>
              <a:gd name="T12" fmla="*/ 5874 w 7875"/>
              <a:gd name="T13" fmla="*/ 1811 h 3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75" h="3594">
                <a:moveTo>
                  <a:pt x="5874" y="1811"/>
                </a:moveTo>
                <a:lnTo>
                  <a:pt x="7874" y="0"/>
                </a:lnTo>
                <a:lnTo>
                  <a:pt x="1969" y="0"/>
                </a:lnTo>
                <a:lnTo>
                  <a:pt x="0" y="1811"/>
                </a:lnTo>
                <a:lnTo>
                  <a:pt x="1969" y="3593"/>
                </a:lnTo>
                <a:lnTo>
                  <a:pt x="7874" y="3593"/>
                </a:lnTo>
                <a:lnTo>
                  <a:pt x="5874" y="181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066140" y="5334000"/>
            <a:ext cx="8109951" cy="1231118"/>
          </a:xfrm>
          <a:prstGeom prst="rect">
            <a:avLst/>
          </a:prstGeom>
          <a:noFill/>
        </p:spPr>
        <p:txBody>
          <a:bodyPr wrap="square" lIns="243852" tIns="121926" rIns="243852" bIns="121926" rtlCol="0">
            <a:spAutoFit/>
          </a:bodyPr>
          <a:lstStyle/>
          <a:p>
            <a:r>
              <a:rPr lang="en-US" sz="3200" dirty="0">
                <a:solidFill>
                  <a:schemeClr val="accent4">
                    <a:lumMod val="50000"/>
                  </a:schemeClr>
                </a:solidFill>
                <a:latin typeface="Raleway ExtraBold"/>
                <a:cs typeface="Raleway ExtraBold"/>
              </a:rPr>
              <a:t>For both datasets, the accuracy is increasing till epoch 5</a:t>
            </a:r>
          </a:p>
        </p:txBody>
      </p:sp>
      <p:sp>
        <p:nvSpPr>
          <p:cNvPr id="15" name="Freeform 1"/>
          <p:cNvSpPr>
            <a:spLocks noChangeArrowheads="1"/>
          </p:cNvSpPr>
          <p:nvPr/>
        </p:nvSpPr>
        <p:spPr bwMode="auto">
          <a:xfrm rot="10800000">
            <a:off x="14098403" y="7549759"/>
            <a:ext cx="838200" cy="457200"/>
          </a:xfrm>
          <a:custGeom>
            <a:avLst/>
            <a:gdLst>
              <a:gd name="T0" fmla="*/ 5874 w 7875"/>
              <a:gd name="T1" fmla="*/ 1811 h 3594"/>
              <a:gd name="T2" fmla="*/ 7874 w 7875"/>
              <a:gd name="T3" fmla="*/ 0 h 3594"/>
              <a:gd name="T4" fmla="*/ 1969 w 7875"/>
              <a:gd name="T5" fmla="*/ 0 h 3594"/>
              <a:gd name="T6" fmla="*/ 0 w 7875"/>
              <a:gd name="T7" fmla="*/ 1811 h 3594"/>
              <a:gd name="T8" fmla="*/ 1969 w 7875"/>
              <a:gd name="T9" fmla="*/ 3593 h 3594"/>
              <a:gd name="T10" fmla="*/ 7874 w 7875"/>
              <a:gd name="T11" fmla="*/ 3593 h 3594"/>
              <a:gd name="T12" fmla="*/ 5874 w 7875"/>
              <a:gd name="T13" fmla="*/ 1811 h 3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75" h="3594">
                <a:moveTo>
                  <a:pt x="5874" y="1811"/>
                </a:moveTo>
                <a:lnTo>
                  <a:pt x="7874" y="0"/>
                </a:lnTo>
                <a:lnTo>
                  <a:pt x="1969" y="0"/>
                </a:lnTo>
                <a:lnTo>
                  <a:pt x="0" y="1811"/>
                </a:lnTo>
                <a:lnTo>
                  <a:pt x="1969" y="3593"/>
                </a:lnTo>
                <a:lnTo>
                  <a:pt x="7874" y="3593"/>
                </a:lnTo>
                <a:lnTo>
                  <a:pt x="5874" y="181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5029719" y="7162800"/>
            <a:ext cx="8109951" cy="1231118"/>
          </a:xfrm>
          <a:prstGeom prst="rect">
            <a:avLst/>
          </a:prstGeom>
          <a:noFill/>
        </p:spPr>
        <p:txBody>
          <a:bodyPr wrap="square" lIns="243852" tIns="121926" rIns="243852" bIns="121926" rtlCol="0">
            <a:spAutoFit/>
          </a:bodyPr>
          <a:lstStyle/>
          <a:p>
            <a:r>
              <a:rPr lang="en-US" sz="3200" dirty="0">
                <a:solidFill>
                  <a:schemeClr val="accent4">
                    <a:lumMod val="50000"/>
                  </a:schemeClr>
                </a:solidFill>
                <a:latin typeface="Raleway ExtraBold"/>
                <a:cs typeface="Raleway ExtraBold"/>
              </a:rPr>
              <a:t>After epoch 5, the accuracy of the train dataset is still increasing</a:t>
            </a:r>
          </a:p>
        </p:txBody>
      </p:sp>
      <p:sp>
        <p:nvSpPr>
          <p:cNvPr id="17" name="Freeform 1"/>
          <p:cNvSpPr>
            <a:spLocks noChangeArrowheads="1"/>
          </p:cNvSpPr>
          <p:nvPr/>
        </p:nvSpPr>
        <p:spPr bwMode="auto">
          <a:xfrm rot="10800000">
            <a:off x="14098402" y="9425367"/>
            <a:ext cx="838200" cy="457200"/>
          </a:xfrm>
          <a:custGeom>
            <a:avLst/>
            <a:gdLst>
              <a:gd name="T0" fmla="*/ 5874 w 7875"/>
              <a:gd name="T1" fmla="*/ 1811 h 3594"/>
              <a:gd name="T2" fmla="*/ 7874 w 7875"/>
              <a:gd name="T3" fmla="*/ 0 h 3594"/>
              <a:gd name="T4" fmla="*/ 1969 w 7875"/>
              <a:gd name="T5" fmla="*/ 0 h 3594"/>
              <a:gd name="T6" fmla="*/ 0 w 7875"/>
              <a:gd name="T7" fmla="*/ 1811 h 3594"/>
              <a:gd name="T8" fmla="*/ 1969 w 7875"/>
              <a:gd name="T9" fmla="*/ 3593 h 3594"/>
              <a:gd name="T10" fmla="*/ 7874 w 7875"/>
              <a:gd name="T11" fmla="*/ 3593 h 3594"/>
              <a:gd name="T12" fmla="*/ 5874 w 7875"/>
              <a:gd name="T13" fmla="*/ 1811 h 3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75" h="3594">
                <a:moveTo>
                  <a:pt x="5874" y="1811"/>
                </a:moveTo>
                <a:lnTo>
                  <a:pt x="7874" y="0"/>
                </a:lnTo>
                <a:lnTo>
                  <a:pt x="1969" y="0"/>
                </a:lnTo>
                <a:lnTo>
                  <a:pt x="0" y="1811"/>
                </a:lnTo>
                <a:lnTo>
                  <a:pt x="1969" y="3593"/>
                </a:lnTo>
                <a:lnTo>
                  <a:pt x="7874" y="3593"/>
                </a:lnTo>
                <a:lnTo>
                  <a:pt x="5874" y="181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5066140" y="9038408"/>
            <a:ext cx="8745678" cy="1231118"/>
          </a:xfrm>
          <a:prstGeom prst="rect">
            <a:avLst/>
          </a:prstGeom>
          <a:noFill/>
        </p:spPr>
        <p:txBody>
          <a:bodyPr wrap="square" lIns="243852" tIns="121926" rIns="243852" bIns="121926" rtlCol="0">
            <a:spAutoFit/>
          </a:bodyPr>
          <a:lstStyle/>
          <a:p>
            <a:r>
              <a:rPr lang="en-US" sz="3200" dirty="0">
                <a:solidFill>
                  <a:schemeClr val="accent4">
                    <a:lumMod val="50000"/>
                  </a:schemeClr>
                </a:solidFill>
                <a:latin typeface="Raleway ExtraBold"/>
                <a:cs typeface="Raleway ExtraBold"/>
              </a:rPr>
              <a:t>After epoch 5, the accuracy of the test dataset remains stable with few fluctuations</a:t>
            </a:r>
          </a:p>
        </p:txBody>
      </p:sp>
      <p:pic>
        <p:nvPicPr>
          <p:cNvPr id="2" name="Εικόνα 1">
            <a:extLst>
              <a:ext uri="{FF2B5EF4-FFF2-40B4-BE49-F238E27FC236}">
                <a16:creationId xmlns:a16="http://schemas.microsoft.com/office/drawing/2014/main" id="{1D1B7A0D-47C3-4899-9256-6E92AA411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505" y="3530209"/>
            <a:ext cx="12850895" cy="727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94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Model Loss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1984821" y="340660"/>
            <a:ext cx="1791166" cy="1462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" name="Freeform 1"/>
          <p:cNvSpPr>
            <a:spLocks noChangeArrowheads="1"/>
          </p:cNvSpPr>
          <p:nvPr/>
        </p:nvSpPr>
        <p:spPr bwMode="auto">
          <a:xfrm rot="10800000">
            <a:off x="14098403" y="3769654"/>
            <a:ext cx="838200" cy="457200"/>
          </a:xfrm>
          <a:custGeom>
            <a:avLst/>
            <a:gdLst>
              <a:gd name="T0" fmla="*/ 5874 w 7875"/>
              <a:gd name="T1" fmla="*/ 1811 h 3594"/>
              <a:gd name="T2" fmla="*/ 7874 w 7875"/>
              <a:gd name="T3" fmla="*/ 0 h 3594"/>
              <a:gd name="T4" fmla="*/ 1969 w 7875"/>
              <a:gd name="T5" fmla="*/ 0 h 3594"/>
              <a:gd name="T6" fmla="*/ 0 w 7875"/>
              <a:gd name="T7" fmla="*/ 1811 h 3594"/>
              <a:gd name="T8" fmla="*/ 1969 w 7875"/>
              <a:gd name="T9" fmla="*/ 3593 h 3594"/>
              <a:gd name="T10" fmla="*/ 7874 w 7875"/>
              <a:gd name="T11" fmla="*/ 3593 h 3594"/>
              <a:gd name="T12" fmla="*/ 5874 w 7875"/>
              <a:gd name="T13" fmla="*/ 1811 h 3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75" h="3594">
                <a:moveTo>
                  <a:pt x="5874" y="1811"/>
                </a:moveTo>
                <a:lnTo>
                  <a:pt x="7874" y="0"/>
                </a:lnTo>
                <a:lnTo>
                  <a:pt x="1969" y="0"/>
                </a:lnTo>
                <a:lnTo>
                  <a:pt x="0" y="1811"/>
                </a:lnTo>
                <a:lnTo>
                  <a:pt x="1969" y="3593"/>
                </a:lnTo>
                <a:lnTo>
                  <a:pt x="7874" y="3593"/>
                </a:lnTo>
                <a:lnTo>
                  <a:pt x="5874" y="181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5072081" y="3406617"/>
            <a:ext cx="8109951" cy="1231118"/>
          </a:xfrm>
          <a:prstGeom prst="rect">
            <a:avLst/>
          </a:prstGeom>
          <a:noFill/>
        </p:spPr>
        <p:txBody>
          <a:bodyPr wrap="square" lIns="243852" tIns="121926" rIns="243852" bIns="121926" rtlCol="0">
            <a:spAutoFit/>
          </a:bodyPr>
          <a:lstStyle/>
          <a:p>
            <a:r>
              <a:rPr lang="en-US" sz="3200" dirty="0">
                <a:solidFill>
                  <a:schemeClr val="accent4">
                    <a:lumMod val="50000"/>
                  </a:schemeClr>
                </a:solidFill>
                <a:latin typeface="Raleway ExtraBold"/>
                <a:cs typeface="Raleway ExtraBold"/>
              </a:rPr>
              <a:t>The loss of the train dataset is less than the loss of the test dataset</a:t>
            </a:r>
          </a:p>
        </p:txBody>
      </p:sp>
      <p:sp>
        <p:nvSpPr>
          <p:cNvPr id="13" name="Freeform 1"/>
          <p:cNvSpPr>
            <a:spLocks noChangeArrowheads="1"/>
          </p:cNvSpPr>
          <p:nvPr/>
        </p:nvSpPr>
        <p:spPr bwMode="auto">
          <a:xfrm rot="10800000">
            <a:off x="14098403" y="5720959"/>
            <a:ext cx="838200" cy="457200"/>
          </a:xfrm>
          <a:custGeom>
            <a:avLst/>
            <a:gdLst>
              <a:gd name="T0" fmla="*/ 5874 w 7875"/>
              <a:gd name="T1" fmla="*/ 1811 h 3594"/>
              <a:gd name="T2" fmla="*/ 7874 w 7875"/>
              <a:gd name="T3" fmla="*/ 0 h 3594"/>
              <a:gd name="T4" fmla="*/ 1969 w 7875"/>
              <a:gd name="T5" fmla="*/ 0 h 3594"/>
              <a:gd name="T6" fmla="*/ 0 w 7875"/>
              <a:gd name="T7" fmla="*/ 1811 h 3594"/>
              <a:gd name="T8" fmla="*/ 1969 w 7875"/>
              <a:gd name="T9" fmla="*/ 3593 h 3594"/>
              <a:gd name="T10" fmla="*/ 7874 w 7875"/>
              <a:gd name="T11" fmla="*/ 3593 h 3594"/>
              <a:gd name="T12" fmla="*/ 5874 w 7875"/>
              <a:gd name="T13" fmla="*/ 1811 h 3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75" h="3594">
                <a:moveTo>
                  <a:pt x="5874" y="1811"/>
                </a:moveTo>
                <a:lnTo>
                  <a:pt x="7874" y="0"/>
                </a:lnTo>
                <a:lnTo>
                  <a:pt x="1969" y="0"/>
                </a:lnTo>
                <a:lnTo>
                  <a:pt x="0" y="1811"/>
                </a:lnTo>
                <a:lnTo>
                  <a:pt x="1969" y="3593"/>
                </a:lnTo>
                <a:lnTo>
                  <a:pt x="7874" y="3593"/>
                </a:lnTo>
                <a:lnTo>
                  <a:pt x="5874" y="181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066140" y="5334000"/>
            <a:ext cx="8109951" cy="1231118"/>
          </a:xfrm>
          <a:prstGeom prst="rect">
            <a:avLst/>
          </a:prstGeom>
          <a:noFill/>
        </p:spPr>
        <p:txBody>
          <a:bodyPr wrap="square" lIns="243852" tIns="121926" rIns="243852" bIns="121926" rtlCol="0">
            <a:spAutoFit/>
          </a:bodyPr>
          <a:lstStyle/>
          <a:p>
            <a:r>
              <a:rPr lang="en-US" sz="3200" dirty="0">
                <a:solidFill>
                  <a:schemeClr val="accent4">
                    <a:lumMod val="50000"/>
                  </a:schemeClr>
                </a:solidFill>
                <a:latin typeface="Raleway ExtraBold"/>
                <a:cs typeface="Raleway ExtraBold"/>
              </a:rPr>
              <a:t>For both datasets, the accuracy is decreasing till the epoch 5 </a:t>
            </a:r>
          </a:p>
        </p:txBody>
      </p:sp>
      <p:sp>
        <p:nvSpPr>
          <p:cNvPr id="15" name="Freeform 1"/>
          <p:cNvSpPr>
            <a:spLocks noChangeArrowheads="1"/>
          </p:cNvSpPr>
          <p:nvPr/>
        </p:nvSpPr>
        <p:spPr bwMode="auto">
          <a:xfrm rot="10800000">
            <a:off x="14098403" y="7549759"/>
            <a:ext cx="838200" cy="457200"/>
          </a:xfrm>
          <a:custGeom>
            <a:avLst/>
            <a:gdLst>
              <a:gd name="T0" fmla="*/ 5874 w 7875"/>
              <a:gd name="T1" fmla="*/ 1811 h 3594"/>
              <a:gd name="T2" fmla="*/ 7874 w 7875"/>
              <a:gd name="T3" fmla="*/ 0 h 3594"/>
              <a:gd name="T4" fmla="*/ 1969 w 7875"/>
              <a:gd name="T5" fmla="*/ 0 h 3594"/>
              <a:gd name="T6" fmla="*/ 0 w 7875"/>
              <a:gd name="T7" fmla="*/ 1811 h 3594"/>
              <a:gd name="T8" fmla="*/ 1969 w 7875"/>
              <a:gd name="T9" fmla="*/ 3593 h 3594"/>
              <a:gd name="T10" fmla="*/ 7874 w 7875"/>
              <a:gd name="T11" fmla="*/ 3593 h 3594"/>
              <a:gd name="T12" fmla="*/ 5874 w 7875"/>
              <a:gd name="T13" fmla="*/ 1811 h 3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75" h="3594">
                <a:moveTo>
                  <a:pt x="5874" y="1811"/>
                </a:moveTo>
                <a:lnTo>
                  <a:pt x="7874" y="0"/>
                </a:lnTo>
                <a:lnTo>
                  <a:pt x="1969" y="0"/>
                </a:lnTo>
                <a:lnTo>
                  <a:pt x="0" y="1811"/>
                </a:lnTo>
                <a:lnTo>
                  <a:pt x="1969" y="3593"/>
                </a:lnTo>
                <a:lnTo>
                  <a:pt x="7874" y="3593"/>
                </a:lnTo>
                <a:lnTo>
                  <a:pt x="5874" y="181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5029719" y="7162800"/>
            <a:ext cx="8109951" cy="1231118"/>
          </a:xfrm>
          <a:prstGeom prst="rect">
            <a:avLst/>
          </a:prstGeom>
          <a:noFill/>
        </p:spPr>
        <p:txBody>
          <a:bodyPr wrap="square" lIns="243852" tIns="121926" rIns="243852" bIns="121926" rtlCol="0">
            <a:spAutoFit/>
          </a:bodyPr>
          <a:lstStyle/>
          <a:p>
            <a:r>
              <a:rPr lang="en-US" sz="3200" dirty="0">
                <a:solidFill>
                  <a:schemeClr val="accent4">
                    <a:lumMod val="50000"/>
                  </a:schemeClr>
                </a:solidFill>
                <a:latin typeface="Raleway ExtraBold"/>
                <a:cs typeface="Raleway ExtraBold"/>
              </a:rPr>
              <a:t>After epoch 5, the accuracy of the train dataset is decreasing with a lower rate</a:t>
            </a:r>
          </a:p>
        </p:txBody>
      </p:sp>
      <p:sp>
        <p:nvSpPr>
          <p:cNvPr id="17" name="Freeform 1"/>
          <p:cNvSpPr>
            <a:spLocks noChangeArrowheads="1"/>
          </p:cNvSpPr>
          <p:nvPr/>
        </p:nvSpPr>
        <p:spPr bwMode="auto">
          <a:xfrm rot="10800000">
            <a:off x="14098402" y="9425367"/>
            <a:ext cx="838200" cy="457200"/>
          </a:xfrm>
          <a:custGeom>
            <a:avLst/>
            <a:gdLst>
              <a:gd name="T0" fmla="*/ 5874 w 7875"/>
              <a:gd name="T1" fmla="*/ 1811 h 3594"/>
              <a:gd name="T2" fmla="*/ 7874 w 7875"/>
              <a:gd name="T3" fmla="*/ 0 h 3594"/>
              <a:gd name="T4" fmla="*/ 1969 w 7875"/>
              <a:gd name="T5" fmla="*/ 0 h 3594"/>
              <a:gd name="T6" fmla="*/ 0 w 7875"/>
              <a:gd name="T7" fmla="*/ 1811 h 3594"/>
              <a:gd name="T8" fmla="*/ 1969 w 7875"/>
              <a:gd name="T9" fmla="*/ 3593 h 3594"/>
              <a:gd name="T10" fmla="*/ 7874 w 7875"/>
              <a:gd name="T11" fmla="*/ 3593 h 3594"/>
              <a:gd name="T12" fmla="*/ 5874 w 7875"/>
              <a:gd name="T13" fmla="*/ 1811 h 3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75" h="3594">
                <a:moveTo>
                  <a:pt x="5874" y="1811"/>
                </a:moveTo>
                <a:lnTo>
                  <a:pt x="7874" y="0"/>
                </a:lnTo>
                <a:lnTo>
                  <a:pt x="1969" y="0"/>
                </a:lnTo>
                <a:lnTo>
                  <a:pt x="0" y="1811"/>
                </a:lnTo>
                <a:lnTo>
                  <a:pt x="1969" y="3593"/>
                </a:lnTo>
                <a:lnTo>
                  <a:pt x="7874" y="3593"/>
                </a:lnTo>
                <a:lnTo>
                  <a:pt x="5874" y="181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5029719" y="9090183"/>
            <a:ext cx="8745678" cy="1231118"/>
          </a:xfrm>
          <a:prstGeom prst="rect">
            <a:avLst/>
          </a:prstGeom>
          <a:noFill/>
        </p:spPr>
        <p:txBody>
          <a:bodyPr wrap="square" lIns="243852" tIns="121926" rIns="243852" bIns="121926" rtlCol="0">
            <a:spAutoFit/>
          </a:bodyPr>
          <a:lstStyle/>
          <a:p>
            <a:r>
              <a:rPr lang="en-US" sz="3200" dirty="0">
                <a:solidFill>
                  <a:schemeClr val="accent4">
                    <a:lumMod val="50000"/>
                  </a:schemeClr>
                </a:solidFill>
                <a:latin typeface="Raleway ExtraBold"/>
                <a:cs typeface="Raleway ExtraBold"/>
              </a:rPr>
              <a:t>After epoch 5, the accuracy of the test dataset remains stable with few fluctuations</a:t>
            </a:r>
          </a:p>
        </p:txBody>
      </p:sp>
      <p:pic>
        <p:nvPicPr>
          <p:cNvPr id="2" name="Εικόνα 1">
            <a:extLst>
              <a:ext uri="{FF2B5EF4-FFF2-40B4-BE49-F238E27FC236}">
                <a16:creationId xmlns:a16="http://schemas.microsoft.com/office/drawing/2014/main" id="{F5AE634C-C4FA-466B-9B4A-E1CD7F27E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014" y="2859063"/>
            <a:ext cx="12761298" cy="746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46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1984821" y="340660"/>
            <a:ext cx="1791166" cy="1462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" name="Freeform 1"/>
          <p:cNvSpPr>
            <a:spLocks noChangeArrowheads="1"/>
          </p:cNvSpPr>
          <p:nvPr/>
        </p:nvSpPr>
        <p:spPr bwMode="auto">
          <a:xfrm rot="10800000">
            <a:off x="14098403" y="5352233"/>
            <a:ext cx="838200" cy="457200"/>
          </a:xfrm>
          <a:custGeom>
            <a:avLst/>
            <a:gdLst>
              <a:gd name="T0" fmla="*/ 5874 w 7875"/>
              <a:gd name="T1" fmla="*/ 1811 h 3594"/>
              <a:gd name="T2" fmla="*/ 7874 w 7875"/>
              <a:gd name="T3" fmla="*/ 0 h 3594"/>
              <a:gd name="T4" fmla="*/ 1969 w 7875"/>
              <a:gd name="T5" fmla="*/ 0 h 3594"/>
              <a:gd name="T6" fmla="*/ 0 w 7875"/>
              <a:gd name="T7" fmla="*/ 1811 h 3594"/>
              <a:gd name="T8" fmla="*/ 1969 w 7875"/>
              <a:gd name="T9" fmla="*/ 3593 h 3594"/>
              <a:gd name="T10" fmla="*/ 7874 w 7875"/>
              <a:gd name="T11" fmla="*/ 3593 h 3594"/>
              <a:gd name="T12" fmla="*/ 5874 w 7875"/>
              <a:gd name="T13" fmla="*/ 1811 h 3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75" h="3594">
                <a:moveTo>
                  <a:pt x="5874" y="1811"/>
                </a:moveTo>
                <a:lnTo>
                  <a:pt x="7874" y="0"/>
                </a:lnTo>
                <a:lnTo>
                  <a:pt x="1969" y="0"/>
                </a:lnTo>
                <a:lnTo>
                  <a:pt x="0" y="1811"/>
                </a:lnTo>
                <a:lnTo>
                  <a:pt x="1969" y="3593"/>
                </a:lnTo>
                <a:lnTo>
                  <a:pt x="7874" y="3593"/>
                </a:lnTo>
                <a:lnTo>
                  <a:pt x="5874" y="181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5072081" y="4965274"/>
            <a:ext cx="8109951" cy="1231118"/>
          </a:xfrm>
          <a:prstGeom prst="rect">
            <a:avLst/>
          </a:prstGeom>
          <a:noFill/>
        </p:spPr>
        <p:txBody>
          <a:bodyPr wrap="square" lIns="243852" tIns="121926" rIns="243852" bIns="121926" rtlCol="0">
            <a:spAutoFit/>
          </a:bodyPr>
          <a:lstStyle/>
          <a:p>
            <a:r>
              <a:rPr lang="en-US" sz="3200" dirty="0">
                <a:solidFill>
                  <a:schemeClr val="accent4">
                    <a:lumMod val="50000"/>
                  </a:schemeClr>
                </a:solidFill>
                <a:latin typeface="Raleway ExtraBold"/>
                <a:cs typeface="Raleway ExtraBold"/>
              </a:rPr>
              <a:t>Most of the elements are correctly classified</a:t>
            </a:r>
          </a:p>
        </p:txBody>
      </p:sp>
      <p:sp>
        <p:nvSpPr>
          <p:cNvPr id="13" name="Freeform 1"/>
          <p:cNvSpPr>
            <a:spLocks noChangeArrowheads="1"/>
          </p:cNvSpPr>
          <p:nvPr/>
        </p:nvSpPr>
        <p:spPr bwMode="auto">
          <a:xfrm rot="10800000">
            <a:off x="14098403" y="7303538"/>
            <a:ext cx="838200" cy="457200"/>
          </a:xfrm>
          <a:custGeom>
            <a:avLst/>
            <a:gdLst>
              <a:gd name="T0" fmla="*/ 5874 w 7875"/>
              <a:gd name="T1" fmla="*/ 1811 h 3594"/>
              <a:gd name="T2" fmla="*/ 7874 w 7875"/>
              <a:gd name="T3" fmla="*/ 0 h 3594"/>
              <a:gd name="T4" fmla="*/ 1969 w 7875"/>
              <a:gd name="T5" fmla="*/ 0 h 3594"/>
              <a:gd name="T6" fmla="*/ 0 w 7875"/>
              <a:gd name="T7" fmla="*/ 1811 h 3594"/>
              <a:gd name="T8" fmla="*/ 1969 w 7875"/>
              <a:gd name="T9" fmla="*/ 3593 h 3594"/>
              <a:gd name="T10" fmla="*/ 7874 w 7875"/>
              <a:gd name="T11" fmla="*/ 3593 h 3594"/>
              <a:gd name="T12" fmla="*/ 5874 w 7875"/>
              <a:gd name="T13" fmla="*/ 1811 h 3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75" h="3594">
                <a:moveTo>
                  <a:pt x="5874" y="1811"/>
                </a:moveTo>
                <a:lnTo>
                  <a:pt x="7874" y="0"/>
                </a:lnTo>
                <a:lnTo>
                  <a:pt x="1969" y="0"/>
                </a:lnTo>
                <a:lnTo>
                  <a:pt x="0" y="1811"/>
                </a:lnTo>
                <a:lnTo>
                  <a:pt x="1969" y="3593"/>
                </a:lnTo>
                <a:lnTo>
                  <a:pt x="7874" y="3593"/>
                </a:lnTo>
                <a:lnTo>
                  <a:pt x="5874" y="181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072081" y="7162800"/>
            <a:ext cx="8109951" cy="738676"/>
          </a:xfrm>
          <a:prstGeom prst="rect">
            <a:avLst/>
          </a:prstGeom>
          <a:noFill/>
        </p:spPr>
        <p:txBody>
          <a:bodyPr wrap="square" lIns="243852" tIns="121926" rIns="243852" bIns="121926" rtlCol="0">
            <a:spAutoFit/>
          </a:bodyPr>
          <a:lstStyle/>
          <a:p>
            <a:r>
              <a:rPr lang="en-US" sz="3200" dirty="0">
                <a:solidFill>
                  <a:schemeClr val="accent4">
                    <a:lumMod val="50000"/>
                  </a:schemeClr>
                </a:solidFill>
                <a:latin typeface="Raleway ExtraBold"/>
                <a:cs typeface="Raleway ExtraBold"/>
              </a:rPr>
              <a:t>A small proportion of them is misclassified</a:t>
            </a:r>
          </a:p>
        </p:txBody>
      </p:sp>
      <p:pic>
        <p:nvPicPr>
          <p:cNvPr id="19" name="Picture 18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5987" y="4114800"/>
            <a:ext cx="12284937" cy="57029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85035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Testing the Model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1984821" y="340660"/>
            <a:ext cx="1791166" cy="1462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9" name="Picture 8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12708" y="2436263"/>
            <a:ext cx="9448800" cy="973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36021" y="2453680"/>
            <a:ext cx="9448800" cy="973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0165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1144587" y="9169037"/>
            <a:ext cx="17131486" cy="2940051"/>
          </a:xfrm>
          <a:prstGeom prst="rect">
            <a:avLst/>
          </a:prstGeom>
        </p:spPr>
        <p:txBody>
          <a:bodyPr vert="horz" lIns="243852" tIns="121926" rIns="243852" bIns="121926" rtlCol="0" anchor="ctr">
            <a:normAutofit/>
          </a:bodyPr>
          <a:lstStyle>
            <a:lvl1pPr algn="ctr" defTabSz="1219261" rtl="0" eaLnBrk="1" latinLnBrk="0" hangingPunct="1">
              <a:spcBef>
                <a:spcPct val="0"/>
              </a:spcBef>
              <a:buNone/>
              <a:defRPr sz="7500" kern="1200">
                <a:solidFill>
                  <a:schemeClr val="bg2"/>
                </a:solidFill>
                <a:latin typeface="Raleway ExtraBold"/>
                <a:ea typeface="+mj-ea"/>
                <a:cs typeface="Raleway ExtraBold"/>
              </a:defRPr>
            </a:lvl1pPr>
          </a:lstStyle>
          <a:p>
            <a:pPr algn="l"/>
            <a:r>
              <a:rPr lang="en-US" sz="14400" dirty="0">
                <a:solidFill>
                  <a:schemeClr val="accent1"/>
                </a:solidFill>
              </a:rPr>
              <a:t>The Team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634385" y="11953552"/>
            <a:ext cx="2626166" cy="467048"/>
            <a:chOff x="6221638" y="2403583"/>
            <a:chExt cx="1501283" cy="267029"/>
          </a:xfrm>
        </p:grpSpPr>
        <p:sp>
          <p:nvSpPr>
            <p:cNvPr id="15" name="Oval 14"/>
            <p:cNvSpPr/>
            <p:nvPr/>
          </p:nvSpPr>
          <p:spPr>
            <a:xfrm>
              <a:off x="7449305" y="2403583"/>
              <a:ext cx="273616" cy="26702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142388" y="2403583"/>
              <a:ext cx="273616" cy="26702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835471" y="2403583"/>
              <a:ext cx="273616" cy="2670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528555" y="2403583"/>
              <a:ext cx="273616" cy="2670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221638" y="2403583"/>
              <a:ext cx="273616" cy="26702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1" y="0"/>
            <a:ext cx="24387174" cy="8229600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632" y="1066800"/>
            <a:ext cx="9144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21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Meet the Team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356583" y="8393969"/>
            <a:ext cx="3454850" cy="987207"/>
            <a:chOff x="990600" y="3042850"/>
            <a:chExt cx="1295400" cy="370203"/>
          </a:xfrm>
        </p:grpSpPr>
        <p:sp>
          <p:nvSpPr>
            <p:cNvPr id="13" name="TextBox 12"/>
            <p:cNvSpPr txBox="1"/>
            <p:nvPr/>
          </p:nvSpPr>
          <p:spPr>
            <a:xfrm>
              <a:off x="990600" y="3042850"/>
              <a:ext cx="1295400" cy="219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  <a:latin typeface="Raleway Bold"/>
                  <a:cs typeface="Raleway Bold"/>
                </a:rPr>
                <a:t>Tsopelakou Lila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90600" y="3239929"/>
              <a:ext cx="1295400" cy="1731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solidFill>
                    <a:schemeClr val="tx2"/>
                  </a:solidFill>
                  <a:latin typeface="Raleway Bold"/>
                  <a:cs typeface="Raleway Bold"/>
                </a:rPr>
                <a:t>Data Engineer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302582" y="8393969"/>
            <a:ext cx="3454850" cy="987207"/>
            <a:chOff x="990600" y="3042850"/>
            <a:chExt cx="1295400" cy="370203"/>
          </a:xfrm>
        </p:grpSpPr>
        <p:sp>
          <p:nvSpPr>
            <p:cNvPr id="18" name="TextBox 17"/>
            <p:cNvSpPr txBox="1"/>
            <p:nvPr/>
          </p:nvSpPr>
          <p:spPr>
            <a:xfrm>
              <a:off x="990600" y="3042850"/>
              <a:ext cx="1295400" cy="219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  <a:latin typeface="Raleway Bold"/>
                  <a:cs typeface="Raleway Bold"/>
                </a:rPr>
                <a:t>Soukias Nikos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90600" y="3239929"/>
              <a:ext cx="1295400" cy="1731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solidFill>
                    <a:schemeClr val="tx2"/>
                  </a:solidFill>
                  <a:latin typeface="Raleway Bold"/>
                  <a:cs typeface="Raleway Bold"/>
                </a:rPr>
                <a:t>Data Engineer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829831" y="8393969"/>
            <a:ext cx="4123916" cy="987207"/>
            <a:chOff x="990600" y="3042850"/>
            <a:chExt cx="1546267" cy="370203"/>
          </a:xfrm>
        </p:grpSpPr>
        <p:sp>
          <p:nvSpPr>
            <p:cNvPr id="22" name="TextBox 21"/>
            <p:cNvSpPr txBox="1"/>
            <p:nvPr/>
          </p:nvSpPr>
          <p:spPr>
            <a:xfrm>
              <a:off x="990600" y="3042850"/>
              <a:ext cx="1546267" cy="219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  <a:latin typeface="Raleway Bold"/>
                  <a:cs typeface="Raleway Bold"/>
                </a:rPr>
                <a:t>Koutsoukou Dimitra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16034" y="3239929"/>
              <a:ext cx="1295400" cy="1731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solidFill>
                    <a:schemeClr val="tx2"/>
                  </a:solidFill>
                  <a:latin typeface="Raleway Bold"/>
                  <a:cs typeface="Raleway Bold"/>
                </a:rPr>
                <a:t>Data Scientist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3864793" y="8393969"/>
            <a:ext cx="3454850" cy="987207"/>
            <a:chOff x="990600" y="3042850"/>
            <a:chExt cx="1295400" cy="370203"/>
          </a:xfrm>
        </p:grpSpPr>
        <p:sp>
          <p:nvSpPr>
            <p:cNvPr id="26" name="TextBox 25"/>
            <p:cNvSpPr txBox="1"/>
            <p:nvPr/>
          </p:nvSpPr>
          <p:spPr>
            <a:xfrm>
              <a:off x="990600" y="3042850"/>
              <a:ext cx="1295400" cy="219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  <a:latin typeface="Raleway Bold"/>
                  <a:cs typeface="Raleway Bold"/>
                </a:rPr>
                <a:t>Kosmidi Antonia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90600" y="3239929"/>
              <a:ext cx="1295400" cy="1731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solidFill>
                    <a:schemeClr val="tx2"/>
                  </a:solidFill>
                  <a:latin typeface="Raleway Bold"/>
                  <a:cs typeface="Raleway Bold"/>
                </a:rPr>
                <a:t>Business Analyst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7565221" y="8393969"/>
            <a:ext cx="4419600" cy="987207"/>
            <a:chOff x="990600" y="3042850"/>
            <a:chExt cx="1657134" cy="370203"/>
          </a:xfrm>
        </p:grpSpPr>
        <p:sp>
          <p:nvSpPr>
            <p:cNvPr id="36" name="TextBox 35"/>
            <p:cNvSpPr txBox="1"/>
            <p:nvPr/>
          </p:nvSpPr>
          <p:spPr>
            <a:xfrm>
              <a:off x="990600" y="3042850"/>
              <a:ext cx="1657134" cy="219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  <a:latin typeface="Raleway Bold"/>
                  <a:cs typeface="Raleway Bold"/>
                </a:rPr>
                <a:t>Charalampidou Eleni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171467" y="3239929"/>
              <a:ext cx="1295400" cy="1731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solidFill>
                    <a:schemeClr val="tx2"/>
                  </a:solidFill>
                  <a:latin typeface="Raleway Bold"/>
                  <a:cs typeface="Raleway Bold"/>
                </a:rPr>
                <a:t>Business Analyst</a:t>
              </a:r>
            </a:p>
          </p:txBody>
        </p:sp>
      </p:grpSp>
      <p:sp>
        <p:nvSpPr>
          <p:cNvPr id="39" name="Rectangle 38"/>
          <p:cNvSpPr/>
          <p:nvPr/>
        </p:nvSpPr>
        <p:spPr>
          <a:xfrm>
            <a:off x="21984821" y="340660"/>
            <a:ext cx="1791166" cy="1462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41" name="Picture Placeholder 8"/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81401" y="4398798"/>
            <a:ext cx="3364781" cy="3364343"/>
          </a:xfrm>
        </p:spPr>
      </p:pic>
      <p:pic>
        <p:nvPicPr>
          <p:cNvPr id="43" name="Picture Placeholder 9"/>
          <p:cNvPicPr>
            <a:picLocks noGrp="1" noChangeAspect="1"/>
          </p:cNvPicPr>
          <p:nvPr>
            <p:ph type="pic"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1" b="1111"/>
          <a:stretch>
            <a:fillRect/>
          </a:stretch>
        </p:blipFill>
        <p:spPr>
          <a:xfrm>
            <a:off x="2340556" y="4345757"/>
            <a:ext cx="3470877" cy="3470426"/>
          </a:xfrm>
        </p:spPr>
      </p:pic>
      <p:pic>
        <p:nvPicPr>
          <p:cNvPr id="45" name="Picture Placeholder 10"/>
          <p:cNvPicPr>
            <a:picLocks noGrp="1" noChangeAspect="1"/>
          </p:cNvPicPr>
          <p:nvPr>
            <p:ph type="pic" sz="quarter" idx="17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15035" y="4362047"/>
            <a:ext cx="3369859" cy="3369420"/>
          </a:xfrm>
        </p:spPr>
      </p:pic>
      <p:pic>
        <p:nvPicPr>
          <p:cNvPr id="47" name="Picture Placeholder 11"/>
          <p:cNvPicPr>
            <a:picLocks noGrp="1" noChangeAspect="1"/>
          </p:cNvPicPr>
          <p:nvPr>
            <p:ph type="pic" sz="quarter" idx="18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953747" y="4367528"/>
            <a:ext cx="3365896" cy="3365896"/>
          </a:xfr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5" r="-835" b="28969"/>
          <a:stretch/>
        </p:blipFill>
        <p:spPr>
          <a:xfrm>
            <a:off x="17788496" y="4367528"/>
            <a:ext cx="3482929" cy="3403686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125905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1373187" y="8515200"/>
            <a:ext cx="17131486" cy="2940051"/>
          </a:xfrm>
          <a:prstGeom prst="rect">
            <a:avLst/>
          </a:prstGeom>
        </p:spPr>
        <p:txBody>
          <a:bodyPr vert="horz" lIns="243852" tIns="121926" rIns="243852" bIns="121926" rtlCol="0" anchor="ctr">
            <a:normAutofit/>
          </a:bodyPr>
          <a:lstStyle>
            <a:lvl1pPr algn="ctr" defTabSz="1219261" rtl="0" eaLnBrk="1" latinLnBrk="0" hangingPunct="1">
              <a:spcBef>
                <a:spcPct val="0"/>
              </a:spcBef>
              <a:buNone/>
              <a:defRPr sz="7500" kern="1200">
                <a:solidFill>
                  <a:schemeClr val="bg2"/>
                </a:solidFill>
                <a:latin typeface="Raleway ExtraBold"/>
                <a:ea typeface="+mj-ea"/>
                <a:cs typeface="Raleway ExtraBold"/>
              </a:defRPr>
            </a:lvl1pPr>
          </a:lstStyle>
          <a:p>
            <a:pPr algn="l"/>
            <a:r>
              <a:rPr lang="en-US" sz="14400" dirty="0">
                <a:solidFill>
                  <a:schemeClr val="accent1"/>
                </a:solidFill>
              </a:rPr>
              <a:t>Thank you!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634385" y="11273803"/>
            <a:ext cx="2626166" cy="467048"/>
            <a:chOff x="6221638" y="2403583"/>
            <a:chExt cx="1501283" cy="267029"/>
          </a:xfrm>
        </p:grpSpPr>
        <p:sp>
          <p:nvSpPr>
            <p:cNvPr id="15" name="Oval 14"/>
            <p:cNvSpPr/>
            <p:nvPr/>
          </p:nvSpPr>
          <p:spPr>
            <a:xfrm>
              <a:off x="7449305" y="2403583"/>
              <a:ext cx="273616" cy="26702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142388" y="2403583"/>
              <a:ext cx="273616" cy="26702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835471" y="2403583"/>
              <a:ext cx="273616" cy="2670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528555" y="2403583"/>
              <a:ext cx="273616" cy="2670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221638" y="2403583"/>
              <a:ext cx="273616" cy="26702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1" y="0"/>
            <a:ext cx="24387174" cy="8229600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7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1144587" y="9169037"/>
            <a:ext cx="17131486" cy="2940051"/>
          </a:xfrm>
          <a:prstGeom prst="rect">
            <a:avLst/>
          </a:prstGeom>
        </p:spPr>
        <p:txBody>
          <a:bodyPr vert="horz" lIns="243852" tIns="121926" rIns="243852" bIns="121926" rtlCol="0" anchor="ctr">
            <a:normAutofit/>
          </a:bodyPr>
          <a:lstStyle>
            <a:lvl1pPr algn="ctr" defTabSz="1219261" rtl="0" eaLnBrk="1" latinLnBrk="0" hangingPunct="1">
              <a:spcBef>
                <a:spcPct val="0"/>
              </a:spcBef>
              <a:buNone/>
              <a:defRPr sz="7500" kern="1200">
                <a:solidFill>
                  <a:schemeClr val="bg2"/>
                </a:solidFill>
                <a:latin typeface="Raleway ExtraBold"/>
                <a:ea typeface="+mj-ea"/>
                <a:cs typeface="Raleway ExtraBold"/>
              </a:defRPr>
            </a:lvl1pPr>
          </a:lstStyle>
          <a:p>
            <a:pPr algn="l"/>
            <a:r>
              <a:rPr lang="en-US" sz="14400" dirty="0">
                <a:solidFill>
                  <a:schemeClr val="accent1"/>
                </a:solidFill>
              </a:rPr>
              <a:t>The Case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634385" y="11953552"/>
            <a:ext cx="2626166" cy="467048"/>
            <a:chOff x="6221638" y="2403583"/>
            <a:chExt cx="1501283" cy="267029"/>
          </a:xfrm>
        </p:grpSpPr>
        <p:sp>
          <p:nvSpPr>
            <p:cNvPr id="15" name="Oval 14"/>
            <p:cNvSpPr/>
            <p:nvPr/>
          </p:nvSpPr>
          <p:spPr>
            <a:xfrm>
              <a:off x="7449305" y="2403583"/>
              <a:ext cx="273616" cy="26702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142388" y="2403583"/>
              <a:ext cx="273616" cy="26702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835471" y="2403583"/>
              <a:ext cx="273616" cy="2670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528555" y="2403583"/>
              <a:ext cx="273616" cy="2670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221638" y="2403583"/>
              <a:ext cx="273616" cy="26702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1" y="0"/>
            <a:ext cx="24387174" cy="8229600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488" y="1028700"/>
            <a:ext cx="61722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Google Translate-Draw Characters &amp; Symbols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9787" y="2743200"/>
            <a:ext cx="16230600" cy="9296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5" name="Rectangle 24"/>
          <p:cNvSpPr/>
          <p:nvPr/>
        </p:nvSpPr>
        <p:spPr>
          <a:xfrm>
            <a:off x="19737387" y="304664"/>
            <a:ext cx="4343400" cy="144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6" name="Rectangle 25"/>
          <p:cNvSpPr/>
          <p:nvPr/>
        </p:nvSpPr>
        <p:spPr>
          <a:xfrm>
            <a:off x="19280187" y="10054046"/>
            <a:ext cx="533400" cy="6139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3" name="Rectangle 32"/>
          <p:cNvSpPr/>
          <p:nvPr/>
        </p:nvSpPr>
        <p:spPr>
          <a:xfrm>
            <a:off x="2478087" y="7315200"/>
            <a:ext cx="2286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876" r="6773" b="11448"/>
          <a:stretch/>
        </p:blipFill>
        <p:spPr>
          <a:xfrm>
            <a:off x="848748" y="1689161"/>
            <a:ext cx="22631400" cy="115568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3" t="32353" r="91741" b="62484"/>
          <a:stretch/>
        </p:blipFill>
        <p:spPr>
          <a:xfrm>
            <a:off x="1592889" y="5551862"/>
            <a:ext cx="2227596" cy="111379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43" t="31593" r="5498" b="52253"/>
          <a:stretch/>
        </p:blipFill>
        <p:spPr>
          <a:xfrm>
            <a:off x="13013124" y="5433503"/>
            <a:ext cx="9315063" cy="188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657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Google Translate-What If…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9787" y="2743200"/>
            <a:ext cx="16230600" cy="9296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5" name="Rectangle 24"/>
          <p:cNvSpPr/>
          <p:nvPr/>
        </p:nvSpPr>
        <p:spPr>
          <a:xfrm>
            <a:off x="19737387" y="304664"/>
            <a:ext cx="4343400" cy="144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6" name="Rectangle 25"/>
          <p:cNvSpPr/>
          <p:nvPr/>
        </p:nvSpPr>
        <p:spPr>
          <a:xfrm>
            <a:off x="19280187" y="10054046"/>
            <a:ext cx="533400" cy="6139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3" name="Rectangle 32"/>
          <p:cNvSpPr/>
          <p:nvPr/>
        </p:nvSpPr>
        <p:spPr>
          <a:xfrm>
            <a:off x="2478087" y="7315200"/>
            <a:ext cx="2286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876" r="6773" b="11448"/>
          <a:stretch/>
        </p:blipFill>
        <p:spPr>
          <a:xfrm>
            <a:off x="848748" y="1689161"/>
            <a:ext cx="22631400" cy="115568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3" t="32353" r="91741" b="62484"/>
          <a:stretch/>
        </p:blipFill>
        <p:spPr>
          <a:xfrm>
            <a:off x="1592889" y="5551862"/>
            <a:ext cx="2227596" cy="111379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43" t="31593" r="5498" b="52253"/>
          <a:stretch/>
        </p:blipFill>
        <p:spPr>
          <a:xfrm>
            <a:off x="13013124" y="5433503"/>
            <a:ext cx="9315063" cy="188169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30387" y="8534400"/>
            <a:ext cx="3962400" cy="2133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6" t="61678" r="79862" b="24016"/>
          <a:stretch/>
        </p:blipFill>
        <p:spPr>
          <a:xfrm>
            <a:off x="3506786" y="8340826"/>
            <a:ext cx="2895601" cy="247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24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Learn Vocabulary by Drawing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1984821" y="340660"/>
            <a:ext cx="1791166" cy="1462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43" b="2593"/>
          <a:stretch/>
        </p:blipFill>
        <p:spPr>
          <a:xfrm>
            <a:off x="382587" y="2934026"/>
            <a:ext cx="14973866" cy="7886374"/>
          </a:xfrm>
          <a:prstGeom prst="rect">
            <a:avLst/>
          </a:prstGeom>
        </p:spPr>
      </p:pic>
      <p:grpSp>
        <p:nvGrpSpPr>
          <p:cNvPr id="34" name="Group 33"/>
          <p:cNvGrpSpPr>
            <a:grpSpLocks noChangeAspect="1"/>
          </p:cNvGrpSpPr>
          <p:nvPr/>
        </p:nvGrpSpPr>
        <p:grpSpPr>
          <a:xfrm>
            <a:off x="16766835" y="2904786"/>
            <a:ext cx="6087378" cy="8647352"/>
            <a:chOff x="8099434" y="2121218"/>
            <a:chExt cx="1322388" cy="1878013"/>
          </a:xfrm>
        </p:grpSpPr>
        <p:sp>
          <p:nvSpPr>
            <p:cNvPr id="38" name="Freeform 33"/>
            <p:cNvSpPr>
              <a:spLocks/>
            </p:cNvSpPr>
            <p:nvPr/>
          </p:nvSpPr>
          <p:spPr bwMode="auto">
            <a:xfrm>
              <a:off x="8099434" y="2121218"/>
              <a:ext cx="1322388" cy="1878013"/>
            </a:xfrm>
            <a:custGeom>
              <a:avLst/>
              <a:gdLst>
                <a:gd name="T0" fmla="*/ 834 w 834"/>
                <a:gd name="T1" fmla="*/ 1133 h 1183"/>
                <a:gd name="T2" fmla="*/ 785 w 834"/>
                <a:gd name="T3" fmla="*/ 1183 h 1183"/>
                <a:gd name="T4" fmla="*/ 50 w 834"/>
                <a:gd name="T5" fmla="*/ 1183 h 1183"/>
                <a:gd name="T6" fmla="*/ 0 w 834"/>
                <a:gd name="T7" fmla="*/ 1133 h 1183"/>
                <a:gd name="T8" fmla="*/ 0 w 834"/>
                <a:gd name="T9" fmla="*/ 49 h 1183"/>
                <a:gd name="T10" fmla="*/ 50 w 834"/>
                <a:gd name="T11" fmla="*/ 0 h 1183"/>
                <a:gd name="T12" fmla="*/ 785 w 834"/>
                <a:gd name="T13" fmla="*/ 0 h 1183"/>
                <a:gd name="T14" fmla="*/ 834 w 834"/>
                <a:gd name="T15" fmla="*/ 49 h 1183"/>
                <a:gd name="T16" fmla="*/ 834 w 834"/>
                <a:gd name="T17" fmla="*/ 1133 h 1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4" h="1183">
                  <a:moveTo>
                    <a:pt x="834" y="1133"/>
                  </a:moveTo>
                  <a:cubicBezTo>
                    <a:pt x="834" y="1160"/>
                    <a:pt x="812" y="1183"/>
                    <a:pt x="785" y="1183"/>
                  </a:cubicBezTo>
                  <a:cubicBezTo>
                    <a:pt x="50" y="1183"/>
                    <a:pt x="50" y="1183"/>
                    <a:pt x="50" y="1183"/>
                  </a:cubicBezTo>
                  <a:cubicBezTo>
                    <a:pt x="22" y="1183"/>
                    <a:pt x="0" y="1160"/>
                    <a:pt x="0" y="1133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22"/>
                    <a:pt x="22" y="0"/>
                    <a:pt x="50" y="0"/>
                  </a:cubicBezTo>
                  <a:cubicBezTo>
                    <a:pt x="785" y="0"/>
                    <a:pt x="785" y="0"/>
                    <a:pt x="785" y="0"/>
                  </a:cubicBezTo>
                  <a:cubicBezTo>
                    <a:pt x="812" y="0"/>
                    <a:pt x="834" y="22"/>
                    <a:pt x="834" y="49"/>
                  </a:cubicBezTo>
                  <a:cubicBezTo>
                    <a:pt x="834" y="1133"/>
                    <a:pt x="834" y="1133"/>
                    <a:pt x="834" y="1133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alibri Light"/>
              </a:endParaRPr>
            </a:p>
          </p:txBody>
        </p:sp>
        <p:sp>
          <p:nvSpPr>
            <p:cNvPr id="40" name="Freeform 34"/>
            <p:cNvSpPr>
              <a:spLocks/>
            </p:cNvSpPr>
            <p:nvPr/>
          </p:nvSpPr>
          <p:spPr bwMode="auto">
            <a:xfrm>
              <a:off x="8107372" y="2127568"/>
              <a:ext cx="1308100" cy="1863725"/>
            </a:xfrm>
            <a:custGeom>
              <a:avLst/>
              <a:gdLst>
                <a:gd name="T0" fmla="*/ 45 w 825"/>
                <a:gd name="T1" fmla="*/ 1174 h 1174"/>
                <a:gd name="T2" fmla="*/ 0 w 825"/>
                <a:gd name="T3" fmla="*/ 1129 h 1174"/>
                <a:gd name="T4" fmla="*/ 0 w 825"/>
                <a:gd name="T5" fmla="*/ 45 h 1174"/>
                <a:gd name="T6" fmla="*/ 45 w 825"/>
                <a:gd name="T7" fmla="*/ 0 h 1174"/>
                <a:gd name="T8" fmla="*/ 780 w 825"/>
                <a:gd name="T9" fmla="*/ 0 h 1174"/>
                <a:gd name="T10" fmla="*/ 825 w 825"/>
                <a:gd name="T11" fmla="*/ 45 h 1174"/>
                <a:gd name="T12" fmla="*/ 825 w 825"/>
                <a:gd name="T13" fmla="*/ 1129 h 1174"/>
                <a:gd name="T14" fmla="*/ 780 w 825"/>
                <a:gd name="T15" fmla="*/ 1174 h 1174"/>
                <a:gd name="T16" fmla="*/ 45 w 825"/>
                <a:gd name="T17" fmla="*/ 1174 h 1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5" h="1174">
                  <a:moveTo>
                    <a:pt x="45" y="1174"/>
                  </a:moveTo>
                  <a:cubicBezTo>
                    <a:pt x="20" y="1174"/>
                    <a:pt x="0" y="1154"/>
                    <a:pt x="0" y="1129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1"/>
                    <a:pt x="20" y="0"/>
                    <a:pt x="45" y="0"/>
                  </a:cubicBezTo>
                  <a:cubicBezTo>
                    <a:pt x="780" y="0"/>
                    <a:pt x="780" y="0"/>
                    <a:pt x="780" y="0"/>
                  </a:cubicBezTo>
                  <a:cubicBezTo>
                    <a:pt x="805" y="0"/>
                    <a:pt x="825" y="21"/>
                    <a:pt x="825" y="45"/>
                  </a:cubicBezTo>
                  <a:cubicBezTo>
                    <a:pt x="825" y="1129"/>
                    <a:pt x="825" y="1129"/>
                    <a:pt x="825" y="1129"/>
                  </a:cubicBezTo>
                  <a:cubicBezTo>
                    <a:pt x="825" y="1154"/>
                    <a:pt x="805" y="1174"/>
                    <a:pt x="780" y="1174"/>
                  </a:cubicBezTo>
                  <a:cubicBezTo>
                    <a:pt x="45" y="1174"/>
                    <a:pt x="45" y="1174"/>
                    <a:pt x="45" y="1174"/>
                  </a:cubicBezTo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alibri Light"/>
              </a:endParaRPr>
            </a:p>
          </p:txBody>
        </p:sp>
        <p:sp>
          <p:nvSpPr>
            <p:cNvPr id="42" name="Oval 35"/>
            <p:cNvSpPr>
              <a:spLocks noChangeArrowheads="1"/>
            </p:cNvSpPr>
            <p:nvPr/>
          </p:nvSpPr>
          <p:spPr bwMode="auto">
            <a:xfrm>
              <a:off x="8748722" y="2197418"/>
              <a:ext cx="23813" cy="23813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alibri Light"/>
              </a:endParaRPr>
            </a:p>
          </p:txBody>
        </p:sp>
        <p:sp>
          <p:nvSpPr>
            <p:cNvPr id="44" name="Oval 36"/>
            <p:cNvSpPr>
              <a:spLocks noChangeArrowheads="1"/>
            </p:cNvSpPr>
            <p:nvPr/>
          </p:nvSpPr>
          <p:spPr bwMode="auto">
            <a:xfrm>
              <a:off x="8748722" y="2195831"/>
              <a:ext cx="23813" cy="23813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alibri Light"/>
              </a:endParaRPr>
            </a:p>
          </p:txBody>
        </p:sp>
        <p:sp>
          <p:nvSpPr>
            <p:cNvPr id="46" name="Oval 37"/>
            <p:cNvSpPr>
              <a:spLocks noChangeArrowheads="1"/>
            </p:cNvSpPr>
            <p:nvPr/>
          </p:nvSpPr>
          <p:spPr bwMode="auto">
            <a:xfrm>
              <a:off x="8753484" y="2200593"/>
              <a:ext cx="14288" cy="1428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alibri Light"/>
              </a:endParaRPr>
            </a:p>
          </p:txBody>
        </p:sp>
        <p:sp>
          <p:nvSpPr>
            <p:cNvPr id="49" name="Oval 38"/>
            <p:cNvSpPr>
              <a:spLocks noChangeArrowheads="1"/>
            </p:cNvSpPr>
            <p:nvPr/>
          </p:nvSpPr>
          <p:spPr bwMode="auto">
            <a:xfrm>
              <a:off x="8756659" y="2203768"/>
              <a:ext cx="7938" cy="7938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alibri Light"/>
              </a:endParaRPr>
            </a:p>
          </p:txBody>
        </p:sp>
        <p:sp>
          <p:nvSpPr>
            <p:cNvPr id="50" name="Freeform 39"/>
            <p:cNvSpPr>
              <a:spLocks/>
            </p:cNvSpPr>
            <p:nvPr/>
          </p:nvSpPr>
          <p:spPr bwMode="auto">
            <a:xfrm>
              <a:off x="8759834" y="2206943"/>
              <a:ext cx="1588" cy="1588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0 w 1"/>
                <a:gd name="T5" fmla="*/ 0 h 1"/>
                <a:gd name="T6" fmla="*/ 1 w 1"/>
                <a:gd name="T7" fmla="*/ 0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alibri Light"/>
              </a:endParaRPr>
            </a:p>
          </p:txBody>
        </p:sp>
        <p:sp>
          <p:nvSpPr>
            <p:cNvPr id="51" name="Rectangle 40"/>
            <p:cNvSpPr>
              <a:spLocks noChangeArrowheads="1"/>
            </p:cNvSpPr>
            <p:nvPr/>
          </p:nvSpPr>
          <p:spPr bwMode="auto">
            <a:xfrm>
              <a:off x="8723322" y="2203768"/>
              <a:ext cx="11113" cy="11113"/>
            </a:xfrm>
            <a:prstGeom prst="rect">
              <a:avLst/>
            </a:pr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alibri Light"/>
              </a:endParaRPr>
            </a:p>
          </p:txBody>
        </p:sp>
        <p:sp>
          <p:nvSpPr>
            <p:cNvPr id="52" name="Rectangle 41"/>
            <p:cNvSpPr>
              <a:spLocks noChangeArrowheads="1"/>
            </p:cNvSpPr>
            <p:nvPr/>
          </p:nvSpPr>
          <p:spPr bwMode="auto">
            <a:xfrm>
              <a:off x="8178809" y="2278381"/>
              <a:ext cx="1165225" cy="1554163"/>
            </a:xfrm>
            <a:prstGeom prst="rect">
              <a:avLst/>
            </a:prstGeom>
            <a:solidFill>
              <a:srgbClr val="0C0D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alibri Light"/>
              </a:endParaRPr>
            </a:p>
          </p:txBody>
        </p:sp>
        <p:sp>
          <p:nvSpPr>
            <p:cNvPr id="53" name="Rectangle 42"/>
            <p:cNvSpPr>
              <a:spLocks noChangeArrowheads="1"/>
            </p:cNvSpPr>
            <p:nvPr/>
          </p:nvSpPr>
          <p:spPr bwMode="auto">
            <a:xfrm>
              <a:off x="8185159" y="2284731"/>
              <a:ext cx="1152525" cy="1541463"/>
            </a:xfrm>
            <a:prstGeom prst="rect">
              <a:avLst/>
            </a:prstGeom>
            <a:solidFill>
              <a:srgbClr val="7E7E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alibri Light"/>
              </a:endParaRPr>
            </a:p>
          </p:txBody>
        </p:sp>
        <p:sp>
          <p:nvSpPr>
            <p:cNvPr id="54" name="Oval 43"/>
            <p:cNvSpPr>
              <a:spLocks noChangeArrowheads="1"/>
            </p:cNvSpPr>
            <p:nvPr/>
          </p:nvSpPr>
          <p:spPr bwMode="auto">
            <a:xfrm>
              <a:off x="8712209" y="3865881"/>
              <a:ext cx="98425" cy="10001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alibri Light"/>
              </a:endParaRPr>
            </a:p>
          </p:txBody>
        </p:sp>
        <p:sp>
          <p:nvSpPr>
            <p:cNvPr id="55" name="Freeform 44"/>
            <p:cNvSpPr>
              <a:spLocks/>
            </p:cNvSpPr>
            <p:nvPr/>
          </p:nvSpPr>
          <p:spPr bwMode="auto">
            <a:xfrm>
              <a:off x="8736022" y="3889693"/>
              <a:ext cx="50800" cy="50800"/>
            </a:xfrm>
            <a:custGeom>
              <a:avLst/>
              <a:gdLst>
                <a:gd name="T0" fmla="*/ 30 w 32"/>
                <a:gd name="T1" fmla="*/ 21 h 32"/>
                <a:gd name="T2" fmla="*/ 28 w 32"/>
                <a:gd name="T3" fmla="*/ 21 h 32"/>
                <a:gd name="T4" fmla="*/ 21 w 32"/>
                <a:gd name="T5" fmla="*/ 28 h 32"/>
                <a:gd name="T6" fmla="*/ 11 w 32"/>
                <a:gd name="T7" fmla="*/ 28 h 32"/>
                <a:gd name="T8" fmla="*/ 4 w 32"/>
                <a:gd name="T9" fmla="*/ 21 h 32"/>
                <a:gd name="T10" fmla="*/ 4 w 32"/>
                <a:gd name="T11" fmla="*/ 11 h 32"/>
                <a:gd name="T12" fmla="*/ 11 w 32"/>
                <a:gd name="T13" fmla="*/ 4 h 32"/>
                <a:gd name="T14" fmla="*/ 21 w 32"/>
                <a:gd name="T15" fmla="*/ 4 h 32"/>
                <a:gd name="T16" fmla="*/ 28 w 32"/>
                <a:gd name="T17" fmla="*/ 11 h 32"/>
                <a:gd name="T18" fmla="*/ 28 w 32"/>
                <a:gd name="T19" fmla="*/ 21 h 32"/>
                <a:gd name="T20" fmla="*/ 30 w 32"/>
                <a:gd name="T21" fmla="*/ 21 h 32"/>
                <a:gd name="T22" fmla="*/ 32 w 32"/>
                <a:gd name="T23" fmla="*/ 21 h 32"/>
                <a:gd name="T24" fmla="*/ 32 w 32"/>
                <a:gd name="T25" fmla="*/ 11 h 32"/>
                <a:gd name="T26" fmla="*/ 21 w 32"/>
                <a:gd name="T27" fmla="*/ 0 h 32"/>
                <a:gd name="T28" fmla="*/ 11 w 32"/>
                <a:gd name="T29" fmla="*/ 0 h 32"/>
                <a:gd name="T30" fmla="*/ 0 w 32"/>
                <a:gd name="T31" fmla="*/ 11 h 32"/>
                <a:gd name="T32" fmla="*/ 0 w 32"/>
                <a:gd name="T33" fmla="*/ 21 h 32"/>
                <a:gd name="T34" fmla="*/ 11 w 32"/>
                <a:gd name="T35" fmla="*/ 32 h 32"/>
                <a:gd name="T36" fmla="*/ 21 w 32"/>
                <a:gd name="T37" fmla="*/ 32 h 32"/>
                <a:gd name="T38" fmla="*/ 32 w 32"/>
                <a:gd name="T39" fmla="*/ 21 h 32"/>
                <a:gd name="T40" fmla="*/ 30 w 32"/>
                <a:gd name="T41" fmla="*/ 2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32">
                  <a:moveTo>
                    <a:pt x="30" y="21"/>
                  </a:moveTo>
                  <a:cubicBezTo>
                    <a:pt x="28" y="21"/>
                    <a:pt x="28" y="21"/>
                    <a:pt x="28" y="21"/>
                  </a:cubicBezTo>
                  <a:cubicBezTo>
                    <a:pt x="28" y="25"/>
                    <a:pt x="25" y="28"/>
                    <a:pt x="2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7" y="28"/>
                    <a:pt x="4" y="25"/>
                    <a:pt x="4" y="2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7"/>
                    <a:pt x="7" y="4"/>
                    <a:pt x="1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5" y="4"/>
                    <a:pt x="28" y="7"/>
                    <a:pt x="28" y="1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5"/>
                    <a:pt x="28" y="0"/>
                    <a:pt x="2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8"/>
                    <a:pt x="5" y="32"/>
                    <a:pt x="11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8" y="32"/>
                    <a:pt x="32" y="28"/>
                    <a:pt x="32" y="21"/>
                  </a:cubicBezTo>
                  <a:lnTo>
                    <a:pt x="30" y="2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alibri Light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 rot="16200000">
            <a:off x="16264809" y="4517786"/>
            <a:ext cx="7084121" cy="53054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0456" y="4827629"/>
            <a:ext cx="3540524" cy="385917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93" b="49296"/>
          <a:stretch/>
        </p:blipFill>
        <p:spPr>
          <a:xfrm>
            <a:off x="21706031" y="6234967"/>
            <a:ext cx="2325595" cy="194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582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1144587" y="9169037"/>
            <a:ext cx="17131486" cy="2940051"/>
          </a:xfrm>
          <a:prstGeom prst="rect">
            <a:avLst/>
          </a:prstGeom>
        </p:spPr>
        <p:txBody>
          <a:bodyPr vert="horz" lIns="243852" tIns="121926" rIns="243852" bIns="121926" rtlCol="0" anchor="ctr">
            <a:normAutofit/>
          </a:bodyPr>
          <a:lstStyle>
            <a:lvl1pPr algn="ctr" defTabSz="1219261" rtl="0" eaLnBrk="1" latinLnBrk="0" hangingPunct="1">
              <a:spcBef>
                <a:spcPct val="0"/>
              </a:spcBef>
              <a:buNone/>
              <a:defRPr sz="7500" kern="1200">
                <a:solidFill>
                  <a:schemeClr val="bg2"/>
                </a:solidFill>
                <a:latin typeface="Raleway ExtraBold"/>
                <a:ea typeface="+mj-ea"/>
                <a:cs typeface="Raleway ExtraBold"/>
              </a:defRPr>
            </a:lvl1pPr>
          </a:lstStyle>
          <a:p>
            <a:pPr algn="l"/>
            <a:r>
              <a:rPr lang="en-US" sz="14400" dirty="0">
                <a:solidFill>
                  <a:schemeClr val="accent1"/>
                </a:solidFill>
              </a:rPr>
              <a:t>The Dataset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634385" y="11953552"/>
            <a:ext cx="2626166" cy="467048"/>
            <a:chOff x="6221638" y="2403583"/>
            <a:chExt cx="1501283" cy="267029"/>
          </a:xfrm>
        </p:grpSpPr>
        <p:sp>
          <p:nvSpPr>
            <p:cNvPr id="15" name="Oval 14"/>
            <p:cNvSpPr/>
            <p:nvPr/>
          </p:nvSpPr>
          <p:spPr>
            <a:xfrm>
              <a:off x="7449305" y="2403583"/>
              <a:ext cx="273616" cy="26702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142388" y="2403583"/>
              <a:ext cx="273616" cy="26702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835471" y="2403583"/>
              <a:ext cx="273616" cy="2670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528555" y="2403583"/>
              <a:ext cx="273616" cy="2670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221638" y="2403583"/>
              <a:ext cx="273616" cy="26702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1" y="0"/>
            <a:ext cx="24387174" cy="8229600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391" y="1701603"/>
            <a:ext cx="4826394" cy="482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2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9004" y="362431"/>
            <a:ext cx="24137984" cy="1462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1" name="Rectangle 20"/>
          <p:cNvSpPr/>
          <p:nvPr/>
        </p:nvSpPr>
        <p:spPr>
          <a:xfrm>
            <a:off x="19280187" y="10054046"/>
            <a:ext cx="533400" cy="6139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2" name="Rectangle 21"/>
          <p:cNvSpPr/>
          <p:nvPr/>
        </p:nvSpPr>
        <p:spPr>
          <a:xfrm>
            <a:off x="2478087" y="7315200"/>
            <a:ext cx="2286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987" y="690751"/>
            <a:ext cx="22306396" cy="1049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463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Dataset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1984821" y="340660"/>
            <a:ext cx="1791166" cy="1462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257" r="84699" b="27168"/>
          <a:stretch/>
        </p:blipFill>
        <p:spPr>
          <a:xfrm>
            <a:off x="12702400" y="3303355"/>
            <a:ext cx="3005202" cy="29374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13077128" y="2209800"/>
            <a:ext cx="22557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4">
                    <a:lumMod val="50000"/>
                  </a:schemeClr>
                </a:solidFill>
                <a:latin typeface="Raleway ExtraBold"/>
                <a:cs typeface="Raleway ExtraBold"/>
              </a:rPr>
              <a:t>Airplane</a:t>
            </a:r>
            <a:endParaRPr lang="el-GR" sz="4400" dirty="0">
              <a:solidFill>
                <a:schemeClr val="accent4">
                  <a:lumMod val="50000"/>
                </a:schemeClr>
              </a:solidFill>
              <a:latin typeface="Raleway ExtraBold"/>
              <a:cs typeface="Raleway ExtraBold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46" r="84643" b="24291"/>
          <a:stretch/>
        </p:blipFill>
        <p:spPr>
          <a:xfrm>
            <a:off x="16464978" y="3303355"/>
            <a:ext cx="3216887" cy="28612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2" name="TextBox 31"/>
          <p:cNvSpPr txBox="1"/>
          <p:nvPr/>
        </p:nvSpPr>
        <p:spPr>
          <a:xfrm>
            <a:off x="16850169" y="2209975"/>
            <a:ext cx="24465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4">
                    <a:lumMod val="50000"/>
                  </a:schemeClr>
                </a:solidFill>
                <a:latin typeface="Raleway ExtraBold"/>
                <a:cs typeface="Raleway ExtraBold"/>
              </a:rPr>
              <a:t>Bandage</a:t>
            </a:r>
            <a:endParaRPr lang="el-GR" sz="4400" dirty="0">
              <a:solidFill>
                <a:schemeClr val="accent4">
                  <a:lumMod val="50000"/>
                </a:schemeClr>
              </a:solidFill>
              <a:latin typeface="Raleway ExtraBold"/>
              <a:cs typeface="Raleway ExtraBold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44889" r="84926" b="23734"/>
          <a:stretch/>
        </p:blipFill>
        <p:spPr>
          <a:xfrm>
            <a:off x="20439241" y="3303355"/>
            <a:ext cx="2971800" cy="28612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4" name="TextBox 33"/>
          <p:cNvSpPr txBox="1"/>
          <p:nvPr/>
        </p:nvSpPr>
        <p:spPr>
          <a:xfrm>
            <a:off x="21233449" y="2209975"/>
            <a:ext cx="13773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4">
                    <a:lumMod val="50000"/>
                  </a:schemeClr>
                </a:solidFill>
                <a:latin typeface="Raleway ExtraBold"/>
                <a:cs typeface="Raleway ExtraBold"/>
              </a:rPr>
              <a:t>Bear</a:t>
            </a:r>
            <a:endParaRPr lang="el-GR" sz="4400" dirty="0">
              <a:solidFill>
                <a:schemeClr val="accent4">
                  <a:lumMod val="50000"/>
                </a:schemeClr>
              </a:solidFill>
              <a:latin typeface="Raleway ExtraBold"/>
              <a:cs typeface="Raleway ExtraBold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33" r="84699" b="28437"/>
          <a:stretch/>
        </p:blipFill>
        <p:spPr>
          <a:xfrm>
            <a:off x="12702400" y="8305799"/>
            <a:ext cx="3260676" cy="29338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8" name="TextBox 37"/>
          <p:cNvSpPr txBox="1"/>
          <p:nvPr/>
        </p:nvSpPr>
        <p:spPr>
          <a:xfrm>
            <a:off x="13594898" y="7256917"/>
            <a:ext cx="12202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4">
                    <a:lumMod val="50000"/>
                  </a:schemeClr>
                </a:solidFill>
                <a:latin typeface="Raleway ExtraBold"/>
                <a:cs typeface="Raleway ExtraBold"/>
              </a:rPr>
              <a:t>Dog</a:t>
            </a:r>
            <a:endParaRPr lang="el-GR" sz="4400" dirty="0">
              <a:solidFill>
                <a:schemeClr val="accent4">
                  <a:lumMod val="50000"/>
                </a:schemeClr>
              </a:solidFill>
              <a:latin typeface="Raleway ExtraBold"/>
              <a:cs typeface="Raleway ExtraBold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84" r="85479" b="25802"/>
          <a:stretch/>
        </p:blipFill>
        <p:spPr>
          <a:xfrm>
            <a:off x="16616203" y="8305800"/>
            <a:ext cx="3065662" cy="29338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0" name="TextBox 39"/>
          <p:cNvSpPr txBox="1"/>
          <p:nvPr/>
        </p:nvSpPr>
        <p:spPr>
          <a:xfrm>
            <a:off x="16851756" y="7280419"/>
            <a:ext cx="26308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4">
                    <a:lumMod val="50000"/>
                  </a:schemeClr>
                </a:solidFill>
                <a:latin typeface="Raleway ExtraBold"/>
                <a:cs typeface="Raleway ExtraBold"/>
              </a:rPr>
              <a:t>Flip Flops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3" t="45667" r="70456" b="23212"/>
          <a:stretch/>
        </p:blipFill>
        <p:spPr>
          <a:xfrm>
            <a:off x="20439241" y="8305800"/>
            <a:ext cx="3091160" cy="29338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4" name="TextBox 43"/>
          <p:cNvSpPr txBox="1"/>
          <p:nvPr/>
        </p:nvSpPr>
        <p:spPr>
          <a:xfrm>
            <a:off x="21258756" y="7212420"/>
            <a:ext cx="14521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4">
                    <a:lumMod val="50000"/>
                  </a:schemeClr>
                </a:solidFill>
                <a:latin typeface="Raleway ExtraBold"/>
                <a:cs typeface="Raleway ExtraBold"/>
              </a:rPr>
              <a:t>Yoga</a:t>
            </a:r>
          </a:p>
        </p:txBody>
      </p:sp>
      <p:sp>
        <p:nvSpPr>
          <p:cNvPr id="22" name="Oval 21"/>
          <p:cNvSpPr/>
          <p:nvPr/>
        </p:nvSpPr>
        <p:spPr>
          <a:xfrm>
            <a:off x="241553" y="6318004"/>
            <a:ext cx="1522197" cy="1591899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710042" y="3832220"/>
            <a:ext cx="9100551" cy="1354229"/>
          </a:xfrm>
          <a:prstGeom prst="rect">
            <a:avLst/>
          </a:prstGeom>
          <a:noFill/>
        </p:spPr>
        <p:txBody>
          <a:bodyPr wrap="square" lIns="243852" tIns="121926" rIns="243852" bIns="121926" rtlCol="0">
            <a:spAutoFit/>
          </a:bodyPr>
          <a:lstStyle/>
          <a:p>
            <a:r>
              <a:rPr lang="en-US" sz="3600" dirty="0">
                <a:solidFill>
                  <a:schemeClr val="accent4">
                    <a:lumMod val="50000"/>
                  </a:schemeClr>
                </a:solidFill>
                <a:latin typeface="Raleway ExtraBold"/>
                <a:cs typeface="Raleway ExtraBold"/>
              </a:rPr>
              <a:t>Quick Draw Dataset is a collection of 50 million drawings across 345 categories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12117387" y="2209800"/>
            <a:ext cx="0" cy="982980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732405" y="6453494"/>
            <a:ext cx="9100551" cy="1354229"/>
          </a:xfrm>
          <a:prstGeom prst="rect">
            <a:avLst/>
          </a:prstGeom>
          <a:noFill/>
        </p:spPr>
        <p:txBody>
          <a:bodyPr wrap="square" lIns="243852" tIns="121926" rIns="243852" bIns="121926" rtlCol="0">
            <a:spAutoFit/>
          </a:bodyPr>
          <a:lstStyle/>
          <a:p>
            <a:r>
              <a:rPr lang="en-US" sz="3600" dirty="0">
                <a:solidFill>
                  <a:schemeClr val="accent4">
                    <a:lumMod val="50000"/>
                  </a:schemeClr>
                </a:solidFill>
                <a:latin typeface="Raleway ExtraBold"/>
                <a:cs typeface="Raleway ExtraBold"/>
              </a:rPr>
              <a:t>For this case, the categories are ‘airplane’, ‘bandage’, ‘bear’, ‘dog’, ‘flip flops’, ‘yoga’</a:t>
            </a:r>
          </a:p>
        </p:txBody>
      </p:sp>
      <p:sp>
        <p:nvSpPr>
          <p:cNvPr id="37" name="Oval 36"/>
          <p:cNvSpPr/>
          <p:nvPr/>
        </p:nvSpPr>
        <p:spPr>
          <a:xfrm>
            <a:off x="231990" y="3767116"/>
            <a:ext cx="1522197" cy="1591899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2" name="AutoShape 42"/>
          <p:cNvSpPr>
            <a:spLocks/>
          </p:cNvSpPr>
          <p:nvPr/>
        </p:nvSpPr>
        <p:spPr bwMode="auto">
          <a:xfrm>
            <a:off x="611187" y="4114800"/>
            <a:ext cx="676719" cy="79125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8055" y="7482"/>
                </a:moveTo>
                <a:lnTo>
                  <a:pt x="5879" y="19672"/>
                </a:lnTo>
                <a:lnTo>
                  <a:pt x="0" y="21599"/>
                </a:lnTo>
                <a:lnTo>
                  <a:pt x="1929" y="15721"/>
                </a:lnTo>
                <a:lnTo>
                  <a:pt x="14117" y="3542"/>
                </a:lnTo>
                <a:lnTo>
                  <a:pt x="18055" y="7482"/>
                </a:lnTo>
                <a:close/>
                <a:moveTo>
                  <a:pt x="14484" y="6483"/>
                </a:moveTo>
                <a:cubicBezTo>
                  <a:pt x="14672" y="6295"/>
                  <a:pt x="14672" y="6092"/>
                  <a:pt x="14484" y="5878"/>
                </a:cubicBezTo>
                <a:cubicBezTo>
                  <a:pt x="14393" y="5784"/>
                  <a:pt x="14287" y="5737"/>
                  <a:pt x="14169" y="5737"/>
                </a:cubicBezTo>
                <a:cubicBezTo>
                  <a:pt x="14052" y="5737"/>
                  <a:pt x="13958" y="5784"/>
                  <a:pt x="13882" y="5878"/>
                </a:cubicBezTo>
                <a:lnTo>
                  <a:pt x="4179" y="15554"/>
                </a:lnTo>
                <a:cubicBezTo>
                  <a:pt x="4085" y="15648"/>
                  <a:pt x="4035" y="15751"/>
                  <a:pt x="4035" y="15868"/>
                </a:cubicBezTo>
                <a:cubicBezTo>
                  <a:pt x="4035" y="15986"/>
                  <a:pt x="4085" y="16092"/>
                  <a:pt x="4179" y="16186"/>
                </a:cubicBezTo>
                <a:cubicBezTo>
                  <a:pt x="4252" y="16262"/>
                  <a:pt x="4358" y="16297"/>
                  <a:pt x="4487" y="16297"/>
                </a:cubicBezTo>
                <a:cubicBezTo>
                  <a:pt x="4598" y="16297"/>
                  <a:pt x="4695" y="16262"/>
                  <a:pt x="4784" y="16186"/>
                </a:cubicBezTo>
                <a:lnTo>
                  <a:pt x="14484" y="6483"/>
                </a:lnTo>
                <a:close/>
                <a:moveTo>
                  <a:pt x="21106" y="2068"/>
                </a:moveTo>
                <a:cubicBezTo>
                  <a:pt x="21435" y="2394"/>
                  <a:pt x="21599" y="2790"/>
                  <a:pt x="21599" y="3254"/>
                </a:cubicBezTo>
                <a:cubicBezTo>
                  <a:pt x="21599" y="3721"/>
                  <a:pt x="21435" y="4109"/>
                  <a:pt x="21106" y="4429"/>
                </a:cubicBezTo>
                <a:lnTo>
                  <a:pt x="19435" y="6101"/>
                </a:lnTo>
                <a:lnTo>
                  <a:pt x="15497" y="2165"/>
                </a:lnTo>
                <a:lnTo>
                  <a:pt x="17171" y="490"/>
                </a:lnTo>
                <a:cubicBezTo>
                  <a:pt x="17494" y="164"/>
                  <a:pt x="17890" y="0"/>
                  <a:pt x="18348" y="0"/>
                </a:cubicBezTo>
                <a:cubicBezTo>
                  <a:pt x="18807" y="0"/>
                  <a:pt x="19203" y="164"/>
                  <a:pt x="19529" y="490"/>
                </a:cubicBezTo>
                <a:lnTo>
                  <a:pt x="20331" y="1266"/>
                </a:lnTo>
                <a:lnTo>
                  <a:pt x="21106" y="206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38100" tIns="38100" rIns="38100" bIns="38100" anchor="ctr"/>
          <a:lstStyle/>
          <a:p>
            <a:pPr defTabSz="342900">
              <a:defRPr/>
            </a:pPr>
            <a:endParaRPr lang="es-ES" sz="220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45" name="AutoShape 119"/>
          <p:cNvSpPr>
            <a:spLocks/>
          </p:cNvSpPr>
          <p:nvPr/>
        </p:nvSpPr>
        <p:spPr bwMode="auto">
          <a:xfrm>
            <a:off x="680797" y="6705600"/>
            <a:ext cx="692390" cy="64992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328" y="11543"/>
                </a:moveTo>
                <a:cubicBezTo>
                  <a:pt x="21492" y="11930"/>
                  <a:pt x="21571" y="12337"/>
                  <a:pt x="21571" y="12758"/>
                </a:cubicBezTo>
                <a:cubicBezTo>
                  <a:pt x="21571" y="13464"/>
                  <a:pt x="21388" y="14105"/>
                  <a:pt x="21017" y="14678"/>
                </a:cubicBezTo>
                <a:cubicBezTo>
                  <a:pt x="21111" y="15215"/>
                  <a:pt x="21077" y="15745"/>
                  <a:pt x="20924" y="16285"/>
                </a:cubicBezTo>
                <a:cubicBezTo>
                  <a:pt x="20769" y="16819"/>
                  <a:pt x="20512" y="17287"/>
                  <a:pt x="20141" y="17697"/>
                </a:cubicBezTo>
                <a:cubicBezTo>
                  <a:pt x="20105" y="18451"/>
                  <a:pt x="19901" y="19081"/>
                  <a:pt x="19531" y="19580"/>
                </a:cubicBezTo>
                <a:cubicBezTo>
                  <a:pt x="19161" y="20080"/>
                  <a:pt x="18700" y="20481"/>
                  <a:pt x="18146" y="20783"/>
                </a:cubicBezTo>
                <a:cubicBezTo>
                  <a:pt x="17593" y="21088"/>
                  <a:pt x="16982" y="21297"/>
                  <a:pt x="16321" y="21419"/>
                </a:cubicBezTo>
                <a:cubicBezTo>
                  <a:pt x="15660" y="21540"/>
                  <a:pt x="15010" y="21599"/>
                  <a:pt x="14380" y="21599"/>
                </a:cubicBezTo>
                <a:cubicBezTo>
                  <a:pt x="13730" y="21599"/>
                  <a:pt x="13077" y="21554"/>
                  <a:pt x="12424" y="21461"/>
                </a:cubicBezTo>
                <a:cubicBezTo>
                  <a:pt x="11772" y="21362"/>
                  <a:pt x="11127" y="21235"/>
                  <a:pt x="10497" y="21074"/>
                </a:cubicBezTo>
                <a:cubicBezTo>
                  <a:pt x="9864" y="20894"/>
                  <a:pt x="9237" y="20702"/>
                  <a:pt x="8610" y="20493"/>
                </a:cubicBezTo>
                <a:cubicBezTo>
                  <a:pt x="7982" y="20286"/>
                  <a:pt x="7341" y="20182"/>
                  <a:pt x="6680" y="20182"/>
                </a:cubicBezTo>
                <a:lnTo>
                  <a:pt x="1607" y="20182"/>
                </a:lnTo>
                <a:cubicBezTo>
                  <a:pt x="1167" y="20182"/>
                  <a:pt x="785" y="20029"/>
                  <a:pt x="471" y="19713"/>
                </a:cubicBezTo>
                <a:cubicBezTo>
                  <a:pt x="158" y="19405"/>
                  <a:pt x="0" y="19024"/>
                  <a:pt x="0" y="18572"/>
                </a:cubicBezTo>
                <a:lnTo>
                  <a:pt x="0" y="9880"/>
                </a:lnTo>
                <a:cubicBezTo>
                  <a:pt x="0" y="9440"/>
                  <a:pt x="158" y="9064"/>
                  <a:pt x="471" y="8754"/>
                </a:cubicBezTo>
                <a:cubicBezTo>
                  <a:pt x="785" y="8440"/>
                  <a:pt x="1167" y="8285"/>
                  <a:pt x="1607" y="8285"/>
                </a:cubicBezTo>
                <a:lnTo>
                  <a:pt x="6315" y="8285"/>
                </a:lnTo>
                <a:cubicBezTo>
                  <a:pt x="6558" y="8160"/>
                  <a:pt x="6750" y="8022"/>
                  <a:pt x="6897" y="7872"/>
                </a:cubicBezTo>
                <a:cubicBezTo>
                  <a:pt x="7041" y="7723"/>
                  <a:pt x="7197" y="7548"/>
                  <a:pt x="7369" y="7342"/>
                </a:cubicBezTo>
                <a:cubicBezTo>
                  <a:pt x="7513" y="7161"/>
                  <a:pt x="7663" y="6986"/>
                  <a:pt x="7810" y="6819"/>
                </a:cubicBezTo>
                <a:cubicBezTo>
                  <a:pt x="7957" y="6653"/>
                  <a:pt x="8112" y="6483"/>
                  <a:pt x="8276" y="6311"/>
                </a:cubicBezTo>
                <a:cubicBezTo>
                  <a:pt x="8570" y="5997"/>
                  <a:pt x="8918" y="5690"/>
                  <a:pt x="9302" y="5385"/>
                </a:cubicBezTo>
                <a:cubicBezTo>
                  <a:pt x="9692" y="5085"/>
                  <a:pt x="9989" y="4749"/>
                  <a:pt x="10195" y="4379"/>
                </a:cubicBezTo>
                <a:cubicBezTo>
                  <a:pt x="10339" y="4117"/>
                  <a:pt x="10443" y="3826"/>
                  <a:pt x="10506" y="3507"/>
                </a:cubicBezTo>
                <a:cubicBezTo>
                  <a:pt x="10565" y="3188"/>
                  <a:pt x="10627" y="2866"/>
                  <a:pt x="10675" y="2538"/>
                </a:cubicBezTo>
                <a:cubicBezTo>
                  <a:pt x="10726" y="2216"/>
                  <a:pt x="10780" y="1900"/>
                  <a:pt x="10845" y="1592"/>
                </a:cubicBezTo>
                <a:cubicBezTo>
                  <a:pt x="10907" y="1287"/>
                  <a:pt x="11014" y="1016"/>
                  <a:pt x="11161" y="776"/>
                </a:cubicBezTo>
                <a:cubicBezTo>
                  <a:pt x="11311" y="536"/>
                  <a:pt x="11523" y="350"/>
                  <a:pt x="11800" y="208"/>
                </a:cubicBezTo>
                <a:cubicBezTo>
                  <a:pt x="12074" y="67"/>
                  <a:pt x="12441" y="0"/>
                  <a:pt x="12902" y="0"/>
                </a:cubicBezTo>
                <a:cubicBezTo>
                  <a:pt x="13450" y="0"/>
                  <a:pt x="13956" y="112"/>
                  <a:pt x="14411" y="344"/>
                </a:cubicBezTo>
                <a:cubicBezTo>
                  <a:pt x="14869" y="573"/>
                  <a:pt x="15250" y="881"/>
                  <a:pt x="15567" y="1270"/>
                </a:cubicBezTo>
                <a:cubicBezTo>
                  <a:pt x="15880" y="1657"/>
                  <a:pt x="16126" y="2101"/>
                  <a:pt x="16304" y="2600"/>
                </a:cubicBezTo>
                <a:cubicBezTo>
                  <a:pt x="16479" y="3103"/>
                  <a:pt x="16570" y="3609"/>
                  <a:pt x="16570" y="4123"/>
                </a:cubicBezTo>
                <a:cubicBezTo>
                  <a:pt x="16570" y="4653"/>
                  <a:pt x="16491" y="5162"/>
                  <a:pt x="16332" y="5645"/>
                </a:cubicBezTo>
                <a:cubicBezTo>
                  <a:pt x="16174" y="6125"/>
                  <a:pt x="15982" y="6610"/>
                  <a:pt x="15759" y="7096"/>
                </a:cubicBezTo>
                <a:cubicBezTo>
                  <a:pt x="16072" y="7079"/>
                  <a:pt x="16389" y="7057"/>
                  <a:pt x="16705" y="7034"/>
                </a:cubicBezTo>
                <a:cubicBezTo>
                  <a:pt x="17019" y="7011"/>
                  <a:pt x="17335" y="7000"/>
                  <a:pt x="17652" y="7000"/>
                </a:cubicBezTo>
                <a:cubicBezTo>
                  <a:pt x="18149" y="7000"/>
                  <a:pt x="18630" y="7048"/>
                  <a:pt x="19099" y="7144"/>
                </a:cubicBezTo>
                <a:cubicBezTo>
                  <a:pt x="19568" y="7237"/>
                  <a:pt x="19986" y="7395"/>
                  <a:pt x="20356" y="7616"/>
                </a:cubicBezTo>
                <a:cubicBezTo>
                  <a:pt x="20726" y="7839"/>
                  <a:pt x="21026" y="8144"/>
                  <a:pt x="21255" y="8528"/>
                </a:cubicBezTo>
                <a:cubicBezTo>
                  <a:pt x="21486" y="8918"/>
                  <a:pt x="21599" y="9409"/>
                  <a:pt x="21599" y="10002"/>
                </a:cubicBezTo>
                <a:cubicBezTo>
                  <a:pt x="21599" y="10265"/>
                  <a:pt x="21580" y="10519"/>
                  <a:pt x="21535" y="10773"/>
                </a:cubicBezTo>
                <a:cubicBezTo>
                  <a:pt x="21484" y="11030"/>
                  <a:pt x="21419" y="11284"/>
                  <a:pt x="21328" y="11543"/>
                </a:cubicBezTo>
                <a:moveTo>
                  <a:pt x="4258" y="18519"/>
                </a:moveTo>
                <a:cubicBezTo>
                  <a:pt x="4555" y="18519"/>
                  <a:pt x="4809" y="18417"/>
                  <a:pt x="5024" y="18214"/>
                </a:cubicBezTo>
                <a:cubicBezTo>
                  <a:pt x="5233" y="18013"/>
                  <a:pt x="5340" y="17759"/>
                  <a:pt x="5340" y="17454"/>
                </a:cubicBezTo>
                <a:cubicBezTo>
                  <a:pt x="5340" y="17155"/>
                  <a:pt x="5233" y="16900"/>
                  <a:pt x="5024" y="16686"/>
                </a:cubicBezTo>
                <a:cubicBezTo>
                  <a:pt x="4812" y="16477"/>
                  <a:pt x="4557" y="16372"/>
                  <a:pt x="4258" y="16372"/>
                </a:cubicBezTo>
                <a:cubicBezTo>
                  <a:pt x="3941" y="16372"/>
                  <a:pt x="3684" y="16477"/>
                  <a:pt x="3486" y="16686"/>
                </a:cubicBezTo>
                <a:cubicBezTo>
                  <a:pt x="3289" y="16900"/>
                  <a:pt x="3190" y="17155"/>
                  <a:pt x="3190" y="17454"/>
                </a:cubicBezTo>
                <a:cubicBezTo>
                  <a:pt x="3190" y="17767"/>
                  <a:pt x="3289" y="18024"/>
                  <a:pt x="3486" y="18222"/>
                </a:cubicBezTo>
                <a:cubicBezTo>
                  <a:pt x="3681" y="18420"/>
                  <a:pt x="3939" y="18519"/>
                  <a:pt x="4258" y="18519"/>
                </a:cubicBezTo>
                <a:moveTo>
                  <a:pt x="19164" y="14342"/>
                </a:moveTo>
                <a:cubicBezTo>
                  <a:pt x="19703" y="13901"/>
                  <a:pt x="19975" y="13345"/>
                  <a:pt x="19975" y="12679"/>
                </a:cubicBezTo>
                <a:cubicBezTo>
                  <a:pt x="19975" y="12473"/>
                  <a:pt x="19918" y="12281"/>
                  <a:pt x="19805" y="12097"/>
                </a:cubicBezTo>
                <a:cubicBezTo>
                  <a:pt x="19695" y="11919"/>
                  <a:pt x="19576" y="11761"/>
                  <a:pt x="19446" y="11623"/>
                </a:cubicBezTo>
                <a:cubicBezTo>
                  <a:pt x="19590" y="11363"/>
                  <a:pt x="19720" y="11106"/>
                  <a:pt x="19833" y="10849"/>
                </a:cubicBezTo>
                <a:cubicBezTo>
                  <a:pt x="19944" y="10592"/>
                  <a:pt x="20003" y="10312"/>
                  <a:pt x="20003" y="10002"/>
                </a:cubicBezTo>
                <a:cubicBezTo>
                  <a:pt x="20003" y="9688"/>
                  <a:pt x="19924" y="9440"/>
                  <a:pt x="19766" y="9251"/>
                </a:cubicBezTo>
                <a:cubicBezTo>
                  <a:pt x="19607" y="9070"/>
                  <a:pt x="19415" y="8929"/>
                  <a:pt x="19184" y="8833"/>
                </a:cubicBezTo>
                <a:cubicBezTo>
                  <a:pt x="18955" y="8739"/>
                  <a:pt x="18698" y="8683"/>
                  <a:pt x="18418" y="8663"/>
                </a:cubicBezTo>
                <a:cubicBezTo>
                  <a:pt x="18138" y="8643"/>
                  <a:pt x="17884" y="8635"/>
                  <a:pt x="17649" y="8635"/>
                </a:cubicBezTo>
                <a:cubicBezTo>
                  <a:pt x="17242" y="8635"/>
                  <a:pt x="16835" y="8649"/>
                  <a:pt x="16423" y="8677"/>
                </a:cubicBezTo>
                <a:cubicBezTo>
                  <a:pt x="16010" y="8706"/>
                  <a:pt x="15606" y="8720"/>
                  <a:pt x="15199" y="8720"/>
                </a:cubicBezTo>
                <a:cubicBezTo>
                  <a:pt x="14917" y="8720"/>
                  <a:pt x="14643" y="8706"/>
                  <a:pt x="14366" y="8677"/>
                </a:cubicBezTo>
                <a:cubicBezTo>
                  <a:pt x="14089" y="8649"/>
                  <a:pt x="13829" y="8584"/>
                  <a:pt x="13574" y="8474"/>
                </a:cubicBezTo>
                <a:cubicBezTo>
                  <a:pt x="13574" y="8104"/>
                  <a:pt x="13645" y="7754"/>
                  <a:pt x="13792" y="7421"/>
                </a:cubicBezTo>
                <a:cubicBezTo>
                  <a:pt x="13936" y="7087"/>
                  <a:pt x="14094" y="6751"/>
                  <a:pt x="14275" y="6413"/>
                </a:cubicBezTo>
                <a:cubicBezTo>
                  <a:pt x="14448" y="6074"/>
                  <a:pt x="14606" y="5721"/>
                  <a:pt x="14747" y="5351"/>
                </a:cubicBezTo>
                <a:cubicBezTo>
                  <a:pt x="14886" y="4984"/>
                  <a:pt x="14953" y="4574"/>
                  <a:pt x="14953" y="4122"/>
                </a:cubicBezTo>
                <a:cubicBezTo>
                  <a:pt x="14953" y="3823"/>
                  <a:pt x="14905" y="3529"/>
                  <a:pt x="14812" y="3236"/>
                </a:cubicBezTo>
                <a:cubicBezTo>
                  <a:pt x="14716" y="2945"/>
                  <a:pt x="14583" y="2677"/>
                  <a:pt x="14411" y="2439"/>
                </a:cubicBezTo>
                <a:cubicBezTo>
                  <a:pt x="14238" y="2199"/>
                  <a:pt x="14027" y="2002"/>
                  <a:pt x="13775" y="1843"/>
                </a:cubicBezTo>
                <a:cubicBezTo>
                  <a:pt x="13521" y="1688"/>
                  <a:pt x="13230" y="1606"/>
                  <a:pt x="12893" y="1606"/>
                </a:cubicBezTo>
                <a:lnTo>
                  <a:pt x="12744" y="1606"/>
                </a:lnTo>
                <a:cubicBezTo>
                  <a:pt x="12681" y="1606"/>
                  <a:pt x="12631" y="1617"/>
                  <a:pt x="12594" y="1634"/>
                </a:cubicBezTo>
                <a:cubicBezTo>
                  <a:pt x="12523" y="1671"/>
                  <a:pt x="12481" y="1705"/>
                  <a:pt x="12472" y="1742"/>
                </a:cubicBezTo>
                <a:cubicBezTo>
                  <a:pt x="12464" y="1778"/>
                  <a:pt x="12450" y="1838"/>
                  <a:pt x="12430" y="1920"/>
                </a:cubicBezTo>
                <a:cubicBezTo>
                  <a:pt x="12323" y="2450"/>
                  <a:pt x="12221" y="3007"/>
                  <a:pt x="12128" y="3586"/>
                </a:cubicBezTo>
                <a:cubicBezTo>
                  <a:pt x="12034" y="4167"/>
                  <a:pt x="11854" y="4698"/>
                  <a:pt x="11596" y="5176"/>
                </a:cubicBezTo>
                <a:cubicBezTo>
                  <a:pt x="11334" y="5636"/>
                  <a:pt x="11000" y="6034"/>
                  <a:pt x="10596" y="6367"/>
                </a:cubicBezTo>
                <a:cubicBezTo>
                  <a:pt x="10189" y="6701"/>
                  <a:pt x="9802" y="7051"/>
                  <a:pt x="9432" y="7421"/>
                </a:cubicBezTo>
                <a:cubicBezTo>
                  <a:pt x="9169" y="7700"/>
                  <a:pt x="8949" y="7954"/>
                  <a:pt x="8771" y="8183"/>
                </a:cubicBezTo>
                <a:cubicBezTo>
                  <a:pt x="8593" y="8412"/>
                  <a:pt x="8403" y="8632"/>
                  <a:pt x="8211" y="8833"/>
                </a:cubicBezTo>
                <a:cubicBezTo>
                  <a:pt x="8016" y="9036"/>
                  <a:pt x="7799" y="9222"/>
                  <a:pt x="7556" y="9400"/>
                </a:cubicBezTo>
                <a:cubicBezTo>
                  <a:pt x="7313" y="9575"/>
                  <a:pt x="7019" y="9736"/>
                  <a:pt x="6674" y="9880"/>
                </a:cubicBezTo>
                <a:lnTo>
                  <a:pt x="6646" y="9880"/>
                </a:lnTo>
                <a:lnTo>
                  <a:pt x="6646" y="18572"/>
                </a:lnTo>
                <a:cubicBezTo>
                  <a:pt x="7279" y="18572"/>
                  <a:pt x="7889" y="18649"/>
                  <a:pt x="8485" y="18795"/>
                </a:cubicBezTo>
                <a:cubicBezTo>
                  <a:pt x="9081" y="18945"/>
                  <a:pt x="9683" y="19103"/>
                  <a:pt x="10294" y="19270"/>
                </a:cubicBezTo>
                <a:cubicBezTo>
                  <a:pt x="10901" y="19439"/>
                  <a:pt x="11537" y="19592"/>
                  <a:pt x="12207" y="19741"/>
                </a:cubicBezTo>
                <a:cubicBezTo>
                  <a:pt x="12874" y="19891"/>
                  <a:pt x="13594" y="19965"/>
                  <a:pt x="14374" y="19965"/>
                </a:cubicBezTo>
                <a:cubicBezTo>
                  <a:pt x="14781" y="19965"/>
                  <a:pt x="15222" y="19939"/>
                  <a:pt x="15699" y="19885"/>
                </a:cubicBezTo>
                <a:cubicBezTo>
                  <a:pt x="16177" y="19829"/>
                  <a:pt x="16626" y="19710"/>
                  <a:pt x="17047" y="19527"/>
                </a:cubicBezTo>
                <a:cubicBezTo>
                  <a:pt x="17468" y="19343"/>
                  <a:pt x="17816" y="19086"/>
                  <a:pt x="18101" y="18762"/>
                </a:cubicBezTo>
                <a:cubicBezTo>
                  <a:pt x="18387" y="18440"/>
                  <a:pt x="18525" y="18010"/>
                  <a:pt x="18525" y="17477"/>
                </a:cubicBezTo>
                <a:cubicBezTo>
                  <a:pt x="18525" y="17386"/>
                  <a:pt x="18522" y="17304"/>
                  <a:pt x="18517" y="17225"/>
                </a:cubicBezTo>
                <a:cubicBezTo>
                  <a:pt x="18503" y="17152"/>
                  <a:pt x="18488" y="17070"/>
                  <a:pt x="18471" y="16980"/>
                </a:cubicBezTo>
                <a:cubicBezTo>
                  <a:pt x="18785" y="16836"/>
                  <a:pt x="19028" y="16596"/>
                  <a:pt x="19195" y="16262"/>
                </a:cubicBezTo>
                <a:cubicBezTo>
                  <a:pt x="19364" y="15929"/>
                  <a:pt x="19446" y="15593"/>
                  <a:pt x="19446" y="15263"/>
                </a:cubicBezTo>
                <a:cubicBezTo>
                  <a:pt x="19449" y="14912"/>
                  <a:pt x="19350" y="14605"/>
                  <a:pt x="19164" y="1434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38100" tIns="38100" rIns="38100" bIns="38100" anchor="ctr"/>
          <a:lstStyle/>
          <a:p>
            <a:pPr defTabSz="342900">
              <a:defRPr/>
            </a:pPr>
            <a:endParaRPr lang="es-ES" sz="220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46" name="AutoShape 39"/>
          <p:cNvSpPr>
            <a:spLocks/>
          </p:cNvSpPr>
          <p:nvPr/>
        </p:nvSpPr>
        <p:spPr bwMode="auto">
          <a:xfrm>
            <a:off x="687387" y="9296400"/>
            <a:ext cx="622919" cy="717901"/>
          </a:xfrm>
          <a:custGeom>
            <a:avLst/>
            <a:gdLst>
              <a:gd name="T0" fmla="*/ 10797 w 21595"/>
              <a:gd name="T1" fmla="*/ 10800 h 21600"/>
              <a:gd name="T2" fmla="*/ 10797 w 21595"/>
              <a:gd name="T3" fmla="*/ 10800 h 21600"/>
              <a:gd name="T4" fmla="*/ 10797 w 21595"/>
              <a:gd name="T5" fmla="*/ 10800 h 21600"/>
              <a:gd name="T6" fmla="*/ 10797 w 21595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595" h="21600">
                <a:moveTo>
                  <a:pt x="8043" y="21599"/>
                </a:moveTo>
                <a:cubicBezTo>
                  <a:pt x="7769" y="21599"/>
                  <a:pt x="7477" y="21507"/>
                  <a:pt x="7164" y="21320"/>
                </a:cubicBezTo>
                <a:cubicBezTo>
                  <a:pt x="6850" y="21132"/>
                  <a:pt x="6608" y="20916"/>
                  <a:pt x="6436" y="20665"/>
                </a:cubicBezTo>
                <a:lnTo>
                  <a:pt x="266" y="11697"/>
                </a:lnTo>
                <a:cubicBezTo>
                  <a:pt x="88" y="11439"/>
                  <a:pt x="0" y="11120"/>
                  <a:pt x="0" y="10741"/>
                </a:cubicBezTo>
                <a:cubicBezTo>
                  <a:pt x="0" y="10362"/>
                  <a:pt x="88" y="10047"/>
                  <a:pt x="266" y="9799"/>
                </a:cubicBezTo>
                <a:lnTo>
                  <a:pt x="2307" y="6831"/>
                </a:lnTo>
                <a:cubicBezTo>
                  <a:pt x="2488" y="6573"/>
                  <a:pt x="2708" y="6445"/>
                  <a:pt x="2970" y="6452"/>
                </a:cubicBezTo>
                <a:cubicBezTo>
                  <a:pt x="3233" y="6459"/>
                  <a:pt x="3448" y="6583"/>
                  <a:pt x="3622" y="6831"/>
                </a:cubicBezTo>
                <a:lnTo>
                  <a:pt x="7903" y="13022"/>
                </a:lnTo>
                <a:cubicBezTo>
                  <a:pt x="8082" y="13280"/>
                  <a:pt x="8302" y="13408"/>
                  <a:pt x="8567" y="13408"/>
                </a:cubicBezTo>
                <a:cubicBezTo>
                  <a:pt x="8827" y="13408"/>
                  <a:pt x="9045" y="13280"/>
                  <a:pt x="9221" y="13022"/>
                </a:cubicBezTo>
                <a:lnTo>
                  <a:pt x="17965" y="393"/>
                </a:lnTo>
                <a:cubicBezTo>
                  <a:pt x="18144" y="127"/>
                  <a:pt x="18364" y="0"/>
                  <a:pt x="18629" y="0"/>
                </a:cubicBezTo>
                <a:cubicBezTo>
                  <a:pt x="18888" y="0"/>
                  <a:pt x="19109" y="127"/>
                  <a:pt x="19292" y="393"/>
                </a:cubicBezTo>
                <a:lnTo>
                  <a:pt x="21333" y="3339"/>
                </a:lnTo>
                <a:cubicBezTo>
                  <a:pt x="21511" y="3601"/>
                  <a:pt x="21600" y="3920"/>
                  <a:pt x="21595" y="4299"/>
                </a:cubicBezTo>
                <a:cubicBezTo>
                  <a:pt x="21590" y="4678"/>
                  <a:pt x="21502" y="4993"/>
                  <a:pt x="21333" y="5241"/>
                </a:cubicBezTo>
                <a:lnTo>
                  <a:pt x="10664" y="20665"/>
                </a:lnTo>
                <a:cubicBezTo>
                  <a:pt x="10482" y="20930"/>
                  <a:pt x="10237" y="21146"/>
                  <a:pt x="9929" y="21330"/>
                </a:cubicBezTo>
                <a:cubicBezTo>
                  <a:pt x="9620" y="21511"/>
                  <a:pt x="9339" y="21599"/>
                  <a:pt x="9079" y="21599"/>
                </a:cubicBezTo>
                <a:lnTo>
                  <a:pt x="8043" y="215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38100" tIns="38100" rIns="38100" bIns="38100" anchor="ctr"/>
          <a:lstStyle/>
          <a:p>
            <a:pPr defTabSz="342900">
              <a:defRPr/>
            </a:pPr>
            <a:endParaRPr lang="es-ES" sz="220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1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1144587" y="9169037"/>
            <a:ext cx="17131486" cy="2940051"/>
          </a:xfrm>
          <a:prstGeom prst="rect">
            <a:avLst/>
          </a:prstGeom>
        </p:spPr>
        <p:txBody>
          <a:bodyPr vert="horz" lIns="243852" tIns="121926" rIns="243852" bIns="121926" rtlCol="0" anchor="ctr">
            <a:normAutofit/>
          </a:bodyPr>
          <a:lstStyle>
            <a:lvl1pPr algn="ctr" defTabSz="1219261" rtl="0" eaLnBrk="1" latinLnBrk="0" hangingPunct="1">
              <a:spcBef>
                <a:spcPct val="0"/>
              </a:spcBef>
              <a:buNone/>
              <a:defRPr sz="7500" kern="1200">
                <a:solidFill>
                  <a:schemeClr val="bg2"/>
                </a:solidFill>
                <a:latin typeface="Raleway ExtraBold"/>
                <a:ea typeface="+mj-ea"/>
                <a:cs typeface="Raleway ExtraBold"/>
              </a:defRPr>
            </a:lvl1pPr>
          </a:lstStyle>
          <a:p>
            <a:pPr algn="l"/>
            <a:r>
              <a:rPr lang="en-US" sz="14400" dirty="0">
                <a:solidFill>
                  <a:schemeClr val="accent1"/>
                </a:solidFill>
              </a:rPr>
              <a:t>The Methodology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634385" y="11953552"/>
            <a:ext cx="2626166" cy="467048"/>
            <a:chOff x="6221638" y="2403583"/>
            <a:chExt cx="1501283" cy="267029"/>
          </a:xfrm>
        </p:grpSpPr>
        <p:sp>
          <p:nvSpPr>
            <p:cNvPr id="15" name="Oval 14"/>
            <p:cNvSpPr/>
            <p:nvPr/>
          </p:nvSpPr>
          <p:spPr>
            <a:xfrm>
              <a:off x="7449305" y="2403583"/>
              <a:ext cx="273616" cy="26702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142388" y="2403583"/>
              <a:ext cx="273616" cy="26702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835471" y="2403583"/>
              <a:ext cx="273616" cy="2670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528555" y="2403583"/>
              <a:ext cx="273616" cy="2670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221638" y="2403583"/>
              <a:ext cx="273616" cy="26702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1" y="0"/>
            <a:ext cx="24387174" cy="8229600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5188" y="198120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55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Blue One">
      <a:dk1>
        <a:sysClr val="windowText" lastClr="000000"/>
      </a:dk1>
      <a:lt1>
        <a:sysClr val="window" lastClr="FFFFFF"/>
      </a:lt1>
      <a:dk2>
        <a:srgbClr val="797979"/>
      </a:dk2>
      <a:lt2>
        <a:srgbClr val="43B4E3"/>
      </a:lt2>
      <a:accent1>
        <a:srgbClr val="329FD1"/>
      </a:accent1>
      <a:accent2>
        <a:srgbClr val="CECECE"/>
      </a:accent2>
      <a:accent3>
        <a:srgbClr val="329FD1"/>
      </a:accent3>
      <a:accent4>
        <a:srgbClr val="CECECE"/>
      </a:accent4>
      <a:accent5>
        <a:srgbClr val="329FD1"/>
      </a:accent5>
      <a:accent6>
        <a:srgbClr val="CECECE"/>
      </a:accent6>
      <a:hlink>
        <a:srgbClr val="169EBE"/>
      </a:hlink>
      <a:folHlink>
        <a:srgbClr val="1CD1A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2B3AF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1741</TotalTime>
  <Words>268</Words>
  <Application>Microsoft Office PowerPoint</Application>
  <PresentationFormat>Προσαρμογή</PresentationFormat>
  <Paragraphs>49</Paragraphs>
  <Slides>18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12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18</vt:i4>
      </vt:variant>
    </vt:vector>
  </HeadingPairs>
  <TitlesOfParts>
    <vt:vector size="31" baseType="lpstr">
      <vt:lpstr>Arial</vt:lpstr>
      <vt:lpstr>Calibri</vt:lpstr>
      <vt:lpstr>Calibri Light</vt:lpstr>
      <vt:lpstr>Gill Sans</vt:lpstr>
      <vt:lpstr>Lato Black</vt:lpstr>
      <vt:lpstr>Lato Light</vt:lpstr>
      <vt:lpstr>Lucida Grande</vt:lpstr>
      <vt:lpstr>Raleway Bold</vt:lpstr>
      <vt:lpstr>Raleway ExtraBold</vt:lpstr>
      <vt:lpstr>Raleway ExtraLight</vt:lpstr>
      <vt:lpstr>Raleway Light</vt:lpstr>
      <vt:lpstr>Raleway Regular</vt:lpstr>
      <vt:lpstr>Office Theme</vt:lpstr>
      <vt:lpstr>Sketch Recognition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</vt:vector>
  </TitlesOfParts>
  <Company>Louis Twelve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</dc:title>
  <dc:creator>Louis Twelve</dc:creator>
  <cp:lastModifiedBy>Lila Tsopelakou</cp:lastModifiedBy>
  <cp:revision>445</cp:revision>
  <dcterms:created xsi:type="dcterms:W3CDTF">2014-11-10T20:05:35Z</dcterms:created>
  <dcterms:modified xsi:type="dcterms:W3CDTF">2018-09-13T21:04:04Z</dcterms:modified>
</cp:coreProperties>
</file>