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65" autoAdjust="0"/>
    <p:restoredTop sz="94660"/>
  </p:normalViewPr>
  <p:slideViewPr>
    <p:cSldViewPr snapToGrid="0">
      <p:cViewPr varScale="1">
        <p:scale>
          <a:sx n="81" d="100"/>
          <a:sy n="81"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4/17/2018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a:t>
            </a:r>
            <a:r>
              <a:rPr lang="en-US" smtClean="0"/>
              <a:t>– part 1</a:t>
            </a:r>
            <a:endParaRPr lang="en-US" dirty="0"/>
          </a:p>
        </p:txBody>
      </p:sp>
      <p:sp>
        <p:nvSpPr>
          <p:cNvPr id="3" name="Subtitle 2"/>
          <p:cNvSpPr>
            <a:spLocks noGrp="1"/>
          </p:cNvSpPr>
          <p:nvPr>
            <p:ph type="subTitle" idx="1"/>
          </p:nvPr>
        </p:nvSpPr>
        <p:spPr/>
        <p:txBody>
          <a:bodyPr/>
          <a:lstStyle/>
          <a:p>
            <a:r>
              <a:rPr lang="en-US" dirty="0" smtClean="0"/>
              <a:t>Gina Park	</a:t>
            </a:r>
            <a:endParaRPr lang="en-US" dirty="0"/>
          </a:p>
        </p:txBody>
      </p:sp>
    </p:spTree>
    <p:extLst>
      <p:ext uri="{BB962C8B-B14F-4D97-AF65-F5344CB8AC3E}">
        <p14:creationId xmlns:p14="http://schemas.microsoft.com/office/powerpoint/2010/main" val="366156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The problem</a:t>
            </a:r>
            <a:endParaRPr lang="en-US" dirty="0"/>
          </a:p>
        </p:txBody>
      </p:sp>
      <p:sp>
        <p:nvSpPr>
          <p:cNvPr id="3" name="Content Placeholder 2"/>
          <p:cNvSpPr>
            <a:spLocks noGrp="1"/>
          </p:cNvSpPr>
          <p:nvPr>
            <p:ph idx="1"/>
          </p:nvPr>
        </p:nvSpPr>
        <p:spPr>
          <a:xfrm>
            <a:off x="684212" y="2379427"/>
            <a:ext cx="8534400" cy="3615267"/>
          </a:xfrm>
        </p:spPr>
        <p:txBody>
          <a:bodyPr anchor="t"/>
          <a:lstStyle/>
          <a:p>
            <a:r>
              <a:rPr lang="en-US" dirty="0" smtClean="0"/>
              <a:t>Can we predict which clients will advertise with us again next year based on the total spend from prior years, the number of platforms and the average number of days an opportunity took to close? </a:t>
            </a:r>
          </a:p>
        </p:txBody>
      </p:sp>
    </p:spTree>
    <p:extLst>
      <p:ext uri="{BB962C8B-B14F-4D97-AF65-F5344CB8AC3E}">
        <p14:creationId xmlns:p14="http://schemas.microsoft.com/office/powerpoint/2010/main" val="363310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The data</a:t>
            </a:r>
            <a:endParaRPr lang="en-US" dirty="0"/>
          </a:p>
        </p:txBody>
      </p:sp>
      <p:pic>
        <p:nvPicPr>
          <p:cNvPr id="5" name="Picture 4"/>
          <p:cNvPicPr>
            <a:picLocks noChangeAspect="1"/>
          </p:cNvPicPr>
          <p:nvPr/>
        </p:nvPicPr>
        <p:blipFill>
          <a:blip r:embed="rId2"/>
          <a:stretch>
            <a:fillRect/>
          </a:stretch>
        </p:blipFill>
        <p:spPr>
          <a:xfrm>
            <a:off x="292306" y="2341624"/>
            <a:ext cx="11531206" cy="3591897"/>
          </a:xfrm>
          <a:prstGeom prst="rect">
            <a:avLst/>
          </a:prstGeom>
        </p:spPr>
      </p:pic>
      <p:sp>
        <p:nvSpPr>
          <p:cNvPr id="6" name="Content Placeholder 2"/>
          <p:cNvSpPr>
            <a:spLocks noGrp="1"/>
          </p:cNvSpPr>
          <p:nvPr>
            <p:ph idx="1"/>
          </p:nvPr>
        </p:nvSpPr>
        <p:spPr>
          <a:xfrm>
            <a:off x="684212" y="1759226"/>
            <a:ext cx="8534400" cy="3615267"/>
          </a:xfrm>
        </p:spPr>
        <p:txBody>
          <a:bodyPr anchor="t"/>
          <a:lstStyle/>
          <a:p>
            <a:r>
              <a:rPr lang="en-US" dirty="0" smtClean="0"/>
              <a:t>We have 10,716 lines of observations </a:t>
            </a:r>
          </a:p>
          <a:p>
            <a:endParaRPr lang="en-US" dirty="0" smtClean="0"/>
          </a:p>
        </p:txBody>
      </p:sp>
    </p:spTree>
    <p:extLst>
      <p:ext uri="{BB962C8B-B14F-4D97-AF65-F5344CB8AC3E}">
        <p14:creationId xmlns:p14="http://schemas.microsoft.com/office/powerpoint/2010/main" val="8632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The hypothesis</a:t>
            </a:r>
            <a:endParaRPr lang="en-US" dirty="0"/>
          </a:p>
        </p:txBody>
      </p:sp>
      <p:sp>
        <p:nvSpPr>
          <p:cNvPr id="3" name="Content Placeholder 2"/>
          <p:cNvSpPr>
            <a:spLocks noGrp="1"/>
          </p:cNvSpPr>
          <p:nvPr>
            <p:ph idx="1"/>
          </p:nvPr>
        </p:nvSpPr>
        <p:spPr>
          <a:xfrm>
            <a:off x="684212" y="2379427"/>
            <a:ext cx="8534400" cy="3615267"/>
          </a:xfrm>
        </p:spPr>
        <p:txBody>
          <a:bodyPr anchor="t"/>
          <a:lstStyle/>
          <a:p>
            <a:r>
              <a:rPr lang="en-US" dirty="0" smtClean="0"/>
              <a:t>We believe that clients within the $100K-$250K account size and advertises on 3 platforms with an average deal closed number of days of 60 days has the highest retention rate. </a:t>
            </a:r>
            <a:endParaRPr lang="en-US" dirty="0"/>
          </a:p>
          <a:p>
            <a:endParaRPr lang="en-US" dirty="0"/>
          </a:p>
        </p:txBody>
      </p:sp>
    </p:spTree>
    <p:extLst>
      <p:ext uri="{BB962C8B-B14F-4D97-AF65-F5344CB8AC3E}">
        <p14:creationId xmlns:p14="http://schemas.microsoft.com/office/powerpoint/2010/main" val="13105975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TM02900771[[fn=Slice]]</Template>
  <TotalTime>82</TotalTime>
  <Words>90</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3</vt:lpstr>
      <vt:lpstr>Slice</vt:lpstr>
      <vt:lpstr>Final project – part 1</vt:lpstr>
      <vt:lpstr>The problem</vt:lpstr>
      <vt:lpstr>The data</vt:lpstr>
      <vt:lpstr>The hypothesis</vt:lpstr>
    </vt:vector>
  </TitlesOfParts>
  <Company>Bloomberg 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gpark64</dc:creator>
  <cp:lastModifiedBy>gpark64</cp:lastModifiedBy>
  <cp:revision>4</cp:revision>
  <dcterms:created xsi:type="dcterms:W3CDTF">2018-04-17T18:19:45Z</dcterms:created>
  <dcterms:modified xsi:type="dcterms:W3CDTF">2018-04-17T19:42:17Z</dcterms:modified>
</cp:coreProperties>
</file>