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7" r:id="rId3"/>
    <p:sldId id="269" r:id="rId4"/>
    <p:sldId id="258" r:id="rId5"/>
    <p:sldId id="268" r:id="rId6"/>
    <p:sldId id="260" r:id="rId7"/>
    <p:sldId id="261" r:id="rId8"/>
    <p:sldId id="265" r:id="rId9"/>
    <p:sldId id="266" r:id="rId10"/>
    <p:sldId id="264" r:id="rId11"/>
    <p:sldId id="263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1CB-79B7-45FE-BDAB-FDB05B7CC95F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295F-A5ED-4EED-A3E7-09B6268D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0E96-1FE7-4CB9-B5DF-A661AB06F543}" type="datetimeFigureOut">
              <a:rPr lang="en-US" smtClean="0"/>
              <a:pPr/>
              <a:t>1/29/2008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oud 70"/>
          <p:cNvSpPr/>
          <p:nvPr/>
        </p:nvSpPr>
        <p:spPr>
          <a:xfrm>
            <a:off x="3200400" y="47244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629400" y="3657600"/>
            <a:ext cx="2133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1600200" y="228600"/>
            <a:ext cx="4876800" cy="419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Rideshare </a:t>
            </a:r>
            <a:r>
              <a:rPr lang="en-US" sz="2000" b="1" dirty="0" smtClean="0">
                <a:solidFill>
                  <a:srgbClr val="C00000"/>
                </a:solidFill>
              </a:rPr>
              <a:t>Application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7" name="Can 116"/>
          <p:cNvSpPr/>
          <p:nvPr/>
        </p:nvSpPr>
        <p:spPr>
          <a:xfrm>
            <a:off x="2133600" y="19050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781800" y="4495800"/>
            <a:ext cx="1752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6781800" y="3810000"/>
            <a:ext cx="1905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Geocoder</a:t>
            </a:r>
            <a:endParaRPr lang="en-US" b="1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3734198" y="4419204"/>
            <a:ext cx="457199" cy="7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0800000">
            <a:off x="2590800" y="5257800"/>
            <a:ext cx="5334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114800" y="10668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Optimizer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43200" y="3581400"/>
            <a:ext cx="23622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User Interface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191000" y="2209800"/>
            <a:ext cx="1676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505200" y="50292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838200" y="4724400"/>
            <a:ext cx="1676400" cy="1219200"/>
            <a:chOff x="5715000" y="5029200"/>
            <a:chExt cx="1676400" cy="1371600"/>
          </a:xfrm>
        </p:grpSpPr>
        <p:sp>
          <p:nvSpPr>
            <p:cNvPr id="98" name="Rounded Rectangle 97"/>
            <p:cNvSpPr/>
            <p:nvPr/>
          </p:nvSpPr>
          <p:spPr>
            <a:xfrm>
              <a:off x="5715000" y="5029200"/>
              <a:ext cx="1676400" cy="1371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Users</a:t>
              </a:r>
              <a:endParaRPr lang="en-US" b="1" dirty="0"/>
            </a:p>
          </p:txBody>
        </p:sp>
        <p:pic>
          <p:nvPicPr>
            <p:cNvPr id="1026" name="Picture 2" descr="C:\Documents and Settings\Yoni\Local Settings\Temporary Internet Files\Content.IE5\JZT0B64M\MCj0396350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77000" y="5410200"/>
              <a:ext cx="910742" cy="910742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Yoni\Local Settings\Temporary Internet Files\Content.IE5\ZOV51NL0\MCj0436077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5638800"/>
              <a:ext cx="813216" cy="576262"/>
            </a:xfrm>
            <a:prstGeom prst="rect">
              <a:avLst/>
            </a:prstGeom>
            <a:noFill/>
          </p:spPr>
        </p:pic>
      </p:grpSp>
      <p:cxnSp>
        <p:nvCxnSpPr>
          <p:cNvPr id="120" name="Straight Arrow Connector 119"/>
          <p:cNvCxnSpPr/>
          <p:nvPr/>
        </p:nvCxnSpPr>
        <p:spPr>
          <a:xfrm rot="16200000" flipH="1">
            <a:off x="3162300" y="3086100"/>
            <a:ext cx="457200" cy="381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loud 175"/>
          <p:cNvSpPr/>
          <p:nvPr/>
        </p:nvSpPr>
        <p:spPr>
          <a:xfrm>
            <a:off x="6934200" y="18288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315200" y="21336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rot="5400000">
            <a:off x="7468394" y="3275806"/>
            <a:ext cx="457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859209" y="505599"/>
            <a:ext cx="3810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7859209" y="808810"/>
            <a:ext cx="381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86600" y="381000"/>
            <a:ext cx="69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097209" y="685800"/>
            <a:ext cx="670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Internal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4801394" y="1828006"/>
            <a:ext cx="457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943600" y="24384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81600" y="2667000"/>
            <a:ext cx="1600200" cy="99060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3581400" y="2438400"/>
            <a:ext cx="533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Route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6763" y="2064327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Route</a:t>
            </a:r>
            <a:br>
              <a:rPr lang="en-US" dirty="0" smtClean="0"/>
            </a:br>
            <a:r>
              <a:rPr lang="en-US" dirty="0" smtClean="0"/>
              <a:t>(Advanced Options)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Confirm Passenger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6670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Name, Rating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264223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48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3886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 Route Details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622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Passenger Details</a:t>
            </a:r>
            <a:endParaRPr lang="en-US" dirty="0"/>
          </a:p>
        </p:txBody>
      </p:sp>
      <p:pic>
        <p:nvPicPr>
          <p:cNvPr id="2051" name="Picture 3" descr="C:\Users\Garrett\Desktop\Map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5364" y="2008909"/>
            <a:ext cx="408622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714500" y="51054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5000" y="5638800"/>
            <a:ext cx="1143000" cy="32786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71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Reject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3124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Pickup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3505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Drop off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7239000" y="3276600"/>
            <a:ext cx="1524000" cy="76200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1219200"/>
            <a:ext cx="5105400" cy="411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" y="1905000"/>
            <a:ext cx="4191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Problem Reduction</a:t>
            </a:r>
            <a:endParaRPr lang="en-US" sz="1400" dirty="0"/>
          </a:p>
        </p:txBody>
      </p:sp>
      <p:sp>
        <p:nvSpPr>
          <p:cNvPr id="17" name="Rounded Rectangle 5"/>
          <p:cNvSpPr/>
          <p:nvPr/>
        </p:nvSpPr>
        <p:spPr>
          <a:xfrm>
            <a:off x="685800" y="23622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Criteria</a:t>
            </a:r>
            <a:endParaRPr lang="en-US" sz="1400" dirty="0"/>
          </a:p>
        </p:txBody>
      </p:sp>
      <p:sp>
        <p:nvSpPr>
          <p:cNvPr id="18" name="Rounded Rectangle 6"/>
          <p:cNvSpPr/>
          <p:nvPr/>
        </p:nvSpPr>
        <p:spPr>
          <a:xfrm>
            <a:off x="2590800" y="2362200"/>
            <a:ext cx="1905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Geographic Criteria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" y="2945674"/>
            <a:ext cx="4191000" cy="1752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Matching Algorithm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85800" y="3352800"/>
            <a:ext cx="1371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Iterative</a:t>
            </a:r>
          </a:p>
          <a:p>
            <a:pPr algn="ctr"/>
            <a:r>
              <a:rPr lang="en-US" sz="1400" dirty="0" smtClean="0"/>
              <a:t>Bipartite</a:t>
            </a:r>
            <a:r>
              <a:rPr lang="en-US" sz="1400" dirty="0" smtClean="0"/>
              <a:t> Matching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133600" y="3352800"/>
            <a:ext cx="1219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Genetic Algorithm</a:t>
            </a:r>
            <a:endParaRPr lang="en-US" sz="1400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33400" y="4800600"/>
            <a:ext cx="41910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/>
              <a:t>Match Evaluator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10400" y="1524000"/>
            <a:ext cx="1981200" cy="1447800"/>
            <a:chOff x="6248400" y="152400"/>
            <a:chExt cx="1981200" cy="1447800"/>
          </a:xfrm>
        </p:grpSpPr>
        <p:sp>
          <p:nvSpPr>
            <p:cNvPr id="20" name="Can 19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7239000" y="4343400"/>
            <a:ext cx="1752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Google Maps</a:t>
            </a:r>
            <a:endParaRPr lang="en-US" sz="16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77000" y="4495800"/>
            <a:ext cx="609600" cy="193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257800" y="3200400"/>
            <a:ext cx="53181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429000" y="3352800"/>
            <a:ext cx="1219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Brute Force</a:t>
            </a:r>
            <a:endParaRPr lang="en-US" sz="14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5867400" y="1524000"/>
            <a:ext cx="533400" cy="3429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rtlCol="0" anchor="t" anchorCtr="0"/>
          <a:lstStyle/>
          <a:p>
            <a:pPr algn="ctr"/>
            <a:r>
              <a:rPr lang="en-US" sz="1600" b="1" dirty="0" smtClean="0"/>
              <a:t>Control</a:t>
            </a:r>
            <a:endParaRPr lang="en-US" sz="1600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77000" y="2362200"/>
            <a:ext cx="457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77000" y="3581400"/>
            <a:ext cx="533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76400" y="1295400"/>
            <a:ext cx="2819400" cy="2133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5334000" y="2667000"/>
            <a:ext cx="1676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4648200" y="28194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905000" y="1981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Optimizer Control</a:t>
            </a:r>
          </a:p>
        </p:txBody>
      </p:sp>
      <p:sp>
        <p:nvSpPr>
          <p:cNvPr id="10" name="Can 9"/>
          <p:cNvSpPr/>
          <p:nvPr/>
        </p:nvSpPr>
        <p:spPr>
          <a:xfrm>
            <a:off x="5486400" y="12954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Rideshare Database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4648200" y="17526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905000" y="24384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Database </a:t>
            </a:r>
            <a:r>
              <a:rPr lang="en-US" sz="1400" dirty="0" smtClean="0"/>
              <a:t>Interaction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905000" y="28956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Internet Request Queue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397873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Maps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3771900" y="3712030"/>
            <a:ext cx="382588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524000" y="397873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</a:t>
            </a:r>
            <a:r>
              <a:rPr lang="en-US" sz="1400" b="1" dirty="0" err="1" smtClean="0"/>
              <a:t>Geocoder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088130" y="3703071"/>
            <a:ext cx="397329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5029200" cy="2667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sp>
        <p:nvSpPr>
          <p:cNvPr id="30" name="Can 29"/>
          <p:cNvSpPr/>
          <p:nvPr/>
        </p:nvSpPr>
        <p:spPr>
          <a:xfrm>
            <a:off x="685800" y="3581400"/>
            <a:ext cx="12192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19800" y="1355271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Maps</a:t>
            </a:r>
            <a:endParaRPr lang="en-US" sz="1400" b="1" dirty="0"/>
          </a:p>
        </p:txBody>
      </p:sp>
      <p:sp>
        <p:nvSpPr>
          <p:cNvPr id="53" name="Can 52"/>
          <p:cNvSpPr/>
          <p:nvPr/>
        </p:nvSpPr>
        <p:spPr>
          <a:xfrm>
            <a:off x="2362200" y="3657601"/>
            <a:ext cx="1676400" cy="1219199"/>
          </a:xfrm>
          <a:prstGeom prst="can">
            <a:avLst>
              <a:gd name="adj" fmla="val 7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Rideshare Requests</a:t>
            </a:r>
            <a:endParaRPr lang="en-US" sz="1400" dirty="0"/>
          </a:p>
        </p:txBody>
      </p:sp>
      <p:sp>
        <p:nvSpPr>
          <p:cNvPr id="54" name="Can 53"/>
          <p:cNvSpPr/>
          <p:nvPr/>
        </p:nvSpPr>
        <p:spPr>
          <a:xfrm>
            <a:off x="2590800" y="4419600"/>
            <a:ext cx="1225061" cy="385011"/>
          </a:xfrm>
          <a:prstGeom prst="can">
            <a:avLst>
              <a:gd name="adj" fmla="val 164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Ride Requests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2590800" y="4114800"/>
            <a:ext cx="1225061" cy="328864"/>
          </a:xfrm>
          <a:prstGeom prst="can">
            <a:avLst>
              <a:gd name="adj" fmla="val 198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Ride Offers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n 68"/>
          <p:cNvSpPr/>
          <p:nvPr/>
        </p:nvSpPr>
        <p:spPr>
          <a:xfrm>
            <a:off x="4876800" y="35814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Data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5410200" y="1524000"/>
            <a:ext cx="457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1104900" y="3162300"/>
            <a:ext cx="381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2932112" y="3238501"/>
            <a:ext cx="534989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4267200" y="2971800"/>
            <a:ext cx="6096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81000" y="838200"/>
            <a:ext cx="4724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Web toolkits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6019800" y="1948542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</a:t>
            </a:r>
            <a:r>
              <a:rPr lang="en-US" sz="1400" b="1" dirty="0" err="1" smtClean="0"/>
              <a:t>Geocoder</a:t>
            </a:r>
            <a:endParaRPr lang="en-US" sz="1400" b="1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5410200" y="2132012"/>
            <a:ext cx="457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7200" y="1371600"/>
            <a:ext cx="19050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Session Manager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457200" y="1905000"/>
            <a:ext cx="19050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533400" y="1981200"/>
            <a:ext cx="19050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609600" y="2057400"/>
            <a:ext cx="19050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Web Pages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2971800" y="1524000"/>
            <a:ext cx="19050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Interactive Map </a:t>
            </a:r>
          </a:p>
          <a:p>
            <a:pPr algn="ctr"/>
            <a:r>
              <a:rPr lang="en-US" sz="1400" dirty="0" smtClean="0"/>
              <a:t>Framework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09600" y="457200"/>
            <a:ext cx="7239000" cy="4648200"/>
          </a:xfrm>
          <a:prstGeom prst="can">
            <a:avLst>
              <a:gd name="adj" fmla="val 1001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3276600" y="1828800"/>
            <a:ext cx="19050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600" y="2895600"/>
            <a:ext cx="1905000" cy="1371600"/>
            <a:chOff x="6248400" y="152400"/>
            <a:chExt cx="1981200" cy="1447800"/>
          </a:xfrm>
        </p:grpSpPr>
        <p:sp>
          <p:nvSpPr>
            <p:cNvPr id="7" name="Can 6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Can 10"/>
          <p:cNvSpPr/>
          <p:nvPr/>
        </p:nvSpPr>
        <p:spPr>
          <a:xfrm>
            <a:off x="914400" y="3657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Secure Sessions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58674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52600" y="5257800"/>
            <a:ext cx="533400" cy="381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76600" y="5866606"/>
            <a:ext cx="2133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038600" y="5446712"/>
            <a:ext cx="5349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43600" y="5866606"/>
            <a:ext cx="1752600" cy="686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248400" y="5181600"/>
            <a:ext cx="5334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715000" y="1143000"/>
            <a:ext cx="1981200" cy="3733800"/>
            <a:chOff x="6477000" y="1981200"/>
            <a:chExt cx="1981200" cy="3733800"/>
          </a:xfrm>
        </p:grpSpPr>
        <p:sp>
          <p:nvSpPr>
            <p:cNvPr id="20" name="Can 19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Possible Rideshare </a:t>
              </a:r>
              <a:r>
                <a:rPr lang="en-US" sz="1600" dirty="0" err="1" smtClean="0"/>
                <a:t>Matchings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3" name="Can 22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6" name="Can 25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n 27"/>
          <p:cNvSpPr/>
          <p:nvPr/>
        </p:nvSpPr>
        <p:spPr>
          <a:xfrm>
            <a:off x="914400" y="28956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Site Statistical Data</a:t>
            </a:r>
            <a:endParaRPr lang="en-US" sz="1400" dirty="0"/>
          </a:p>
        </p:txBody>
      </p:sp>
      <p:sp>
        <p:nvSpPr>
          <p:cNvPr id="29" name="Can 28"/>
          <p:cNvSpPr/>
          <p:nvPr/>
        </p:nvSpPr>
        <p:spPr>
          <a:xfrm>
            <a:off x="914400" y="20574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History Data</a:t>
            </a:r>
            <a:endParaRPr lang="en-US" sz="1400" dirty="0"/>
          </a:p>
        </p:txBody>
      </p:sp>
      <p:sp>
        <p:nvSpPr>
          <p:cNvPr id="30" name="Can 29"/>
          <p:cNvSpPr/>
          <p:nvPr/>
        </p:nvSpPr>
        <p:spPr>
          <a:xfrm>
            <a:off x="914400" y="16002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Data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76200"/>
            <a:ext cx="257653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FIXME  - Update this slide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743200"/>
            <a:ext cx="4343400" cy="2057400"/>
            <a:chOff x="2819400" y="2057400"/>
            <a:chExt cx="4343400" cy="2057400"/>
          </a:xfrm>
        </p:grpSpPr>
        <p:sp>
          <p:nvSpPr>
            <p:cNvPr id="9" name="Rounded Rectangle 8"/>
            <p:cNvSpPr/>
            <p:nvPr/>
          </p:nvSpPr>
          <p:spPr>
            <a:xfrm>
              <a:off x="2819400" y="2057400"/>
              <a:ext cx="4343400" cy="20574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Welcome to Rideshare</a:t>
              </a:r>
            </a:p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Please log in to your account: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5679" y="2971800"/>
              <a:ext cx="1499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Email Address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3505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0960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Don’t have an account?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Click here to register.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1371600"/>
            <a:ext cx="3438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Rideshare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478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What is Rideshare?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8310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3644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1264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departure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836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216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Origin/destination</a:t>
            </a:r>
            <a:endParaRPr lang="en-US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76400" y="50292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>
            <a:off x="2971800" y="5638800"/>
            <a:ext cx="15240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5562600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075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428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371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7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09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771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5029200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524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486399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4066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438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438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1650274" y="2477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 Ride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694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047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3990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295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428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90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4645224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140524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102423"/>
            <a:ext cx="1355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Advanced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3685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057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057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477589" y="2096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5715000"/>
            <a:ext cx="21336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Driver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0200" y="5780315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Age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0200" y="5438001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Gender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00" y="609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6096000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0" y="60198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Maximum Passengers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71600" y="1143000"/>
            <a:ext cx="6705600" cy="304800"/>
            <a:chOff x="1371600" y="1143000"/>
            <a:chExt cx="6705600" cy="304800"/>
          </a:xfrm>
        </p:grpSpPr>
        <p:sp>
          <p:nvSpPr>
            <p:cNvPr id="22" name="Rounded Rectangle 21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headEnd type="triangle" w="lg" len="me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387</Words>
  <Application>Microsoft Office PowerPoint</Application>
  <PresentationFormat>On-screen Show (4:3)</PresentationFormat>
  <Paragraphs>187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Login Page</vt:lpstr>
      <vt:lpstr>Ride Request Page</vt:lpstr>
      <vt:lpstr>Ride Request Page - Rider</vt:lpstr>
      <vt:lpstr>Ride Request Page - Rider</vt:lpstr>
      <vt:lpstr>New Route</vt:lpstr>
      <vt:lpstr>New Route (Advanced Options)</vt:lpstr>
      <vt:lpstr>Confirmation Request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128</cp:revision>
  <dcterms:created xsi:type="dcterms:W3CDTF">2007-12-03T01:53:17Z</dcterms:created>
  <dcterms:modified xsi:type="dcterms:W3CDTF">2008-01-30T01:21:06Z</dcterms:modified>
</cp:coreProperties>
</file>