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Yoni\My%20Documents\UT\Senior%20Design\Rideshare\demo%202\rideshare_results_and%20graphs_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150831146106738"/>
          <c:y val="2.2418548685083372E-2"/>
          <c:w val="0.84232370953630797"/>
          <c:h val="0.63010820076061924"/>
        </c:manualLayout>
      </c:layout>
      <c:barChart>
        <c:barDir val="col"/>
        <c:grouping val="clustered"/>
        <c:ser>
          <c:idx val="0"/>
          <c:order val="0"/>
          <c:tx>
            <c:strRef>
              <c:f>'Formalized Data 2'!$D$2</c:f>
              <c:strCache>
                <c:ptCount val="1"/>
                <c:pt idx="0">
                  <c:v>Bipartite Matching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cat>
            <c:numRef>
              <c:f>'Formalized Data 2'!$A$3:$A$18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'Formalized Data 2'!$D$3:$D$18</c:f>
              <c:numCache>
                <c:formatCode>0</c:formatCode>
                <c:ptCount val="16"/>
                <c:pt idx="0">
                  <c:v>2.8890999999999999E-3</c:v>
                </c:pt>
                <c:pt idx="1">
                  <c:v>8.0007100000000015</c:v>
                </c:pt>
                <c:pt idx="2">
                  <c:v>4.0004400000000002</c:v>
                </c:pt>
                <c:pt idx="3">
                  <c:v>7.0003500000000001</c:v>
                </c:pt>
                <c:pt idx="4">
                  <c:v>10.000300000000001</c:v>
                </c:pt>
                <c:pt idx="5">
                  <c:v>12.0002</c:v>
                </c:pt>
                <c:pt idx="6">
                  <c:v>21.0002</c:v>
                </c:pt>
                <c:pt idx="7">
                  <c:v>18.0002</c:v>
                </c:pt>
                <c:pt idx="8">
                  <c:v>16.0002</c:v>
                </c:pt>
                <c:pt idx="9">
                  <c:v>16.0001</c:v>
                </c:pt>
                <c:pt idx="10">
                  <c:v>21.0001</c:v>
                </c:pt>
                <c:pt idx="11">
                  <c:v>30.0001</c:v>
                </c:pt>
                <c:pt idx="12">
                  <c:v>45.000100000000003</c:v>
                </c:pt>
                <c:pt idx="13">
                  <c:v>41.000100000000003</c:v>
                </c:pt>
                <c:pt idx="14">
                  <c:v>50.000100000000003</c:v>
                </c:pt>
                <c:pt idx="15">
                  <c:v>53.000100000000003</c:v>
                </c:pt>
              </c:numCache>
            </c:numRef>
          </c:val>
        </c:ser>
        <c:ser>
          <c:idx val="1"/>
          <c:order val="1"/>
          <c:tx>
            <c:strRef>
              <c:f>'Formalized Data 2'!$I$2</c:f>
              <c:strCache>
                <c:ptCount val="1"/>
                <c:pt idx="0">
                  <c:v>Genetic</c:v>
                </c:pt>
              </c:strCache>
            </c:strRef>
          </c:tx>
          <c:spPr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</c:spPr>
          <c:cat>
            <c:numRef>
              <c:f>'Formalized Data 2'!$A$3:$A$18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'Formalized Data 2'!$I$3:$I$18</c:f>
              <c:numCache>
                <c:formatCode>0</c:formatCode>
                <c:ptCount val="16"/>
                <c:pt idx="0">
                  <c:v>2.8890999999999999E-3</c:v>
                </c:pt>
                <c:pt idx="1">
                  <c:v>6.0009799999999984</c:v>
                </c:pt>
                <c:pt idx="2">
                  <c:v>11.0007</c:v>
                </c:pt>
                <c:pt idx="3">
                  <c:v>11.0007</c:v>
                </c:pt>
                <c:pt idx="4">
                  <c:v>17.000499999999988</c:v>
                </c:pt>
                <c:pt idx="5">
                  <c:v>19.000499999999988</c:v>
                </c:pt>
                <c:pt idx="6">
                  <c:v>25.000299999999992</c:v>
                </c:pt>
                <c:pt idx="7">
                  <c:v>26.000299999999992</c:v>
                </c:pt>
                <c:pt idx="8">
                  <c:v>33.000300000000003</c:v>
                </c:pt>
                <c:pt idx="9">
                  <c:v>34.0002</c:v>
                </c:pt>
                <c:pt idx="10">
                  <c:v>39.002000000000002</c:v>
                </c:pt>
                <c:pt idx="11">
                  <c:v>49.0002</c:v>
                </c:pt>
                <c:pt idx="12">
                  <c:v>53.000300000000003</c:v>
                </c:pt>
                <c:pt idx="13">
                  <c:v>59.0002</c:v>
                </c:pt>
                <c:pt idx="14">
                  <c:v>67.000100000000003</c:v>
                </c:pt>
                <c:pt idx="15">
                  <c:v>72.000100000000003</c:v>
                </c:pt>
              </c:numCache>
            </c:numRef>
          </c:val>
        </c:ser>
        <c:axId val="47128576"/>
        <c:axId val="47130880"/>
      </c:barChart>
      <c:dateAx>
        <c:axId val="4712857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/>
                  <a:t>Scores for Each Test Case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545034995625546"/>
              <c:y val="0.89874283571696378"/>
            </c:manualLayout>
          </c:layout>
        </c:title>
        <c:numFmt formatCode="General" sourceLinked="1"/>
        <c:tickLblPos val="nextTo"/>
        <c:crossAx val="47130880"/>
        <c:crosses val="autoZero"/>
        <c:lblOffset val="100"/>
        <c:baseTimeUnit val="days"/>
      </c:dateAx>
      <c:valAx>
        <c:axId val="471308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Score</a:t>
                </a:r>
              </a:p>
              <a:p>
                <a:pPr>
                  <a:defRPr/>
                </a:pPr>
                <a:r>
                  <a:rPr lang="en-US" sz="800"/>
                  <a:t>Num Drivers Matched</a:t>
                </a:r>
                <a:r>
                  <a:rPr lang="en-US" sz="800" baseline="0"/>
                  <a:t> +Num Riders Matched</a:t>
                </a:r>
              </a:p>
              <a:p>
                <a:pPr>
                  <a:defRPr/>
                </a:pPr>
                <a:r>
                  <a:rPr lang="en-US" sz="800" baseline="0"/>
                  <a:t>+ 1/Sum(Rideshare Distances)</a:t>
                </a:r>
                <a:endParaRPr lang="en-US" sz="800"/>
              </a:p>
            </c:rich>
          </c:tx>
          <c:layout>
            <c:manualLayout>
              <c:xMode val="edge"/>
              <c:yMode val="edge"/>
              <c:x val="4.2271325459317582E-2"/>
              <c:y val="0.24376057159521727"/>
            </c:manualLayout>
          </c:layout>
        </c:title>
        <c:numFmt formatCode="0" sourceLinked="1"/>
        <c:majorTickMark val="none"/>
        <c:tickLblPos val="nextTo"/>
        <c:crossAx val="4712857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 baseline="0"/>
            </a:pPr>
            <a:endParaRPr lang="en-US"/>
          </a:p>
        </c:txPr>
      </c:dTable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874AF-5F1B-4394-AB9F-3F3837EA094D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0B7E6-B3A1-4722-B373-E25C3BCDDC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B7E6-B3A1-4722-B373-E25C3BCDDC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DC69-952B-4E7C-8E8C-C0EAF0CAC6A0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4724-AFEB-4883-BF3D-1F2C9F7F2B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1</cp:revision>
  <dcterms:created xsi:type="dcterms:W3CDTF">2008-04-30T04:48:18Z</dcterms:created>
  <dcterms:modified xsi:type="dcterms:W3CDTF">2008-04-30T04:51:02Z</dcterms:modified>
</cp:coreProperties>
</file>