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1B88-BCA6-40E6-A787-2FF2B9C4F0A7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E415-1140-4AB8-9309-75B221784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5E415-1140-4AB8-9309-75B221784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5E415-1140-4AB8-9309-75B2217842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9F23-35A8-447A-A771-FCCF20B63DD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0E4F8-A103-4AAD-8BB1-66E3708E7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0"/>
            <a:ext cx="8915400" cy="6705600"/>
            <a:chOff x="0" y="0"/>
            <a:chExt cx="8915400" cy="6705600"/>
          </a:xfrm>
        </p:grpSpPr>
        <p:sp>
          <p:nvSpPr>
            <p:cNvPr id="4" name="Rounded Rectangle 3"/>
            <p:cNvSpPr/>
            <p:nvPr/>
          </p:nvSpPr>
          <p:spPr>
            <a:xfrm>
              <a:off x="4343400" y="609600"/>
              <a:ext cx="1447800" cy="419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Rideshare Application</a:t>
              </a:r>
              <a:endParaRPr lang="en-US" dirty="0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838200" y="990600"/>
              <a:ext cx="304800" cy="3124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1219200" y="5562600"/>
              <a:ext cx="381000" cy="1143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2362200"/>
              <a:ext cx="712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Users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" y="5791200"/>
              <a:ext cx="796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Map</a:t>
              </a:r>
            </a:p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95400" y="2209800"/>
              <a:ext cx="2438400" cy="9906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Driver Inputs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Number of available spots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Amount of cargo space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Availability for shipping</a:t>
              </a:r>
            </a:p>
            <a:p>
              <a:pPr>
                <a:buFont typeface="Arial" pitchFamily="34" charset="0"/>
                <a:buChar char="•"/>
              </a:pP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5400" y="3276600"/>
              <a:ext cx="2438400" cy="838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Rider Inputs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Number of riders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Additional </a:t>
              </a:r>
              <a:r>
                <a:rPr lang="en-US" sz="1400" dirty="0">
                  <a:solidFill>
                    <a:schemeClr val="tx1"/>
                  </a:solidFill>
                </a:rPr>
                <a:t>cargo 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95400" y="1066800"/>
              <a:ext cx="2438400" cy="1066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All Users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Login Info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Beginning and End points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Preferences</a:t>
              </a:r>
            </a:p>
            <a:p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10000" y="1524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0" y="2667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10000" y="3656012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57400" y="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Inputs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0" y="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Outputs</a:t>
              </a:r>
              <a:endParaRPr lang="en-US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172200" y="914400"/>
              <a:ext cx="274320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Potential  rideshares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Route information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Co-Travelers’ information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867400" y="14478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6172200" y="3124200"/>
              <a:ext cx="2743200" cy="1066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User Communications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Requests/confirmations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</a:t>
              </a:r>
              <a:r>
                <a:rPr lang="en-US" sz="1400" dirty="0" smtClean="0">
                  <a:solidFill>
                    <a:schemeClr val="tx1"/>
                  </a:solidFill>
                </a:rPr>
                <a:t>from other </a:t>
              </a:r>
              <a:r>
                <a:rPr lang="en-US" sz="1400" dirty="0" smtClean="0">
                  <a:solidFill>
                    <a:schemeClr val="tx1"/>
                  </a:solidFill>
                </a:rPr>
                <a:t>users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Reminders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867400" y="35814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6172200" y="1981200"/>
              <a:ext cx="2743200" cy="9906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Scheduled Rideshares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(chosen and confirmed)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Route information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 Co-Travelers’ information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24384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Magnetic Disk 24"/>
            <p:cNvSpPr/>
            <p:nvPr/>
          </p:nvSpPr>
          <p:spPr>
            <a:xfrm>
              <a:off x="6248400" y="5905500"/>
              <a:ext cx="1828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Data</a:t>
              </a:r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6248400" y="5486400"/>
              <a:ext cx="1828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 Data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>
              <a:off x="5562600" y="4876800"/>
              <a:ext cx="685800" cy="457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/>
            <p:cNvSpPr/>
            <p:nvPr/>
          </p:nvSpPr>
          <p:spPr>
            <a:xfrm>
              <a:off x="1828800" y="5562600"/>
              <a:ext cx="2057400" cy="1143000"/>
            </a:xfrm>
            <a:prstGeom prst="cube">
              <a:avLst>
                <a:gd name="adj" fmla="val 1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Routes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Distances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Travel </a:t>
              </a:r>
              <a:r>
                <a:rPr lang="en-US" dirty="0" smtClean="0">
                  <a:solidFill>
                    <a:schemeClr val="tx1"/>
                  </a:solidFill>
                </a:rPr>
                <a:t>Times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Left Brace 47"/>
            <p:cNvSpPr/>
            <p:nvPr/>
          </p:nvSpPr>
          <p:spPr>
            <a:xfrm>
              <a:off x="5867400" y="5524500"/>
              <a:ext cx="228600" cy="838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8200" y="5791200"/>
              <a:ext cx="1077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Database</a:t>
              </a:r>
              <a:endParaRPr lang="en-US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 flipV="1">
              <a:off x="3962400" y="4876800"/>
              <a:ext cx="762000" cy="533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916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3. </a:t>
            </a:r>
            <a:r>
              <a:rPr lang="en-US" sz="1400" dirty="0" err="1" smtClean="0"/>
              <a:t>Input/Output</a:t>
            </a:r>
            <a:r>
              <a:rPr lang="en-US" sz="1400" dirty="0" smtClean="0"/>
              <a:t> Diagram</a:t>
            </a:r>
            <a:br>
              <a:rPr lang="en-US" sz="1400" dirty="0" smtClean="0"/>
            </a:br>
            <a:r>
              <a:rPr lang="en-US" sz="1400" dirty="0" smtClean="0"/>
              <a:t>Users -&gt;    Driver inputs -&gt;</a:t>
            </a:r>
            <a:br>
              <a:rPr lang="en-US" sz="1400" dirty="0" smtClean="0"/>
            </a:br>
            <a:r>
              <a:rPr lang="en-US" sz="1400" dirty="0" smtClean="0"/>
              <a:t>               Rider inputs -&gt;</a:t>
            </a:r>
            <a:br>
              <a:rPr lang="en-US" sz="1400" dirty="0" smtClean="0"/>
            </a:br>
            <a:r>
              <a:rPr lang="en-US" sz="1400" dirty="0" smtClean="0"/>
              <a:t>Map -&gt;   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Inputs:</a:t>
            </a:r>
            <a:br>
              <a:rPr lang="en-US" sz="1400" dirty="0" smtClean="0"/>
            </a:br>
            <a:r>
              <a:rPr lang="en-US" sz="1400" dirty="0" smtClean="0"/>
              <a:t>- User:</a:t>
            </a:r>
            <a:br>
              <a:rPr lang="en-US" sz="1400" dirty="0" smtClean="0"/>
            </a:br>
            <a:r>
              <a:rPr lang="en-US" sz="1400" dirty="0" smtClean="0"/>
              <a:t>    - Login Info</a:t>
            </a:r>
            <a:br>
              <a:rPr lang="en-US" sz="1400" dirty="0" smtClean="0"/>
            </a:br>
            <a:r>
              <a:rPr lang="en-US" sz="1400" dirty="0" smtClean="0"/>
              <a:t>    - Driver inputs</a:t>
            </a:r>
            <a:br>
              <a:rPr lang="en-US" sz="1400" dirty="0" smtClean="0"/>
            </a:br>
            <a:r>
              <a:rPr lang="en-US" sz="1400" dirty="0" smtClean="0"/>
              <a:t>       - Number of available spots</a:t>
            </a:r>
            <a:br>
              <a:rPr lang="en-US" sz="1400" dirty="0" smtClean="0"/>
            </a:br>
            <a:r>
              <a:rPr lang="en-US" sz="1400" dirty="0" smtClean="0"/>
              <a:t>       - Amount of cargo space</a:t>
            </a:r>
            <a:br>
              <a:rPr lang="en-US" sz="1400" dirty="0" smtClean="0"/>
            </a:br>
            <a:r>
              <a:rPr lang="en-US" sz="1400" dirty="0" smtClean="0"/>
              <a:t>       - Availability for shipping only</a:t>
            </a:r>
            <a:br>
              <a:rPr lang="en-US" sz="1400" dirty="0" smtClean="0"/>
            </a:br>
            <a:r>
              <a:rPr lang="en-US" sz="1400" dirty="0" smtClean="0"/>
              <a:t>    - Rider inputs</a:t>
            </a:r>
            <a:br>
              <a:rPr lang="en-US" sz="1400" dirty="0" smtClean="0"/>
            </a:br>
            <a:r>
              <a:rPr lang="en-US" sz="1400" dirty="0" smtClean="0"/>
              <a:t>       - Additional cargo (luggage, pets, etc.)</a:t>
            </a:r>
            <a:br>
              <a:rPr lang="en-US" sz="1400" dirty="0" smtClean="0"/>
            </a:br>
            <a:r>
              <a:rPr lang="en-US" sz="1400" dirty="0" smtClean="0"/>
              <a:t>       - Number of riders</a:t>
            </a:r>
            <a:br>
              <a:rPr lang="en-US" sz="1400" dirty="0" smtClean="0"/>
            </a:br>
            <a:r>
              <a:rPr lang="en-US" sz="1400" dirty="0" smtClean="0"/>
              <a:t>    - Start and End Points</a:t>
            </a:r>
            <a:br>
              <a:rPr lang="en-US" sz="1400" dirty="0" smtClean="0"/>
            </a:br>
            <a:r>
              <a:rPr lang="en-US" sz="1400" dirty="0" smtClean="0"/>
              <a:t>    - Optional Preferences (sort by: sex, age, private/public, ride history, ranking, pets, etc.)</a:t>
            </a:r>
            <a:br>
              <a:rPr lang="en-US" sz="1400" dirty="0" smtClean="0"/>
            </a:br>
            <a:r>
              <a:rPr lang="en-US" sz="1400" dirty="0" smtClean="0"/>
              <a:t>    - Requests or Confirmations (from other users)</a:t>
            </a:r>
            <a:br>
              <a:rPr lang="en-US" sz="1400" dirty="0" smtClean="0"/>
            </a:br>
            <a:r>
              <a:rPr lang="en-US" sz="1400" dirty="0" smtClean="0"/>
              <a:t>- Software:</a:t>
            </a:r>
            <a:br>
              <a:rPr lang="en-US" sz="1400" dirty="0" smtClean="0"/>
            </a:br>
            <a:r>
              <a:rPr lang="en-US" sz="1400" dirty="0" smtClean="0"/>
              <a:t>    - Map data (routes, distance, time, traffic, etc.)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Outputs:</a:t>
            </a:r>
            <a:br>
              <a:rPr lang="en-US" sz="1400" dirty="0" smtClean="0"/>
            </a:br>
            <a:r>
              <a:rPr lang="en-US" sz="1400" dirty="0" smtClean="0"/>
              <a:t>- User</a:t>
            </a:r>
            <a:br>
              <a:rPr lang="en-US" sz="1400" dirty="0" smtClean="0"/>
            </a:br>
            <a:r>
              <a:rPr lang="en-US" sz="1400" dirty="0" smtClean="0"/>
              <a:t>    - Potential drivers/riders</a:t>
            </a:r>
            <a:br>
              <a:rPr lang="en-US" sz="1400" dirty="0" smtClean="0"/>
            </a:br>
            <a:r>
              <a:rPr lang="en-US" sz="1400" dirty="0" smtClean="0"/>
              <a:t>    - Route, with map and associated information</a:t>
            </a:r>
            <a:br>
              <a:rPr lang="en-US" sz="1400" dirty="0" smtClean="0"/>
            </a:br>
            <a:r>
              <a:rPr lang="en-US" sz="1400" dirty="0" smtClean="0"/>
              <a:t>    - Co-Travelers' Profiles</a:t>
            </a:r>
            <a:br>
              <a:rPr lang="en-US" sz="1400" dirty="0" smtClean="0"/>
            </a:br>
            <a:r>
              <a:rPr lang="en-US" sz="1400" dirty="0" smtClean="0"/>
              <a:t>    - Requests/confirmations from other users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Our program will require different inputs from our two types of users, as a driver's needs are opposite those of a rider.  The driver will input how much space he has in his car, and the rider will specify how much space he requires, in terms of people and luggage. 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92</Words>
  <Application>Microsoft Office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26</cp:revision>
  <dcterms:created xsi:type="dcterms:W3CDTF">2007-10-01T17:20:51Z</dcterms:created>
  <dcterms:modified xsi:type="dcterms:W3CDTF">2007-11-07T07:25:56Z</dcterms:modified>
</cp:coreProperties>
</file>