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B1CB-79B7-45FE-BDAB-FDB05B7CC95F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C295F-A5ED-4EED-A3E7-09B6268D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0E96-1FE7-4CB9-B5DF-A661AB06F543}" type="datetimeFigureOut">
              <a:rPr lang="en-US" smtClean="0"/>
              <a:pPr/>
              <a:t>12/2/2007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304800"/>
            <a:ext cx="6096000" cy="541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1066800"/>
            <a:ext cx="4800600" cy="2362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Problem Reduction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95400" y="19812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Criteria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81400" y="19812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Geographic Criteria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304800"/>
            <a:ext cx="6096000" cy="541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Secure Login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7315200" y="3200400"/>
            <a:ext cx="13716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Table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371600" y="2819400"/>
            <a:ext cx="4800600" cy="1600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Verification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6172200" y="1295400"/>
            <a:ext cx="1752600" cy="1600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752600" y="3429000"/>
            <a:ext cx="4114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hashes inputs to verify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8" idx="2"/>
            <a:endCxn id="19" idx="3"/>
          </p:cNvCxnSpPr>
          <p:nvPr/>
        </p:nvCxnSpPr>
        <p:spPr>
          <a:xfrm rot="10800000">
            <a:off x="6172200" y="3619500"/>
            <a:ext cx="1143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86600" y="838200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57" name="Can 56"/>
          <p:cNvSpPr/>
          <p:nvPr/>
        </p:nvSpPr>
        <p:spPr>
          <a:xfrm>
            <a:off x="7239000" y="4419600"/>
            <a:ext cx="13716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Table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134100" y="4343400"/>
            <a:ext cx="110490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2"/>
          </p:cNvCxnSpPr>
          <p:nvPr/>
        </p:nvCxnSpPr>
        <p:spPr>
          <a:xfrm rot="16200000" flipH="1">
            <a:off x="2914650" y="5276850"/>
            <a:ext cx="1752600" cy="38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29000" y="61722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51034" y="3288268"/>
            <a:ext cx="14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Maps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0" y="1371600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Login</a:t>
            </a:r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7696200" y="1752600"/>
            <a:ext cx="12954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Potential Rideshares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0" y="2635528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20000" y="3810000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20000" y="43119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76200" y="3962400"/>
            <a:ext cx="1295400" cy="762000"/>
          </a:xfrm>
          <a:prstGeom prst="can">
            <a:avLst>
              <a:gd name="adj" fmla="val 21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Optimal</a:t>
            </a:r>
          </a:p>
          <a:p>
            <a:pPr algn="ctr"/>
            <a:r>
              <a:rPr lang="en-US" dirty="0" smtClean="0"/>
              <a:t>Rideshares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" y="4888468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457200"/>
            <a:ext cx="5410200" cy="541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1143000"/>
            <a:ext cx="4800600" cy="2057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57400" y="15240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19600" y="15240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Preferences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3352800"/>
            <a:ext cx="4800600" cy="2362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23622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38862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95800" y="38862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RideShare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352800" y="48768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Confirmation Request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88727" y="1551709"/>
            <a:ext cx="831273" cy="53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88727" y="2133600"/>
            <a:ext cx="831273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802582" y="2820988"/>
            <a:ext cx="817418" cy="53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16436" y="3990109"/>
            <a:ext cx="803564" cy="53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802582" y="4497388"/>
            <a:ext cx="817418" cy="53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95400" y="3505200"/>
            <a:ext cx="6858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371600" y="4339937"/>
            <a:ext cx="637309" cy="69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219200" y="5072340"/>
            <a:ext cx="775855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50</Words>
  <Application>Microsoft Office PowerPoint</Application>
  <PresentationFormat>On-screen Show (4:3)</PresentationFormat>
  <Paragraphs>33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Yoni Ben-Meshulam</dc:creator>
  <cp:keywords>User interface done</cp:keywords>
  <cp:lastModifiedBy>Windows User</cp:lastModifiedBy>
  <cp:revision>9</cp:revision>
  <dcterms:created xsi:type="dcterms:W3CDTF">2007-12-03T01:53:17Z</dcterms:created>
  <dcterms:modified xsi:type="dcterms:W3CDTF">2007-12-03T03:07:10Z</dcterms:modified>
</cp:coreProperties>
</file>