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7" r:id="rId3"/>
    <p:sldId id="269" r:id="rId4"/>
    <p:sldId id="258" r:id="rId5"/>
    <p:sldId id="267" r:id="rId6"/>
    <p:sldId id="268" r:id="rId7"/>
    <p:sldId id="260" r:id="rId8"/>
    <p:sldId id="261" r:id="rId9"/>
    <p:sldId id="265" r:id="rId10"/>
    <p:sldId id="266" r:id="rId11"/>
    <p:sldId id="264" r:id="rId12"/>
    <p:sldId id="26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B1CB-79B7-45FE-BDAB-FDB05B7CC95F}" type="datetimeFigureOut">
              <a:rPr lang="en-US" smtClean="0"/>
              <a:pPr/>
              <a:t>12/4/2007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C295F-A5ED-4EED-A3E7-09B6268D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time window arriving or leaving?? Do we need</a:t>
            </a:r>
            <a:r>
              <a:rPr lang="en-US" baseline="0" dirty="0" smtClean="0"/>
              <a:t> a separate new route page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time window arriving or leaving?? Do we need</a:t>
            </a:r>
            <a:r>
              <a:rPr lang="en-US" baseline="0" dirty="0" smtClean="0"/>
              <a:t> a separate new route page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12/4/2007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12/4/2007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12/4/2007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0E96-1FE7-4CB9-B5DF-A661AB06F543}" type="datetimeFigureOut">
              <a:rPr lang="en-US" smtClean="0"/>
              <a:pPr/>
              <a:t>12/4/2007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28600" y="104001"/>
            <a:ext cx="8686800" cy="6525399"/>
            <a:chOff x="228600" y="104001"/>
            <a:chExt cx="8686800" cy="6525399"/>
          </a:xfrm>
        </p:grpSpPr>
        <p:sp>
          <p:nvSpPr>
            <p:cNvPr id="71" name="Cloud 70"/>
            <p:cNvSpPr/>
            <p:nvPr/>
          </p:nvSpPr>
          <p:spPr>
            <a:xfrm>
              <a:off x="2438400" y="5181600"/>
              <a:ext cx="1600200" cy="1066800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781800" y="4343400"/>
              <a:ext cx="2133600" cy="1600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304800" y="228600"/>
              <a:ext cx="6400800" cy="4191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Rideshare Application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17" name="Can 116"/>
            <p:cNvSpPr/>
            <p:nvPr/>
          </p:nvSpPr>
          <p:spPr>
            <a:xfrm>
              <a:off x="762000" y="609600"/>
              <a:ext cx="1295400" cy="1066800"/>
            </a:xfrm>
            <a:prstGeom prst="can">
              <a:avLst>
                <a:gd name="adj" fmla="val 1945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Rideshare Database</a:t>
              </a: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6934200" y="5181600"/>
              <a:ext cx="1752600" cy="533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Google Maps</a:t>
              </a:r>
              <a:endParaRPr lang="en-US" b="1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6858000" y="4495800"/>
              <a:ext cx="1905000" cy="533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Google </a:t>
              </a:r>
              <a:r>
                <a:rPr lang="en-US" b="1" dirty="0" err="1" smtClean="0"/>
                <a:t>Geocoder</a:t>
              </a:r>
              <a:endParaRPr lang="en-US" b="1" dirty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rot="5400000">
              <a:off x="2865103" y="4845510"/>
              <a:ext cx="671386" cy="793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rot="10800000" flipV="1">
              <a:off x="1905000" y="5791200"/>
              <a:ext cx="457200" cy="22860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2628900" y="952500"/>
              <a:ext cx="1752600" cy="4191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/>
                <a:t>Optimizer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838200" y="3162300"/>
              <a:ext cx="5334000" cy="4191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/>
                <a:t>User Interface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247900" y="3962400"/>
              <a:ext cx="2514600" cy="381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Secure Session Manager</a:t>
              </a:r>
              <a:endParaRPr lang="en-US" b="1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638300" y="2133600"/>
              <a:ext cx="3733800" cy="457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Rideshare Control</a:t>
              </a:r>
              <a:endParaRPr lang="en-US" b="1" dirty="0"/>
            </a:p>
          </p:txBody>
        </p:sp>
        <p:cxnSp>
          <p:nvCxnSpPr>
            <p:cNvPr id="25" name="Straight Arrow Connector 24"/>
            <p:cNvCxnSpPr>
              <a:stCxn id="87" idx="2"/>
              <a:endCxn id="88" idx="0"/>
            </p:cNvCxnSpPr>
            <p:nvPr/>
          </p:nvCxnSpPr>
          <p:spPr>
            <a:xfrm rot="5400000">
              <a:off x="3314700" y="3771900"/>
              <a:ext cx="381000" cy="158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4" idx="2"/>
              <a:endCxn id="90" idx="0"/>
            </p:cNvCxnSpPr>
            <p:nvPr/>
          </p:nvCxnSpPr>
          <p:spPr>
            <a:xfrm rot="5400000">
              <a:off x="3124200" y="1752600"/>
              <a:ext cx="762000" cy="158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4724400" y="1447800"/>
              <a:ext cx="1752600" cy="4191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Testing Suite</a:t>
              </a:r>
              <a:endParaRPr lang="en-US" b="1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10800000" flipV="1">
              <a:off x="4114800" y="1828800"/>
              <a:ext cx="533402" cy="228600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819400" y="5486400"/>
              <a:ext cx="958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Internet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228600" y="5410200"/>
              <a:ext cx="1676400" cy="1219200"/>
              <a:chOff x="5715000" y="5029200"/>
              <a:chExt cx="1676400" cy="1371600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5715000" y="5029200"/>
                <a:ext cx="1676400" cy="137160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b="1" dirty="0" smtClean="0"/>
                  <a:t>Users</a:t>
                </a:r>
                <a:endParaRPr lang="en-US" b="1" dirty="0"/>
              </a:p>
            </p:txBody>
          </p:sp>
          <p:pic>
            <p:nvPicPr>
              <p:cNvPr id="1026" name="Picture 2" descr="C:\Documents and Settings\Yoni\Local Settings\Temporary Internet Files\Content.IE5\JZT0B64M\MCj03963500000[1].wmf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477000" y="5410200"/>
                <a:ext cx="910742" cy="910742"/>
              </a:xfrm>
              <a:prstGeom prst="rect">
                <a:avLst/>
              </a:prstGeom>
              <a:noFill/>
            </p:spPr>
          </p:pic>
          <p:pic>
            <p:nvPicPr>
              <p:cNvPr id="1030" name="Picture 6" descr="C:\Documents and Settings\Yoni\Local Settings\Temporary Internet Files\Content.IE5\ZOV51NL0\MCj04360770000[1].wmf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67400" y="5638800"/>
                <a:ext cx="813216" cy="576262"/>
              </a:xfrm>
              <a:prstGeom prst="rect">
                <a:avLst/>
              </a:prstGeom>
              <a:noFill/>
            </p:spPr>
          </p:pic>
        </p:grpSp>
        <p:cxnSp>
          <p:nvCxnSpPr>
            <p:cNvPr id="58" name="Straight Arrow Connector 57"/>
            <p:cNvCxnSpPr/>
            <p:nvPr/>
          </p:nvCxnSpPr>
          <p:spPr>
            <a:xfrm>
              <a:off x="4038600" y="1447800"/>
              <a:ext cx="609600" cy="76200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90" idx="2"/>
              <a:endCxn id="87" idx="0"/>
            </p:cNvCxnSpPr>
            <p:nvPr/>
          </p:nvCxnSpPr>
          <p:spPr>
            <a:xfrm rot="5400000">
              <a:off x="3219450" y="2876550"/>
              <a:ext cx="571500" cy="158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rot="5400000">
              <a:off x="5219700" y="2476500"/>
              <a:ext cx="1295400" cy="1588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Cloud 175"/>
            <p:cNvSpPr/>
            <p:nvPr/>
          </p:nvSpPr>
          <p:spPr>
            <a:xfrm>
              <a:off x="7086600" y="1828800"/>
              <a:ext cx="1600200" cy="1066800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467600" y="2133600"/>
              <a:ext cx="958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Internet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 rot="5400000">
              <a:off x="7277894" y="3618706"/>
              <a:ext cx="1143000" cy="1588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endCxn id="117" idx="4"/>
            </p:cNvCxnSpPr>
            <p:nvPr/>
          </p:nvCxnSpPr>
          <p:spPr>
            <a:xfrm rot="10800000">
              <a:off x="2057400" y="1143000"/>
              <a:ext cx="533400" cy="158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Elbow Connector 199"/>
            <p:cNvCxnSpPr>
              <a:stCxn id="4" idx="3"/>
            </p:cNvCxnSpPr>
            <p:nvPr/>
          </p:nvCxnSpPr>
          <p:spPr>
            <a:xfrm>
              <a:off x="4381500" y="1162050"/>
              <a:ext cx="2857500" cy="895350"/>
            </a:xfrm>
            <a:prstGeom prst="bentConnector3">
              <a:avLst>
                <a:gd name="adj1" fmla="val 77886"/>
              </a:avLst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401782" y="2416824"/>
              <a:ext cx="1330036" cy="158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8458200" y="228600"/>
              <a:ext cx="381000" cy="1588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0800000">
              <a:off x="8458200" y="531811"/>
              <a:ext cx="381000" cy="158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10800000">
              <a:off x="8458200" y="836611"/>
              <a:ext cx="381002" cy="1588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85591" y="104001"/>
              <a:ext cx="6964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External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96200" y="408801"/>
              <a:ext cx="67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Internal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96200" y="713601"/>
              <a:ext cx="621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Testing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</a:t>
            </a:r>
            <a:r>
              <a:rPr lang="en-US" dirty="0" smtClean="0"/>
              <a:t>Page - Rider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5029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 Ride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6948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047999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39902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earliest departure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295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428999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window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390001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Origin/destination</a:t>
            </a:r>
            <a:endParaRPr lang="en-US" sz="1200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00200" y="4645224"/>
            <a:ext cx="1447800" cy="304800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 rot="16200000" flipH="1" flipV="1">
            <a:off x="3162300" y="5140524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77110" y="5102423"/>
            <a:ext cx="1355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Advanced Options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36854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00200" y="2057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38400" y="2057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28800" y="2057400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Riding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2057400"/>
            <a:ext cx="76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Driving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2477589" y="209658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5715000"/>
            <a:ext cx="2133600" cy="838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Driver Options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0200" y="5780315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Age preference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0200" y="5438001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Gender preference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0200" y="6096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Rating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6800" y="6096000"/>
            <a:ext cx="685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000" y="6019800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Maximum Passengers</a:t>
            </a:r>
            <a:endParaRPr lang="en-US" sz="1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371600" y="1143000"/>
            <a:ext cx="6705600" cy="304800"/>
            <a:chOff x="1371600" y="1143000"/>
            <a:chExt cx="6705600" cy="304800"/>
          </a:xfrm>
        </p:grpSpPr>
        <p:sp>
          <p:nvSpPr>
            <p:cNvPr id="22" name="Rounded Rectangle 21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Route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705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6764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New Route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528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8100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Route Details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956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Time Window*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76400" y="5715000"/>
            <a:ext cx="1295400" cy="38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Advanced Options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62100" y="51816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pic>
        <p:nvPicPr>
          <p:cNvPr id="1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6763" y="2064327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447800" y="4419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2600" y="4105870"/>
            <a:ext cx="135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(Check One)</a:t>
            </a:r>
          </a:p>
          <a:p>
            <a:r>
              <a:rPr lang="en-US" dirty="0" smtClean="0"/>
              <a:t>I need a ride</a:t>
            </a:r>
          </a:p>
          <a:p>
            <a:r>
              <a:rPr lang="en-US" dirty="0" smtClean="0"/>
              <a:t>I am driving</a:t>
            </a:r>
            <a:endParaRPr lang="en-US" dirty="0"/>
          </a:p>
        </p:txBody>
      </p:sp>
      <p:sp>
        <p:nvSpPr>
          <p:cNvPr id="25" name="Chevron 24"/>
          <p:cNvSpPr/>
          <p:nvPr/>
        </p:nvSpPr>
        <p:spPr>
          <a:xfrm>
            <a:off x="2819400" y="57912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19200" y="1295400"/>
            <a:ext cx="6705600" cy="304800"/>
            <a:chOff x="1371600" y="1143000"/>
            <a:chExt cx="6705600" cy="304800"/>
          </a:xfrm>
        </p:grpSpPr>
        <p:sp>
          <p:nvSpPr>
            <p:cNvPr id="23" name="Rounded Rectangle 22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Route</a:t>
            </a:r>
            <a:br>
              <a:rPr lang="en-US" dirty="0" smtClean="0"/>
            </a:br>
            <a:r>
              <a:rPr lang="en-US" dirty="0" smtClean="0"/>
              <a:t>(Advanced Options)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705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6764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New Route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528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8100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Route Details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956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Time Window*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76400" y="5715000"/>
            <a:ext cx="1295400" cy="38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Advanced Options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62100" y="51816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pic>
        <p:nvPicPr>
          <p:cNvPr id="1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447800" y="4419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2600" y="4105870"/>
            <a:ext cx="135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(Check One)</a:t>
            </a:r>
          </a:p>
          <a:p>
            <a:r>
              <a:rPr lang="en-US" dirty="0" smtClean="0"/>
              <a:t>I need a ride</a:t>
            </a:r>
          </a:p>
          <a:p>
            <a:r>
              <a:rPr lang="en-US" dirty="0" smtClean="0"/>
              <a:t>I am driving</a:t>
            </a:r>
            <a:endParaRPr lang="en-US" dirty="0"/>
          </a:p>
        </p:txBody>
      </p:sp>
      <p:sp>
        <p:nvSpPr>
          <p:cNvPr id="25" name="Chevron 24"/>
          <p:cNvSpPr/>
          <p:nvPr/>
        </p:nvSpPr>
        <p:spPr>
          <a:xfrm>
            <a:off x="2819400" y="57912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4800" y="0"/>
            <a:ext cx="259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/>
        </p:nvSpPr>
        <p:spPr>
          <a:xfrm rot="18900000">
            <a:off x="2491721" y="205721"/>
            <a:ext cx="257456" cy="257456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41418" y="41564"/>
            <a:ext cx="533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219200" y="1295400"/>
            <a:ext cx="6705600" cy="304800"/>
            <a:chOff x="1371600" y="1143000"/>
            <a:chExt cx="6705600" cy="304800"/>
          </a:xfrm>
        </p:grpSpPr>
        <p:sp>
          <p:nvSpPr>
            <p:cNvPr id="23" name="Rounded Rectangle 22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Confirmation Request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Confirm Passenger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2667000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Name, Rating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264223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648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0" y="3886200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 Route Details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3622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Passenger Details</a:t>
            </a:r>
            <a:endParaRPr lang="en-US" dirty="0"/>
          </a:p>
        </p:txBody>
      </p:sp>
      <p:pic>
        <p:nvPicPr>
          <p:cNvPr id="2051" name="Picture 3" descr="C:\Users\Garrett\Desktop\Map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5364" y="2008909"/>
            <a:ext cx="408622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714500" y="51054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05000" y="5638800"/>
            <a:ext cx="1143000" cy="327860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71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Reject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3124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Pickup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0" y="3505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Drop off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6629400" y="5638800"/>
            <a:ext cx="1524000" cy="99060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1219200"/>
            <a:ext cx="5410200" cy="5486400"/>
            <a:chOff x="76200" y="304800"/>
            <a:chExt cx="5410200" cy="5486400"/>
          </a:xfrm>
        </p:grpSpPr>
        <p:sp>
          <p:nvSpPr>
            <p:cNvPr id="9" name="Rounded Rectangle 8"/>
            <p:cNvSpPr/>
            <p:nvPr/>
          </p:nvSpPr>
          <p:spPr>
            <a:xfrm>
              <a:off x="76200" y="304800"/>
              <a:ext cx="5410200" cy="5486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Optimizer</a:t>
              </a:r>
              <a:endParaRPr lang="en-US" b="1" dirty="0"/>
            </a:p>
          </p:txBody>
        </p:sp>
        <p:grpSp>
          <p:nvGrpSpPr>
            <p:cNvPr id="10" name="Group 65"/>
            <p:cNvGrpSpPr/>
            <p:nvPr/>
          </p:nvGrpSpPr>
          <p:grpSpPr>
            <a:xfrm>
              <a:off x="381000" y="1143000"/>
              <a:ext cx="4800600" cy="1371600"/>
              <a:chOff x="381000" y="1143000"/>
              <a:chExt cx="4800600" cy="13716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1000" y="1143000"/>
                <a:ext cx="4800600" cy="13716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Problem Reduction</a:t>
                </a:r>
                <a:endParaRPr lang="en-US" dirty="0"/>
              </a:p>
            </p:txBody>
          </p:sp>
          <p:sp>
            <p:nvSpPr>
              <p:cNvPr id="17" name="Rounded Rectangle 5"/>
              <p:cNvSpPr/>
              <p:nvPr/>
            </p:nvSpPr>
            <p:spPr>
              <a:xfrm>
                <a:off x="533400" y="1600200"/>
                <a:ext cx="20574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User Criteria</a:t>
                </a:r>
                <a:endParaRPr lang="en-US" dirty="0"/>
              </a:p>
            </p:txBody>
          </p:sp>
          <p:sp>
            <p:nvSpPr>
              <p:cNvPr id="18" name="Rounded Rectangle 6"/>
              <p:cNvSpPr/>
              <p:nvPr/>
            </p:nvSpPr>
            <p:spPr>
              <a:xfrm>
                <a:off x="2895600" y="1600200"/>
                <a:ext cx="20574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Geographic Criteria</a:t>
                </a:r>
                <a:endParaRPr lang="en-US" dirty="0"/>
              </a:p>
            </p:txBody>
          </p:sp>
        </p:grpSp>
        <p:grpSp>
          <p:nvGrpSpPr>
            <p:cNvPr id="11" name="Group 64"/>
            <p:cNvGrpSpPr/>
            <p:nvPr/>
          </p:nvGrpSpPr>
          <p:grpSpPr>
            <a:xfrm>
              <a:off x="381000" y="2667000"/>
              <a:ext cx="4800600" cy="1676400"/>
              <a:chOff x="381000" y="2667000"/>
              <a:chExt cx="4800600" cy="16764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81000" y="2667000"/>
                <a:ext cx="4800600" cy="16764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Matching Algorithm</a:t>
                </a:r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33400" y="3347831"/>
                <a:ext cx="2057400" cy="6957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Bipartite Graph Matching</a:t>
                </a:r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895600" y="3200400"/>
                <a:ext cx="20574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Other Maximal Matching Algorithms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381000" y="4495800"/>
              <a:ext cx="48006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Match Evaluator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00800" y="152400"/>
            <a:ext cx="1981200" cy="1447800"/>
            <a:chOff x="6248400" y="152400"/>
            <a:chExt cx="1981200" cy="1447800"/>
          </a:xfrm>
        </p:grpSpPr>
        <p:sp>
          <p:nvSpPr>
            <p:cNvPr id="20" name="Can 19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Requests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Offers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00800" y="1752600"/>
            <a:ext cx="1981200" cy="3733800"/>
            <a:chOff x="6477000" y="1981200"/>
            <a:chExt cx="1981200" cy="3733800"/>
          </a:xfrm>
        </p:grpSpPr>
        <p:sp>
          <p:nvSpPr>
            <p:cNvPr id="24" name="Can 23"/>
            <p:cNvSpPr/>
            <p:nvPr/>
          </p:nvSpPr>
          <p:spPr>
            <a:xfrm>
              <a:off x="6477000" y="1981200"/>
              <a:ext cx="1981200" cy="3733800"/>
            </a:xfrm>
            <a:prstGeom prst="can">
              <a:avLst>
                <a:gd name="adj" fmla="val 12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Possible Rideshare </a:t>
              </a:r>
              <a:r>
                <a:rPr lang="en-US" dirty="0" err="1" smtClean="0"/>
                <a:t>Matchings</a:t>
              </a:r>
              <a:endParaRPr lang="en-US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6705600" y="2971800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Set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75438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</a:t>
              </a:r>
            </a:p>
          </p:txBody>
        </p:sp>
        <p:sp>
          <p:nvSpPr>
            <p:cNvPr id="27" name="Can 26"/>
            <p:cNvSpPr/>
            <p:nvPr/>
          </p:nvSpPr>
          <p:spPr>
            <a:xfrm>
              <a:off x="68580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28" name="Can 27"/>
            <p:cNvSpPr/>
            <p:nvPr/>
          </p:nvSpPr>
          <p:spPr>
            <a:xfrm>
              <a:off x="6705600" y="4534972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Set 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Can 28"/>
            <p:cNvSpPr/>
            <p:nvPr/>
          </p:nvSpPr>
          <p:spPr>
            <a:xfrm>
              <a:off x="75438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30" name="Can 29"/>
            <p:cNvSpPr/>
            <p:nvPr/>
          </p:nvSpPr>
          <p:spPr>
            <a:xfrm>
              <a:off x="68580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7276306" y="4380706"/>
              <a:ext cx="381000" cy="1588"/>
            </a:xfrm>
            <a:prstGeom prst="line">
              <a:avLst/>
            </a:prstGeom>
            <a:ln w="63500" cap="rnd" cmpd="sng">
              <a:solidFill>
                <a:schemeClr val="bg2">
                  <a:lumMod val="90000"/>
                </a:schemeClr>
              </a:solidFill>
              <a:prstDash val="sysDot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3733800" y="152400"/>
            <a:ext cx="10668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Control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66800" y="190500"/>
            <a:ext cx="1752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Maps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1751238" y="913038"/>
            <a:ext cx="459130" cy="79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4038600" y="914400"/>
            <a:ext cx="457994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486400" y="838200"/>
            <a:ext cx="762000" cy="533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715000" y="3351212"/>
            <a:ext cx="609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5638800" y="6096000"/>
            <a:ext cx="914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8600" y="1295400"/>
            <a:ext cx="5410200" cy="2743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Rideshare Control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066800" y="2133600"/>
            <a:ext cx="3733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User Interface Control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477000" y="2209800"/>
            <a:ext cx="20574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rot="10800000" flipV="1">
            <a:off x="5791200" y="2438400"/>
            <a:ext cx="533400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477000" y="2895600"/>
            <a:ext cx="20574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Optimizer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5791200" y="3124200"/>
            <a:ext cx="533400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6800" y="2743200"/>
            <a:ext cx="37338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Optimizer Control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1066800" y="3276600"/>
            <a:ext cx="37338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Server Control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228600"/>
            <a:ext cx="5410200" cy="441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</a:t>
            </a:r>
            <a:r>
              <a:rPr lang="en-US" b="1" dirty="0" smtClean="0"/>
              <a:t>Interface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1143000"/>
            <a:ext cx="4800600" cy="1524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16002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Entries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819400"/>
            <a:ext cx="4800600" cy="1676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1600200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 Interactions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34290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Map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71800" y="34290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Tree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47800" y="3962400"/>
            <a:ext cx="2819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0" name="Can 29"/>
          <p:cNvSpPr/>
          <p:nvPr/>
        </p:nvSpPr>
        <p:spPr>
          <a:xfrm>
            <a:off x="1828800" y="5638800"/>
            <a:ext cx="1219200" cy="914400"/>
          </a:xfrm>
          <a:prstGeom prst="can">
            <a:avLst>
              <a:gd name="adj" fmla="val 1875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8674" y="5638800"/>
            <a:ext cx="1295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Rideshare</a:t>
            </a:r>
          </a:p>
          <a:p>
            <a:pPr algn="ctr"/>
            <a:r>
              <a:rPr lang="en-US" b="1" dirty="0" smtClean="0"/>
              <a:t>Control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6705600" y="2362200"/>
            <a:ext cx="11430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Maps</a:t>
            </a:r>
            <a:endParaRPr lang="en-US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3352800" y="5410200"/>
            <a:ext cx="1905000" cy="1371600"/>
            <a:chOff x="6248400" y="152400"/>
            <a:chExt cx="1981200" cy="1447800"/>
          </a:xfrm>
        </p:grpSpPr>
        <p:sp>
          <p:nvSpPr>
            <p:cNvPr id="53" name="Can 52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54" name="Can 53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Requests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Can 54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Offers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Can 68"/>
          <p:cNvSpPr/>
          <p:nvPr/>
        </p:nvSpPr>
        <p:spPr>
          <a:xfrm>
            <a:off x="6019800" y="51816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User Profile Information</a:t>
            </a:r>
            <a:endParaRPr lang="en-US" sz="1600" dirty="0"/>
          </a:p>
        </p:txBody>
      </p:sp>
      <p:sp>
        <p:nvSpPr>
          <p:cNvPr id="78" name="Rounded Rectangle 77"/>
          <p:cNvSpPr/>
          <p:nvPr/>
        </p:nvSpPr>
        <p:spPr>
          <a:xfrm>
            <a:off x="6705600" y="1295400"/>
            <a:ext cx="17526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Session Manager</a:t>
            </a:r>
            <a:endParaRPr lang="en-US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1676400" y="2133600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 Interactions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5715000" y="2665412"/>
            <a:ext cx="8382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5638800" y="1676400"/>
            <a:ext cx="914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646112" y="5141912"/>
            <a:ext cx="6873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2093912" y="5143500"/>
            <a:ext cx="6873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4113212" y="5029200"/>
            <a:ext cx="4587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5410200" y="4572000"/>
            <a:ext cx="609600" cy="533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934200" y="2895600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4200" y="3276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609600"/>
            <a:ext cx="5410200" cy="3505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</a:t>
            </a:r>
            <a:r>
              <a:rPr lang="en-US" b="1" dirty="0" smtClean="0"/>
              <a:t>Session </a:t>
            </a:r>
            <a:r>
              <a:rPr lang="en-US" b="1" dirty="0" smtClean="0"/>
              <a:t>Manager</a:t>
            </a:r>
            <a:endParaRPr lang="en-US" b="1" dirty="0" smtClean="0"/>
          </a:p>
        </p:txBody>
      </p:sp>
      <p:sp>
        <p:nvSpPr>
          <p:cNvPr id="69" name="Can 68"/>
          <p:cNvSpPr/>
          <p:nvPr/>
        </p:nvSpPr>
        <p:spPr>
          <a:xfrm>
            <a:off x="6324600" y="48768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User Profile Information</a:t>
            </a:r>
            <a:endParaRPr lang="en-US" sz="1600" dirty="0"/>
          </a:p>
        </p:txBody>
      </p:sp>
      <p:sp>
        <p:nvSpPr>
          <p:cNvPr id="78" name="Rounded Rectangle 77"/>
          <p:cNvSpPr/>
          <p:nvPr/>
        </p:nvSpPr>
        <p:spPr>
          <a:xfrm>
            <a:off x="7010400" y="1905000"/>
            <a:ext cx="1752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5943600" y="2057400"/>
            <a:ext cx="914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6019800" y="3048000"/>
            <a:ext cx="8382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6019800" y="3429000"/>
            <a:ext cx="8382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V="1">
            <a:off x="5715000" y="4191000"/>
            <a:ext cx="609600" cy="4572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n 33"/>
          <p:cNvSpPr/>
          <p:nvPr/>
        </p:nvSpPr>
        <p:spPr>
          <a:xfrm>
            <a:off x="2133600" y="49530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Secure Sessions</a:t>
            </a:r>
          </a:p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2817517" y="4533900"/>
            <a:ext cx="534194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52600" y="1676400"/>
            <a:ext cx="27432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User Authentication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752600" y="2438400"/>
            <a:ext cx="27432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Session Management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447800" y="3200400"/>
            <a:ext cx="3352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Communication Management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09600" y="457200"/>
            <a:ext cx="7239000" cy="4648200"/>
          </a:xfrm>
          <a:prstGeom prst="can">
            <a:avLst>
              <a:gd name="adj" fmla="val 1001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Rideshare Database</a:t>
            </a:r>
          </a:p>
        </p:txBody>
      </p:sp>
      <p:sp>
        <p:nvSpPr>
          <p:cNvPr id="5" name="Can 4"/>
          <p:cNvSpPr/>
          <p:nvPr/>
        </p:nvSpPr>
        <p:spPr>
          <a:xfrm>
            <a:off x="3276600" y="1828800"/>
            <a:ext cx="1905000" cy="914400"/>
          </a:xfrm>
          <a:prstGeom prst="can">
            <a:avLst>
              <a:gd name="adj" fmla="val 1875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76600" y="2895600"/>
            <a:ext cx="1905000" cy="1371600"/>
            <a:chOff x="6248400" y="152400"/>
            <a:chExt cx="1981200" cy="1447800"/>
          </a:xfrm>
        </p:grpSpPr>
        <p:sp>
          <p:nvSpPr>
            <p:cNvPr id="7" name="Can 6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Requests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Offers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Can 9"/>
          <p:cNvSpPr/>
          <p:nvPr/>
        </p:nvSpPr>
        <p:spPr>
          <a:xfrm>
            <a:off x="838200" y="18288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User </a:t>
            </a:r>
            <a:r>
              <a:rPr lang="en-US" sz="1600" dirty="0" smtClean="0"/>
              <a:t>Profile</a:t>
            </a:r>
          </a:p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11" name="Can 10"/>
          <p:cNvSpPr/>
          <p:nvPr/>
        </p:nvSpPr>
        <p:spPr>
          <a:xfrm>
            <a:off x="838200" y="28956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Secure Sessions</a:t>
            </a:r>
          </a:p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990600" y="5867400"/>
            <a:ext cx="1752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752600" y="5257800"/>
            <a:ext cx="533400" cy="381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276600" y="5866606"/>
            <a:ext cx="2133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Optimizer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038600" y="5446712"/>
            <a:ext cx="5349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43600" y="5866606"/>
            <a:ext cx="1752600" cy="6865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Session Manager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6248400" y="5181600"/>
            <a:ext cx="533400" cy="533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715000" y="1143000"/>
            <a:ext cx="1981200" cy="3733800"/>
            <a:chOff x="6477000" y="1981200"/>
            <a:chExt cx="1981200" cy="3733800"/>
          </a:xfrm>
        </p:grpSpPr>
        <p:sp>
          <p:nvSpPr>
            <p:cNvPr id="20" name="Can 19"/>
            <p:cNvSpPr/>
            <p:nvPr/>
          </p:nvSpPr>
          <p:spPr>
            <a:xfrm>
              <a:off x="6477000" y="1981200"/>
              <a:ext cx="1981200" cy="3733800"/>
            </a:xfrm>
            <a:prstGeom prst="can">
              <a:avLst>
                <a:gd name="adj" fmla="val 12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Possible Rideshare </a:t>
              </a:r>
              <a:r>
                <a:rPr lang="en-US" sz="1600" dirty="0" err="1" smtClean="0"/>
                <a:t>Matchings</a:t>
              </a:r>
              <a:endParaRPr lang="en-US" sz="1600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6705600" y="2971800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Set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75438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</a:t>
              </a:r>
            </a:p>
          </p:txBody>
        </p:sp>
        <p:sp>
          <p:nvSpPr>
            <p:cNvPr id="23" name="Can 22"/>
            <p:cNvSpPr/>
            <p:nvPr/>
          </p:nvSpPr>
          <p:spPr>
            <a:xfrm>
              <a:off x="68580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24" name="Can 23"/>
            <p:cNvSpPr/>
            <p:nvPr/>
          </p:nvSpPr>
          <p:spPr>
            <a:xfrm>
              <a:off x="6705600" y="4534972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Set 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Can 24"/>
            <p:cNvSpPr/>
            <p:nvPr/>
          </p:nvSpPr>
          <p:spPr>
            <a:xfrm>
              <a:off x="75438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6" name="Can 25"/>
            <p:cNvSpPr/>
            <p:nvPr/>
          </p:nvSpPr>
          <p:spPr>
            <a:xfrm>
              <a:off x="68580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7276306" y="4380706"/>
              <a:ext cx="381000" cy="1588"/>
            </a:xfrm>
            <a:prstGeom prst="line">
              <a:avLst/>
            </a:prstGeom>
            <a:ln w="63500" cap="rnd" cmpd="sng">
              <a:solidFill>
                <a:schemeClr val="bg2">
                  <a:lumMod val="90000"/>
                </a:schemeClr>
              </a:solidFill>
              <a:prstDash val="sysDot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90800" y="2743200"/>
            <a:ext cx="4343400" cy="2057400"/>
            <a:chOff x="2819400" y="2057400"/>
            <a:chExt cx="4343400" cy="2057400"/>
          </a:xfrm>
        </p:grpSpPr>
        <p:sp>
          <p:nvSpPr>
            <p:cNvPr id="9" name="Rounded Rectangle 8"/>
            <p:cNvSpPr/>
            <p:nvPr/>
          </p:nvSpPr>
          <p:spPr>
            <a:xfrm>
              <a:off x="2819400" y="2057400"/>
              <a:ext cx="4343400" cy="20574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Welcome to Rideshare</a:t>
              </a:r>
            </a:p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Please log in to your account: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5679" y="2971800"/>
              <a:ext cx="1499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Email Address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3505200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Password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096000" y="5410200"/>
            <a:ext cx="1905000" cy="5133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Don’t have an account?</a:t>
            </a:r>
          </a:p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Click here to register.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1371600"/>
            <a:ext cx="3438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Rideshare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47800" y="5410200"/>
            <a:ext cx="1905000" cy="5133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What is Rideshare?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 Request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831068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364468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1264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latest departure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5836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82166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Time window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Origin/destination</a:t>
            </a:r>
            <a:endParaRPr lang="en-US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76400" y="50292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>
            <a:off x="2971800" y="5638800"/>
            <a:ext cx="15240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47800" y="5562600"/>
            <a:ext cx="1547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Advanced Options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</a:t>
            </a:r>
            <a:r>
              <a:rPr lang="en-US" dirty="0" smtClean="0"/>
              <a:t>Page - Rider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5029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 Request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0758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428999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3712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earliest departure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676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809999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window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771001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Origin/destination</a:t>
            </a:r>
            <a:endParaRPr lang="en-US" sz="1200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00200" y="5029200"/>
            <a:ext cx="1447800" cy="304800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 rot="16200000" flipH="1" flipV="1">
            <a:off x="3162300" y="55245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77110" y="5486399"/>
            <a:ext cx="1547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Advanced Options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40664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00200" y="2438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38400" y="2438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28800" y="2438400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Riding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2438400"/>
            <a:ext cx="76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Driving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1650274" y="247758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>
          <a:headEnd type="triangle" w="lg" len="me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419</Words>
  <Application>Microsoft Office PowerPoint</Application>
  <PresentationFormat>On-screen Show (4:3)</PresentationFormat>
  <Paragraphs>208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Login Page</vt:lpstr>
      <vt:lpstr>Ride Request Page</vt:lpstr>
      <vt:lpstr>Ride Request Page - Rider</vt:lpstr>
      <vt:lpstr>Ride Request Page - Rider</vt:lpstr>
      <vt:lpstr>New Route</vt:lpstr>
      <vt:lpstr>New Route (Advanced Options)</vt:lpstr>
      <vt:lpstr>Confirmation Request Page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Yoni Ben-Meshulam</dc:creator>
  <cp:lastModifiedBy>Yoni Ben-Meshulam</cp:lastModifiedBy>
  <cp:revision>69</cp:revision>
  <dcterms:created xsi:type="dcterms:W3CDTF">2007-12-03T01:53:17Z</dcterms:created>
  <dcterms:modified xsi:type="dcterms:W3CDTF">2007-12-05T05:58:10Z</dcterms:modified>
</cp:coreProperties>
</file>