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57" r:id="rId3"/>
    <p:sldId id="269" r:id="rId4"/>
    <p:sldId id="258" r:id="rId5"/>
    <p:sldId id="267" r:id="rId6"/>
    <p:sldId id="268" r:id="rId7"/>
    <p:sldId id="260" r:id="rId8"/>
    <p:sldId id="261" r:id="rId9"/>
    <p:sldId id="265" r:id="rId10"/>
    <p:sldId id="266" r:id="rId11"/>
    <p:sldId id="264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72" y="-2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2B1CB-79B7-45FE-BDAB-FDB05B7CC95F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C295F-A5ED-4EED-A3E7-09B6268DE8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time window arriving or leaving?? Do we need</a:t>
            </a:r>
            <a:r>
              <a:rPr lang="en-US" baseline="0" dirty="0" smtClean="0"/>
              <a:t> a separate new route page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C295F-A5ED-4EED-A3E7-09B6268DE8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C0E96-1FE7-4CB9-B5DF-A661AB06F543}" type="datetimeFigureOut">
              <a:rPr lang="en-US" smtClean="0"/>
              <a:pPr/>
              <a:t>12/5/2007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8C187-A4E4-4367-8E6D-D236B597BE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loud 70"/>
          <p:cNvSpPr/>
          <p:nvPr/>
        </p:nvSpPr>
        <p:spPr>
          <a:xfrm>
            <a:off x="2438400" y="51816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81800" y="4343400"/>
            <a:ext cx="2133600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ounded Rectangle 126"/>
          <p:cNvSpPr/>
          <p:nvPr/>
        </p:nvSpPr>
        <p:spPr>
          <a:xfrm>
            <a:off x="304800" y="228600"/>
            <a:ext cx="6400800" cy="419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Rideshare Application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7" name="Can 116"/>
          <p:cNvSpPr/>
          <p:nvPr/>
        </p:nvSpPr>
        <p:spPr>
          <a:xfrm>
            <a:off x="762000" y="609600"/>
            <a:ext cx="1295400" cy="1066800"/>
          </a:xfrm>
          <a:prstGeom prst="can">
            <a:avLst>
              <a:gd name="adj" fmla="val 1945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934200" y="51816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sp>
        <p:nvSpPr>
          <p:cNvPr id="141" name="Rounded Rectangle 140"/>
          <p:cNvSpPr/>
          <p:nvPr/>
        </p:nvSpPr>
        <p:spPr>
          <a:xfrm>
            <a:off x="6858000" y="4495800"/>
            <a:ext cx="19050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Geocoder</a:t>
            </a:r>
            <a:endParaRPr lang="en-US" b="1" dirty="0"/>
          </a:p>
        </p:txBody>
      </p:sp>
      <p:cxnSp>
        <p:nvCxnSpPr>
          <p:cNvPr id="143" name="Straight Arrow Connector 142"/>
          <p:cNvCxnSpPr/>
          <p:nvPr/>
        </p:nvCxnSpPr>
        <p:spPr>
          <a:xfrm rot="5400000">
            <a:off x="2865103" y="4845510"/>
            <a:ext cx="671386" cy="793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rot="10800000" flipV="1">
            <a:off x="1905000" y="5791200"/>
            <a:ext cx="457200" cy="22860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2628900" y="9525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Optimizer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838200" y="3162300"/>
            <a:ext cx="53340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User Interface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2057400" y="3962400"/>
            <a:ext cx="29337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1638300" y="2133600"/>
            <a:ext cx="3733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cxnSp>
        <p:nvCxnSpPr>
          <p:cNvPr id="25" name="Straight Arrow Connector 24"/>
          <p:cNvCxnSpPr>
            <a:stCxn id="87" idx="2"/>
            <a:endCxn id="88" idx="0"/>
          </p:cNvCxnSpPr>
          <p:nvPr/>
        </p:nvCxnSpPr>
        <p:spPr>
          <a:xfrm rot="16200000" flipH="1">
            <a:off x="3324225" y="3762375"/>
            <a:ext cx="381000" cy="1905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90" idx="0"/>
          </p:cNvCxnSpPr>
          <p:nvPr/>
        </p:nvCxnSpPr>
        <p:spPr>
          <a:xfrm rot="5400000">
            <a:off x="3124200" y="1752600"/>
            <a:ext cx="762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4724400" y="1447800"/>
            <a:ext cx="1752600" cy="4191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Testing Suite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4114800" y="1828800"/>
            <a:ext cx="533402" cy="2286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819400" y="54864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228600" y="5410200"/>
            <a:ext cx="1676400" cy="1219200"/>
            <a:chOff x="5715000" y="5029200"/>
            <a:chExt cx="1676400" cy="1371600"/>
          </a:xfrm>
        </p:grpSpPr>
        <p:sp>
          <p:nvSpPr>
            <p:cNvPr id="98" name="Rounded Rectangle 97"/>
            <p:cNvSpPr/>
            <p:nvPr/>
          </p:nvSpPr>
          <p:spPr>
            <a:xfrm>
              <a:off x="5715000" y="5029200"/>
              <a:ext cx="1676400" cy="13716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Users</a:t>
              </a:r>
              <a:endParaRPr lang="en-US" b="1" dirty="0"/>
            </a:p>
          </p:txBody>
        </p:sp>
        <p:pic>
          <p:nvPicPr>
            <p:cNvPr id="1026" name="Picture 2" descr="C:\Documents and Settings\Yoni\Local Settings\Temporary Internet Files\Content.IE5\JZT0B64M\MCj03963500000[1]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77000" y="5410200"/>
              <a:ext cx="910742" cy="910742"/>
            </a:xfrm>
            <a:prstGeom prst="rect">
              <a:avLst/>
            </a:prstGeom>
            <a:noFill/>
          </p:spPr>
        </p:pic>
        <p:pic>
          <p:nvPicPr>
            <p:cNvPr id="1030" name="Picture 6" descr="C:\Documents and Settings\Yoni\Local Settings\Temporary Internet Files\Content.IE5\ZOV51NL0\MCj04360770000[1].wm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867400" y="5638800"/>
              <a:ext cx="813216" cy="576262"/>
            </a:xfrm>
            <a:prstGeom prst="rect">
              <a:avLst/>
            </a:prstGeom>
            <a:noFill/>
          </p:spPr>
        </p:pic>
      </p:grpSp>
      <p:cxnSp>
        <p:nvCxnSpPr>
          <p:cNvPr id="58" name="Straight Arrow Connector 57"/>
          <p:cNvCxnSpPr/>
          <p:nvPr/>
        </p:nvCxnSpPr>
        <p:spPr>
          <a:xfrm>
            <a:off x="4038600" y="1447800"/>
            <a:ext cx="609600" cy="76200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90" idx="2"/>
            <a:endCxn id="87" idx="0"/>
          </p:cNvCxnSpPr>
          <p:nvPr/>
        </p:nvCxnSpPr>
        <p:spPr>
          <a:xfrm rot="5400000">
            <a:off x="3219450" y="2876550"/>
            <a:ext cx="5715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5400000">
            <a:off x="5219700" y="2476500"/>
            <a:ext cx="1295400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Cloud 175"/>
          <p:cNvSpPr/>
          <p:nvPr/>
        </p:nvSpPr>
        <p:spPr>
          <a:xfrm>
            <a:off x="7086600" y="1828800"/>
            <a:ext cx="1600200" cy="1066800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7467600" y="2133600"/>
            <a:ext cx="9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Internet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79" name="Straight Arrow Connector 178"/>
          <p:cNvCxnSpPr/>
          <p:nvPr/>
        </p:nvCxnSpPr>
        <p:spPr>
          <a:xfrm rot="5400000">
            <a:off x="7277894" y="3618706"/>
            <a:ext cx="1143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17" idx="4"/>
          </p:cNvCxnSpPr>
          <p:nvPr/>
        </p:nvCxnSpPr>
        <p:spPr>
          <a:xfrm rot="10800000">
            <a:off x="2057400" y="1143000"/>
            <a:ext cx="533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4" idx="3"/>
          </p:cNvCxnSpPr>
          <p:nvPr/>
        </p:nvCxnSpPr>
        <p:spPr>
          <a:xfrm>
            <a:off x="4381500" y="1162050"/>
            <a:ext cx="2857500" cy="895350"/>
          </a:xfrm>
          <a:prstGeom prst="bentConnector3">
            <a:avLst>
              <a:gd name="adj1" fmla="val 77886"/>
            </a:avLst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401782" y="2416824"/>
            <a:ext cx="1330036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8200" y="228600"/>
            <a:ext cx="3810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10800000">
            <a:off x="8458200" y="531811"/>
            <a:ext cx="3810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>
            <a:off x="8458200" y="836611"/>
            <a:ext cx="381002" cy="1588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85591" y="104001"/>
            <a:ext cx="696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External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696200" y="408801"/>
            <a:ext cx="670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7696200" y="713601"/>
            <a:ext cx="62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Testing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 Ride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694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047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3990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295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428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90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4645224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140524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102423"/>
            <a:ext cx="13552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Advanced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3685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057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057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057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2477589" y="2096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657600" y="5715000"/>
            <a:ext cx="2133600" cy="838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Driver Options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00200" y="5780315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Age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00200" y="5438001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Gender preference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00200" y="609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Rating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800" y="6096000"/>
            <a:ext cx="6858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0" y="6019800"/>
            <a:ext cx="1066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Maximum Passengers</a:t>
            </a:r>
            <a:endParaRPr lang="en-US" sz="12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71600" y="1143000"/>
            <a:ext cx="6705600" cy="304800"/>
            <a:chOff x="1371600" y="1143000"/>
            <a:chExt cx="6705600" cy="304800"/>
          </a:xfrm>
        </p:grpSpPr>
        <p:sp>
          <p:nvSpPr>
            <p:cNvPr id="22" name="Rounded Rectangle 21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Route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6763" y="2064327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Route</a:t>
            </a:r>
            <a:br>
              <a:rPr lang="en-US" dirty="0" smtClean="0"/>
            </a:br>
            <a:r>
              <a:rPr lang="en-US" dirty="0" smtClean="0"/>
              <a:t>(Advanced Options)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6705600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16764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New Route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528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8100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Route Details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28956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Time Window*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76400" y="5715000"/>
            <a:ext cx="1295400" cy="3810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000" b="1" dirty="0" smtClean="0">
                <a:solidFill>
                  <a:srgbClr val="C00000"/>
                </a:solidFill>
              </a:rPr>
              <a:t>Advanced Options</a:t>
            </a:r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562100" y="51816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pic>
        <p:nvPicPr>
          <p:cNvPr id="1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447800" y="4419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447800" y="4800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52600" y="4105870"/>
            <a:ext cx="1356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(Check One)</a:t>
            </a:r>
          </a:p>
          <a:p>
            <a:r>
              <a:rPr lang="en-US" dirty="0" smtClean="0"/>
              <a:t>I need a ride</a:t>
            </a:r>
          </a:p>
          <a:p>
            <a:r>
              <a:rPr lang="en-US" dirty="0" smtClean="0"/>
              <a:t>I am driving</a:t>
            </a:r>
            <a:endParaRPr lang="en-US" dirty="0"/>
          </a:p>
        </p:txBody>
      </p:sp>
      <p:sp>
        <p:nvSpPr>
          <p:cNvPr id="25" name="Chevron 24"/>
          <p:cNvSpPr/>
          <p:nvPr/>
        </p:nvSpPr>
        <p:spPr>
          <a:xfrm>
            <a:off x="2819400" y="57912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04800" y="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/>
          <p:nvPr/>
        </p:nvSpPr>
        <p:spPr>
          <a:xfrm rot="18900000">
            <a:off x="2491721" y="205721"/>
            <a:ext cx="257456" cy="257456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341418" y="41564"/>
            <a:ext cx="53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219200" y="1295400"/>
            <a:ext cx="6705600" cy="304800"/>
            <a:chOff x="1371600" y="1143000"/>
            <a:chExt cx="6705600" cy="304800"/>
          </a:xfrm>
        </p:grpSpPr>
        <p:sp>
          <p:nvSpPr>
            <p:cNvPr id="23" name="Rounded Rectangle 22"/>
            <p:cNvSpPr/>
            <p:nvPr/>
          </p:nvSpPr>
          <p:spPr>
            <a:xfrm>
              <a:off x="1371600" y="1143000"/>
              <a:ext cx="6705600" cy="3048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47800" y="1156901"/>
              <a:ext cx="7729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Rides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02453" y="1156901"/>
              <a:ext cx="846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Profile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30587" y="1156901"/>
              <a:ext cx="7978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New Ride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86600" y="1156901"/>
              <a:ext cx="8548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Main Page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10118" y="1156901"/>
              <a:ext cx="8947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C00000"/>
                  </a:solidFill>
                </a:rPr>
                <a:t>My Friends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Confirm Passenger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2667000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Name, Rating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264223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Start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48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End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000" y="388620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 Route Details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3622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Passenger Details</a:t>
            </a:r>
            <a:endParaRPr lang="en-US" dirty="0"/>
          </a:p>
        </p:txBody>
      </p:sp>
      <p:pic>
        <p:nvPicPr>
          <p:cNvPr id="2051" name="Picture 3" descr="C:\Users\Garrett\Desktop\Map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5364" y="2008909"/>
            <a:ext cx="4086225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714500" y="51054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05000" y="5638800"/>
            <a:ext cx="1143000" cy="32786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71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Reject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0" y="3124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Pickup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0" y="3505200"/>
            <a:ext cx="19050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Drop off Location/Time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n 6"/>
          <p:cNvSpPr/>
          <p:nvPr/>
        </p:nvSpPr>
        <p:spPr>
          <a:xfrm>
            <a:off x="6629400" y="5638800"/>
            <a:ext cx="1524000" cy="99060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" y="1219200"/>
            <a:ext cx="5410200" cy="5486400"/>
            <a:chOff x="76200" y="304800"/>
            <a:chExt cx="5410200" cy="5486400"/>
          </a:xfrm>
        </p:grpSpPr>
        <p:sp>
          <p:nvSpPr>
            <p:cNvPr id="9" name="Rounded Rectangle 8"/>
            <p:cNvSpPr/>
            <p:nvPr/>
          </p:nvSpPr>
          <p:spPr>
            <a:xfrm>
              <a:off x="76200" y="304800"/>
              <a:ext cx="5410200" cy="5486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b="1" dirty="0" smtClean="0"/>
                <a:t>Optimizer</a:t>
              </a:r>
              <a:endParaRPr lang="en-US" b="1" dirty="0"/>
            </a:p>
          </p:txBody>
        </p:sp>
        <p:grpSp>
          <p:nvGrpSpPr>
            <p:cNvPr id="10" name="Group 65"/>
            <p:cNvGrpSpPr/>
            <p:nvPr/>
          </p:nvGrpSpPr>
          <p:grpSpPr>
            <a:xfrm>
              <a:off x="381000" y="1143000"/>
              <a:ext cx="4800600" cy="1371600"/>
              <a:chOff x="381000" y="1143000"/>
              <a:chExt cx="4800600" cy="13716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" y="1143000"/>
                <a:ext cx="4800600" cy="13716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Problem Reduction</a:t>
                </a:r>
                <a:endParaRPr lang="en-US" dirty="0"/>
              </a:p>
            </p:txBody>
          </p:sp>
          <p:sp>
            <p:nvSpPr>
              <p:cNvPr id="17" name="Rounded Rectangle 5"/>
              <p:cNvSpPr/>
              <p:nvPr/>
            </p:nvSpPr>
            <p:spPr>
              <a:xfrm>
                <a:off x="5334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 Criteria</a:t>
                </a:r>
                <a:endParaRPr lang="en-US" dirty="0"/>
              </a:p>
            </p:txBody>
          </p:sp>
          <p:sp>
            <p:nvSpPr>
              <p:cNvPr id="18" name="Rounded Rectangle 6"/>
              <p:cNvSpPr/>
              <p:nvPr/>
            </p:nvSpPr>
            <p:spPr>
              <a:xfrm>
                <a:off x="2895600" y="1600200"/>
                <a:ext cx="20574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Geographic Criteria</a:t>
                </a:r>
                <a:endParaRPr lang="en-US" dirty="0"/>
              </a:p>
            </p:txBody>
          </p:sp>
        </p:grpSp>
        <p:grpSp>
          <p:nvGrpSpPr>
            <p:cNvPr id="11" name="Group 64"/>
            <p:cNvGrpSpPr/>
            <p:nvPr/>
          </p:nvGrpSpPr>
          <p:grpSpPr>
            <a:xfrm>
              <a:off x="381000" y="2667000"/>
              <a:ext cx="4800600" cy="1676400"/>
              <a:chOff x="381000" y="2667000"/>
              <a:chExt cx="4800600" cy="16764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81000" y="2667000"/>
                <a:ext cx="4800600" cy="1676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 smtClean="0"/>
                  <a:t>Matching Algorithm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33400" y="3347831"/>
                <a:ext cx="2057400" cy="6957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Bipartite Graph Matching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2895600" y="3200400"/>
                <a:ext cx="2057400" cy="9906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Other Maximal Matching Algorithms</a:t>
                </a: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381000" y="4495800"/>
              <a:ext cx="4800600" cy="9906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smtClean="0"/>
                <a:t>Match Evaluator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00800" y="152400"/>
            <a:ext cx="1981200" cy="1447800"/>
            <a:chOff x="6248400" y="152400"/>
            <a:chExt cx="1981200" cy="1447800"/>
          </a:xfrm>
        </p:grpSpPr>
        <p:sp>
          <p:nvSpPr>
            <p:cNvPr id="20" name="Can 19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00800" y="1752600"/>
            <a:ext cx="1981200" cy="3733800"/>
            <a:chOff x="6477000" y="1981200"/>
            <a:chExt cx="1981200" cy="3733800"/>
          </a:xfrm>
        </p:grpSpPr>
        <p:sp>
          <p:nvSpPr>
            <p:cNvPr id="24" name="Can 23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Possible Rideshare </a:t>
              </a:r>
              <a:r>
                <a:rPr lang="en-US" dirty="0" err="1" smtClean="0"/>
                <a:t>Matchings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Can 25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8" name="Can 27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Can 28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Can 29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ounded Rectangle 37"/>
          <p:cNvSpPr/>
          <p:nvPr/>
        </p:nvSpPr>
        <p:spPr>
          <a:xfrm>
            <a:off x="3733800" y="152400"/>
            <a:ext cx="10668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1066800" y="190500"/>
            <a:ext cx="1752600" cy="381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1751238" y="913038"/>
            <a:ext cx="459130" cy="79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4038600" y="914400"/>
            <a:ext cx="4579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 flipV="1">
            <a:off x="5486400" y="838200"/>
            <a:ext cx="7620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10800000">
            <a:off x="5715000" y="3351212"/>
            <a:ext cx="6096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638800" y="60960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8600" y="1295400"/>
            <a:ext cx="5410200" cy="2743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 Control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066800" y="2133600"/>
            <a:ext cx="3733800" cy="4572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User Interface Control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77000" y="22098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5791200" y="24384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6477000" y="2895600"/>
            <a:ext cx="2057400" cy="457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 flipV="1">
            <a:off x="5791200" y="3124200"/>
            <a:ext cx="533400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6800" y="2743200"/>
            <a:ext cx="3733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Optimizer Control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1066800" y="3276600"/>
            <a:ext cx="3733800" cy="381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Server Control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228600"/>
            <a:ext cx="5410200" cy="441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1143000"/>
            <a:ext cx="4800600" cy="1524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6002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Entries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819400"/>
            <a:ext cx="4800600" cy="1676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16002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 Interactions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 Map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34290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Tree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447800" y="3962400"/>
            <a:ext cx="2819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30" name="Can 29"/>
          <p:cNvSpPr/>
          <p:nvPr/>
        </p:nvSpPr>
        <p:spPr>
          <a:xfrm>
            <a:off x="1828800" y="5638800"/>
            <a:ext cx="12192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78674" y="5638800"/>
            <a:ext cx="12954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Rideshare</a:t>
            </a:r>
          </a:p>
          <a:p>
            <a:pPr algn="ctr"/>
            <a:r>
              <a:rPr lang="en-US" b="1" dirty="0" smtClean="0"/>
              <a:t>Control</a:t>
            </a:r>
            <a:endParaRPr lang="en-US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6705600" y="2362200"/>
            <a:ext cx="1143000" cy="60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Google Maps</a:t>
            </a:r>
            <a:endParaRPr lang="en-US" b="1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52800" y="5410200"/>
            <a:ext cx="1905000" cy="1371600"/>
            <a:chOff x="6248400" y="152400"/>
            <a:chExt cx="1981200" cy="1447800"/>
          </a:xfrm>
        </p:grpSpPr>
        <p:sp>
          <p:nvSpPr>
            <p:cNvPr id="53" name="Can 52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54" name="Can 53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Can 54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Can 68"/>
          <p:cNvSpPr/>
          <p:nvPr/>
        </p:nvSpPr>
        <p:spPr>
          <a:xfrm>
            <a:off x="6019800" y="5181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Information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6705600" y="1295400"/>
            <a:ext cx="17526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1676400" y="2133600"/>
            <a:ext cx="21336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  Interactions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rot="10800000">
            <a:off x="5715000" y="2665412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>
            <a:off x="5638800" y="16764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646112" y="5141912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2093912" y="5143500"/>
            <a:ext cx="6873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 flipH="1" flipV="1">
            <a:off x="4113212" y="5029200"/>
            <a:ext cx="4587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>
            <a:off x="5410200" y="4572000"/>
            <a:ext cx="6096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934200" y="2895600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200" y="32766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609600"/>
            <a:ext cx="5410200" cy="35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</a:p>
        </p:txBody>
      </p:sp>
      <p:sp>
        <p:nvSpPr>
          <p:cNvPr id="69" name="Can 68"/>
          <p:cNvSpPr/>
          <p:nvPr/>
        </p:nvSpPr>
        <p:spPr>
          <a:xfrm>
            <a:off x="6324600" y="48768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 Information</a:t>
            </a:r>
            <a:endParaRPr lang="en-US" sz="1600" dirty="0"/>
          </a:p>
        </p:txBody>
      </p:sp>
      <p:sp>
        <p:nvSpPr>
          <p:cNvPr id="78" name="Rounded Rectangle 77"/>
          <p:cNvSpPr/>
          <p:nvPr/>
        </p:nvSpPr>
        <p:spPr>
          <a:xfrm>
            <a:off x="7010400" y="19050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5943600" y="2057400"/>
            <a:ext cx="914400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6019800" y="30480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6019800" y="3429000"/>
            <a:ext cx="838200" cy="158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6200000" flipV="1">
            <a:off x="5715000" y="4191000"/>
            <a:ext cx="609600" cy="4572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2133600" y="49530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2817517" y="4533900"/>
            <a:ext cx="534194" cy="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52600" y="1676400"/>
            <a:ext cx="27432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User Authentication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752600" y="2438400"/>
            <a:ext cx="27432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Session Management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447800" y="3200400"/>
            <a:ext cx="3352800" cy="533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Communication Management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609600" y="457200"/>
            <a:ext cx="7239000" cy="4648200"/>
          </a:xfrm>
          <a:prstGeom prst="can">
            <a:avLst>
              <a:gd name="adj" fmla="val 10011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Rideshare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276600" y="1828800"/>
            <a:ext cx="1905000" cy="914400"/>
          </a:xfrm>
          <a:prstGeom prst="can">
            <a:avLst>
              <a:gd name="adj" fmla="val 18750"/>
            </a:avLst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76600" y="2895600"/>
            <a:ext cx="1905000" cy="1371600"/>
            <a:chOff x="6248400" y="152400"/>
            <a:chExt cx="1981200" cy="1447800"/>
          </a:xfrm>
        </p:grpSpPr>
        <p:sp>
          <p:nvSpPr>
            <p:cNvPr id="7" name="Can 6"/>
            <p:cNvSpPr/>
            <p:nvPr/>
          </p:nvSpPr>
          <p:spPr>
            <a:xfrm>
              <a:off x="6248400" y="152400"/>
              <a:ext cx="1981200" cy="1447800"/>
            </a:xfrm>
            <a:prstGeom prst="can">
              <a:avLst>
                <a:gd name="adj" fmla="val 77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Rideshare Requests</a:t>
              </a:r>
              <a:endParaRPr lang="en-US" sz="16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6400800" y="1143000"/>
              <a:ext cx="1676400" cy="381000"/>
            </a:xfrm>
            <a:prstGeom prst="can">
              <a:avLst>
                <a:gd name="adj" fmla="val 1642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Requests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Can 8"/>
            <p:cNvSpPr/>
            <p:nvPr/>
          </p:nvSpPr>
          <p:spPr>
            <a:xfrm>
              <a:off x="6400800" y="762000"/>
              <a:ext cx="1676400" cy="381000"/>
            </a:xfrm>
            <a:prstGeom prst="can">
              <a:avLst>
                <a:gd name="adj" fmla="val 198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Ride Offers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Can 9"/>
          <p:cNvSpPr/>
          <p:nvPr/>
        </p:nvSpPr>
        <p:spPr>
          <a:xfrm>
            <a:off x="838200" y="18288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User Profile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838200" y="2895600"/>
            <a:ext cx="1905000" cy="838200"/>
          </a:xfrm>
          <a:prstGeom prst="can">
            <a:avLst>
              <a:gd name="adj" fmla="val 230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smtClean="0"/>
              <a:t>Secure Sessions</a:t>
            </a:r>
          </a:p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990600" y="5867400"/>
            <a:ext cx="1752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User Interface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752600" y="5257800"/>
            <a:ext cx="533400" cy="3810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3276600" y="5866606"/>
            <a:ext cx="21336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Optimizer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038600" y="5446712"/>
            <a:ext cx="534988" cy="15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943600" y="5866606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 smtClean="0"/>
              <a:t>Secure Session Manager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6248400" y="5181600"/>
            <a:ext cx="533400" cy="533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715000" y="1143000"/>
            <a:ext cx="1981200" cy="3733800"/>
            <a:chOff x="6477000" y="1981200"/>
            <a:chExt cx="1981200" cy="3733800"/>
          </a:xfrm>
        </p:grpSpPr>
        <p:sp>
          <p:nvSpPr>
            <p:cNvPr id="20" name="Can 19"/>
            <p:cNvSpPr/>
            <p:nvPr/>
          </p:nvSpPr>
          <p:spPr>
            <a:xfrm>
              <a:off x="6477000" y="1981200"/>
              <a:ext cx="1981200" cy="3733800"/>
            </a:xfrm>
            <a:prstGeom prst="can">
              <a:avLst>
                <a:gd name="adj" fmla="val 122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 smtClean="0"/>
                <a:t>Possible Rideshare </a:t>
              </a:r>
              <a:r>
                <a:rPr lang="en-US" sz="1600" dirty="0" err="1" smtClean="0"/>
                <a:t>Matchings</a:t>
              </a:r>
              <a:endParaRPr lang="en-US" sz="1600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6705600" y="2971800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1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>
            <a:xfrm>
              <a:off x="75438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858000" y="35443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D</a:t>
              </a:r>
              <a:endParaRPr lang="en-US" sz="1200" dirty="0"/>
            </a:p>
          </p:txBody>
        </p:sp>
        <p:sp>
          <p:nvSpPr>
            <p:cNvPr id="24" name="Can 23"/>
            <p:cNvSpPr/>
            <p:nvPr/>
          </p:nvSpPr>
          <p:spPr>
            <a:xfrm>
              <a:off x="6705600" y="4534972"/>
              <a:ext cx="1524000" cy="1027628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Set 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Can 24"/>
            <p:cNvSpPr/>
            <p:nvPr/>
          </p:nvSpPr>
          <p:spPr>
            <a:xfrm>
              <a:off x="75438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Can 25"/>
            <p:cNvSpPr/>
            <p:nvPr/>
          </p:nvSpPr>
          <p:spPr>
            <a:xfrm>
              <a:off x="6858000" y="5144572"/>
              <a:ext cx="533400" cy="304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5400000">
              <a:off x="7276306" y="4380706"/>
              <a:ext cx="381000" cy="1588"/>
            </a:xfrm>
            <a:prstGeom prst="line">
              <a:avLst/>
            </a:prstGeom>
            <a:ln w="63500" cap="rnd" cmpd="sng">
              <a:solidFill>
                <a:schemeClr val="bg2">
                  <a:lumMod val="90000"/>
                </a:schemeClr>
              </a:solidFill>
              <a:prstDash val="sysDot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590800" y="2743200"/>
            <a:ext cx="4343400" cy="2057400"/>
            <a:chOff x="2819400" y="2057400"/>
            <a:chExt cx="4343400" cy="2057400"/>
          </a:xfrm>
        </p:grpSpPr>
        <p:sp>
          <p:nvSpPr>
            <p:cNvPr id="9" name="Rounded Rectangle 8"/>
            <p:cNvSpPr/>
            <p:nvPr/>
          </p:nvSpPr>
          <p:spPr>
            <a:xfrm>
              <a:off x="2819400" y="2057400"/>
              <a:ext cx="4343400" cy="20574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Welcome to Rideshare</a:t>
              </a:r>
            </a:p>
            <a:p>
              <a:pPr algn="ctr"/>
              <a:r>
                <a:rPr lang="en-US" sz="2000" b="1" dirty="0" smtClean="0">
                  <a:solidFill>
                    <a:srgbClr val="C00000"/>
                  </a:solidFill>
                </a:rPr>
                <a:t>Please log in to your account: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15679" y="2971800"/>
              <a:ext cx="1499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Email Address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91000" y="3505200"/>
              <a:ext cx="15240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50000"/>
                    </a:schemeClr>
                  </a:solidFill>
                </a:rPr>
                <a:t>Password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60960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Don’t have an account?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Click here to register.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1371600"/>
            <a:ext cx="34384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Rideshare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447800" y="5410200"/>
            <a:ext cx="1905000" cy="51334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What is Rideshare?</a:t>
            </a:r>
            <a:endParaRPr 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44958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8310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364468"/>
            <a:ext cx="1676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1264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departure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583668"/>
            <a:ext cx="190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21668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Time window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514600"/>
            <a:ext cx="243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Origin/destination</a:t>
            </a:r>
            <a:endParaRPr lang="en-US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76400" y="5029200"/>
            <a:ext cx="1524000" cy="43714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>
            <a:off x="2971800" y="5638800"/>
            <a:ext cx="15240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7800" y="5562600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Ride Request Page - Rider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1524000"/>
            <a:ext cx="6705600" cy="510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71600" y="1524000"/>
            <a:ext cx="2209800" cy="502920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New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Ride Request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30758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origin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3428999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destination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0" y="43712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earliest departure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46760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latest arrival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3809999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Time window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2771001"/>
            <a:ext cx="24384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Origin/destination</a:t>
            </a:r>
            <a:endParaRPr lang="en-US" sz="1200" dirty="0"/>
          </a:p>
        </p:txBody>
      </p:sp>
      <p:pic>
        <p:nvPicPr>
          <p:cNvPr id="1028" name="Picture 4" descr="C:\Users\Garrett\Desktop\Empty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6566" y="1905000"/>
            <a:ext cx="4276725" cy="3762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1600200" y="5029200"/>
            <a:ext cx="1447800" cy="304800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  <a:alpha val="94000"/>
                </a:schemeClr>
              </a:gs>
              <a:gs pos="35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lumMod val="75000"/>
                <a:alpha val="78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Confirm</a:t>
            </a:r>
          </a:p>
        </p:txBody>
      </p:sp>
      <p:sp>
        <p:nvSpPr>
          <p:cNvPr id="17" name="Chevron 16"/>
          <p:cNvSpPr/>
          <p:nvPr/>
        </p:nvSpPr>
        <p:spPr>
          <a:xfrm rot="16200000" flipH="1" flipV="1">
            <a:off x="3162300" y="55245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77110" y="5486399"/>
            <a:ext cx="1547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Advanced Options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0" y="4066400"/>
            <a:ext cx="16764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date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6002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438400" y="2438400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28800" y="24384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Riding</a:t>
            </a:r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2743200" y="2438400"/>
            <a:ext cx="762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Driving</a:t>
            </a:r>
            <a:endParaRPr lang="en-US" sz="1200" dirty="0"/>
          </a:p>
        </p:txBody>
      </p:sp>
      <p:sp>
        <p:nvSpPr>
          <p:cNvPr id="28" name="Oval 27"/>
          <p:cNvSpPr/>
          <p:nvPr/>
        </p:nvSpPr>
        <p:spPr>
          <a:xfrm>
            <a:off x="1650274" y="2477589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0800">
          <a:headEnd type="triangle" w="lg" len="me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419</Words>
  <Application>Microsoft Office PowerPoint</Application>
  <PresentationFormat>On-screen Show (4:3)</PresentationFormat>
  <Paragraphs>208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Login Page</vt:lpstr>
      <vt:lpstr>Ride Request Page</vt:lpstr>
      <vt:lpstr>Ride Request Page - Rider</vt:lpstr>
      <vt:lpstr>Ride Request Page - Rider</vt:lpstr>
      <vt:lpstr>New Route</vt:lpstr>
      <vt:lpstr>New Route (Advanced Options)</vt:lpstr>
      <vt:lpstr>Confirmation Request Page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Yoni Ben-Meshulam</dc:creator>
  <cp:lastModifiedBy>Yoni Ben-Meshulam</cp:lastModifiedBy>
  <cp:revision>79</cp:revision>
  <dcterms:created xsi:type="dcterms:W3CDTF">2007-12-03T01:53:17Z</dcterms:created>
  <dcterms:modified xsi:type="dcterms:W3CDTF">2007-12-05T07:40:14Z</dcterms:modified>
</cp:coreProperties>
</file>