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9" r:id="rId4"/>
    <p:sldId id="258" r:id="rId5"/>
    <p:sldId id="267" r:id="rId6"/>
    <p:sldId id="268" r:id="rId7"/>
    <p:sldId id="260" r:id="rId8"/>
    <p:sldId id="261" r:id="rId9"/>
    <p:sldId id="265" r:id="rId10"/>
    <p:sldId id="266" r:id="rId11"/>
    <p:sldId id="264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2438400" y="51816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81800" y="4343400"/>
            <a:ext cx="2133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04800" y="228600"/>
            <a:ext cx="61722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62000" y="6096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934200" y="51816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6858000" y="44958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2865103" y="4845510"/>
            <a:ext cx="671386" cy="7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1905000" y="5791200"/>
            <a:ext cx="45720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28900" y="9525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828800" y="2971800"/>
            <a:ext cx="33528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057400" y="3962400"/>
            <a:ext cx="29337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1638300" y="1943100"/>
            <a:ext cx="3733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819400" y="54864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8600" y="54102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  <p:cxnSp>
        <p:nvCxnSpPr>
          <p:cNvPr id="120" name="Straight Arrow Connector 119"/>
          <p:cNvCxnSpPr/>
          <p:nvPr/>
        </p:nvCxnSpPr>
        <p:spPr>
          <a:xfrm rot="5400000">
            <a:off x="3277394" y="26662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loud 175"/>
          <p:cNvSpPr/>
          <p:nvPr/>
        </p:nvSpPr>
        <p:spPr>
          <a:xfrm>
            <a:off x="7086600" y="18288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467600" y="21336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rot="5400000">
            <a:off x="7277894" y="3618706"/>
            <a:ext cx="1143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17" idx="4"/>
          </p:cNvCxnSpPr>
          <p:nvPr/>
        </p:nvCxnSpPr>
        <p:spPr>
          <a:xfrm rot="10800000">
            <a:off x="2057400" y="11430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838597" y="1981597"/>
            <a:ext cx="1219200" cy="7612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8200" y="22860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458200" y="531811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85591" y="104001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408801"/>
            <a:ext cx="670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3277394" y="16756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3277394" y="36568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53200" y="2362200"/>
            <a:ext cx="457201" cy="1441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 Ride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694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047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990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295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428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90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4645224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140524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102423"/>
            <a:ext cx="13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Advanced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685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057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477589" y="2096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5715000"/>
            <a:ext cx="21336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Driver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780315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Age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438001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Gender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609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6096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60198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Maximum Passengers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1143000"/>
            <a:ext cx="6705600" cy="304800"/>
            <a:chOff x="1371600" y="1143000"/>
            <a:chExt cx="6705600" cy="304800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763" y="2064327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Route</a:t>
            </a:r>
            <a:br>
              <a:rPr lang="en-US" dirty="0" smtClean="0"/>
            </a:br>
            <a:r>
              <a:rPr lang="en-US" dirty="0" smtClean="0"/>
              <a:t>(Advanced Options)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2491721" y="205721"/>
            <a:ext cx="257456" cy="2574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41418" y="41564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Confirm Passenger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667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Name, Rating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264223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Route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Details</a:t>
            </a:r>
            <a:endParaRPr lang="en-US" dirty="0"/>
          </a:p>
        </p:txBody>
      </p:sp>
      <p:pic>
        <p:nvPicPr>
          <p:cNvPr id="2051" name="Picture 3" descr="C:\Users\Garrett\Desktop\Ma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364" y="2008909"/>
            <a:ext cx="40862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714500" y="51054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1143000" cy="32786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Reject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124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Pickup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505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Drop off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4267200" y="5638800"/>
            <a:ext cx="1524000" cy="7620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219200"/>
            <a:ext cx="5410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1905000"/>
            <a:ext cx="4114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Problem Reduction</a:t>
            </a:r>
            <a:endParaRPr lang="en-US" sz="1400" dirty="0"/>
          </a:p>
        </p:txBody>
      </p:sp>
      <p:sp>
        <p:nvSpPr>
          <p:cNvPr id="17" name="Rounded Rectangle 5"/>
          <p:cNvSpPr/>
          <p:nvPr/>
        </p:nvSpPr>
        <p:spPr>
          <a:xfrm>
            <a:off x="1143000" y="23622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Criteria</a:t>
            </a:r>
            <a:endParaRPr lang="en-US" sz="1400" dirty="0"/>
          </a:p>
        </p:txBody>
      </p:sp>
      <p:sp>
        <p:nvSpPr>
          <p:cNvPr id="18" name="Rounded Rectangle 6"/>
          <p:cNvSpPr/>
          <p:nvPr/>
        </p:nvSpPr>
        <p:spPr>
          <a:xfrm>
            <a:off x="3048000" y="2362200"/>
            <a:ext cx="1905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Geographic Criteria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2971800"/>
            <a:ext cx="41148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Matching Algorithm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3000" y="3424031"/>
            <a:ext cx="1600200" cy="614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Bipartite Graph Matching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4290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Maximal Matching Algorithms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" y="4343400"/>
            <a:ext cx="2743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/>
              <a:t>Match Evaluator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53200" y="12192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77000" y="2743200"/>
            <a:ext cx="2133600" cy="34290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Set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895600" y="56388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57150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Google Maps</a:t>
            </a:r>
            <a:endParaRPr lang="en-US" sz="1600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447232" y="5258368"/>
            <a:ext cx="459130" cy="79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200400" y="5257800"/>
            <a:ext cx="4579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5715000" y="2057400"/>
            <a:ext cx="6858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715000" y="4038600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4801394" y="52570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8200" y="1295400"/>
            <a:ext cx="4495800" cy="381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05000" y="1905000"/>
            <a:ext cx="2362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Interface Control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6248400" y="28194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5562600" y="30480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48400" y="35052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562600" y="37338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905000" y="2489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Optimizer Control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905000" y="2997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Server Control</a:t>
            </a:r>
            <a:endParaRPr lang="en-US" sz="1400" dirty="0"/>
          </a:p>
        </p:txBody>
      </p:sp>
      <p:sp>
        <p:nvSpPr>
          <p:cNvPr id="10" name="Can 9"/>
          <p:cNvSpPr/>
          <p:nvPr/>
        </p:nvSpPr>
        <p:spPr>
          <a:xfrm>
            <a:off x="6477000" y="16002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562600" y="21336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05000" y="3505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Database Control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905000" y="40386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Arbiter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905000" y="45720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Backup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n 36"/>
          <p:cNvSpPr/>
          <p:nvPr/>
        </p:nvSpPr>
        <p:spPr>
          <a:xfrm>
            <a:off x="6019800" y="46482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Site Statistical Data</a:t>
            </a:r>
            <a:endParaRPr lang="en-US" sz="1400" dirty="0"/>
          </a:p>
        </p:txBody>
      </p:sp>
      <p:sp>
        <p:nvSpPr>
          <p:cNvPr id="36" name="Can 35"/>
          <p:cNvSpPr/>
          <p:nvPr/>
        </p:nvSpPr>
        <p:spPr>
          <a:xfrm>
            <a:off x="6019800" y="41910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History Data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28600"/>
            <a:ext cx="5410200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30" name="Can 29"/>
          <p:cNvSpPr/>
          <p:nvPr/>
        </p:nvSpPr>
        <p:spPr>
          <a:xfrm>
            <a:off x="1828800" y="4191001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4191000"/>
            <a:ext cx="1092926" cy="609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Rideshare</a:t>
            </a:r>
          </a:p>
          <a:p>
            <a:pPr algn="ctr"/>
            <a:r>
              <a:rPr lang="en-US" sz="1400" b="1" dirty="0" smtClean="0"/>
              <a:t>Control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1355271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Maps</a:t>
            </a:r>
            <a:endParaRPr lang="en-US" sz="1400" b="1" dirty="0"/>
          </a:p>
        </p:txBody>
      </p:sp>
      <p:sp>
        <p:nvSpPr>
          <p:cNvPr id="53" name="Can 52"/>
          <p:cNvSpPr/>
          <p:nvPr/>
        </p:nvSpPr>
        <p:spPr>
          <a:xfrm>
            <a:off x="3505200" y="3962401"/>
            <a:ext cx="1676400" cy="1219199"/>
          </a:xfrm>
          <a:prstGeom prst="can">
            <a:avLst>
              <a:gd name="adj" fmla="val 7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Rideshare Requests</a:t>
            </a:r>
            <a:endParaRPr lang="en-US" sz="1400" dirty="0"/>
          </a:p>
        </p:txBody>
      </p:sp>
      <p:sp>
        <p:nvSpPr>
          <p:cNvPr id="54" name="Can 53"/>
          <p:cNvSpPr/>
          <p:nvPr/>
        </p:nvSpPr>
        <p:spPr>
          <a:xfrm>
            <a:off x="3733800" y="4724400"/>
            <a:ext cx="1225061" cy="385011"/>
          </a:xfrm>
          <a:prstGeom prst="can">
            <a:avLst>
              <a:gd name="adj" fmla="val 164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Requests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3733800" y="4419600"/>
            <a:ext cx="1225061" cy="328864"/>
          </a:xfrm>
          <a:prstGeom prst="can">
            <a:avLst>
              <a:gd name="adj" fmla="val 198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Offers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n 68"/>
          <p:cNvSpPr/>
          <p:nvPr/>
        </p:nvSpPr>
        <p:spPr>
          <a:xfrm>
            <a:off x="6019800" y="37338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6705600" y="609600"/>
            <a:ext cx="16002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Secure Session Manager</a:t>
            </a:r>
            <a:endParaRPr lang="en-US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5638800" y="1524000"/>
            <a:ext cx="914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638800" y="849086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46112" y="3694113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2093912" y="3695701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113212" y="3581401"/>
            <a:ext cx="4587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410200" y="3124201"/>
            <a:ext cx="6096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124200" y="838200"/>
            <a:ext cx="1905000" cy="1905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276600" y="12954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3276600" y="20066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Map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276600" y="16510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57200" y="838200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09600" y="12954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609600" y="19812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Map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09600" y="16383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3276600" y="23622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Frame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457200" y="2590800"/>
            <a:ext cx="2209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Statistical/History Utility 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6705600" y="1948542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</a:t>
            </a:r>
            <a:r>
              <a:rPr lang="en-US" sz="1400" b="1" dirty="0" err="1" smtClean="0"/>
              <a:t>Geocoder</a:t>
            </a:r>
            <a:endParaRPr lang="en-US" sz="1400" b="1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5638800" y="2132012"/>
            <a:ext cx="914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10200" y="2438400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Browser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281940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1447800"/>
            <a:ext cx="28194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Secure Session Manager</a:t>
            </a:r>
          </a:p>
        </p:txBody>
      </p:sp>
      <p:sp>
        <p:nvSpPr>
          <p:cNvPr id="69" name="Can 68"/>
          <p:cNvSpPr/>
          <p:nvPr/>
        </p:nvSpPr>
        <p:spPr>
          <a:xfrm>
            <a:off x="4800600" y="3962400"/>
            <a:ext cx="1371600" cy="6858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Information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5486400" y="1752600"/>
            <a:ext cx="1371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User Interface</a:t>
            </a:r>
            <a:endParaRPr lang="en-US" sz="1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495800" y="19050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495800" y="25908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0" y="29718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4267200" y="3352800"/>
            <a:ext cx="609600" cy="457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2329542" y="3962400"/>
            <a:ext cx="1371600" cy="6858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Secure Sessions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741317" y="3619500"/>
            <a:ext cx="5341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52600" y="2057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Authentication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752600" y="2438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Session Manager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752600" y="2819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Communication Manager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09600" y="457200"/>
            <a:ext cx="7239000" cy="4648200"/>
          </a:xfrm>
          <a:prstGeom prst="can">
            <a:avLst>
              <a:gd name="adj" fmla="val 1001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276600" y="1828800"/>
            <a:ext cx="19050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895600"/>
            <a:ext cx="1905000" cy="1371600"/>
            <a:chOff x="6248400" y="152400"/>
            <a:chExt cx="1981200" cy="1447800"/>
          </a:xfrm>
        </p:grpSpPr>
        <p:sp>
          <p:nvSpPr>
            <p:cNvPr id="7" name="Can 6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Can 10"/>
          <p:cNvSpPr/>
          <p:nvPr/>
        </p:nvSpPr>
        <p:spPr>
          <a:xfrm>
            <a:off x="914400" y="3657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5867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52600" y="5257800"/>
            <a:ext cx="5334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5866606"/>
            <a:ext cx="2133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8600" y="5446712"/>
            <a:ext cx="5349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600" y="5866606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248400" y="5181600"/>
            <a:ext cx="5334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1143000"/>
            <a:ext cx="1981200" cy="3733800"/>
            <a:chOff x="6477000" y="1981200"/>
            <a:chExt cx="1981200" cy="3733800"/>
          </a:xfrm>
        </p:grpSpPr>
        <p:sp>
          <p:nvSpPr>
            <p:cNvPr id="20" name="Can 19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Can 25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/>
          <p:cNvSpPr/>
          <p:nvPr/>
        </p:nvSpPr>
        <p:spPr>
          <a:xfrm>
            <a:off x="914400" y="28956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Site Statistical Data</a:t>
            </a:r>
            <a:endParaRPr lang="en-US" sz="1400" dirty="0"/>
          </a:p>
        </p:txBody>
      </p:sp>
      <p:sp>
        <p:nvSpPr>
          <p:cNvPr id="29" name="Can 28"/>
          <p:cNvSpPr/>
          <p:nvPr/>
        </p:nvSpPr>
        <p:spPr>
          <a:xfrm>
            <a:off x="914400" y="20574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History Data</a:t>
            </a:r>
            <a:endParaRPr lang="en-US" sz="1400" dirty="0"/>
          </a:p>
        </p:txBody>
      </p:sp>
      <p:sp>
        <p:nvSpPr>
          <p:cNvPr id="30" name="Can 29"/>
          <p:cNvSpPr/>
          <p:nvPr/>
        </p:nvSpPr>
        <p:spPr>
          <a:xfrm>
            <a:off x="914400" y="16002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Don’t have an account?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Click here to register.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371600"/>
            <a:ext cx="343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Rideshare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What is Rideshare?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76400" y="50292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>
            <a:off x="2971800" y="5638800"/>
            <a:ext cx="1524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5562600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075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428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371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7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09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71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5029200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524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486399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066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438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438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1650274" y="2477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headEnd type="triangl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437</Words>
  <Application>Microsoft Office PowerPoint</Application>
  <PresentationFormat>On-screen Show (4:3)</PresentationFormat>
  <Paragraphs>216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Login Page</vt:lpstr>
      <vt:lpstr>Ride Request Page</vt:lpstr>
      <vt:lpstr>Ride Request Page - Rider</vt:lpstr>
      <vt:lpstr>Ride Request Page - Rider</vt:lpstr>
      <vt:lpstr>New Route</vt:lpstr>
      <vt:lpstr>New Route (Advanced Options)</vt:lpstr>
      <vt:lpstr>Confirmation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111</cp:revision>
  <dcterms:created xsi:type="dcterms:W3CDTF">2007-12-03T01:53:17Z</dcterms:created>
  <dcterms:modified xsi:type="dcterms:W3CDTF">2007-12-06T07:24:53Z</dcterms:modified>
</cp:coreProperties>
</file>