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1752600" y="4648200"/>
            <a:ext cx="7305675" cy="2209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1066800" y="152400"/>
            <a:ext cx="69342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600" y="23622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172200" y="24384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733800" y="2438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Login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743200" y="1066800"/>
            <a:ext cx="3733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117" name="Can 116"/>
          <p:cNvSpPr/>
          <p:nvPr/>
        </p:nvSpPr>
        <p:spPr>
          <a:xfrm>
            <a:off x="304800" y="51054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4572000" y="56388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2514600" y="5638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5029200" y="4953000"/>
            <a:ext cx="914400" cy="1588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6200000" flipH="1">
            <a:off x="3048000" y="5029199"/>
            <a:ext cx="914400" cy="1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952105" y="4534299"/>
            <a:ext cx="534193" cy="457199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2514602" y="1752600"/>
            <a:ext cx="685798" cy="533402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5562602" y="2666998"/>
            <a:ext cx="533398" cy="2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6000" y="1752600"/>
            <a:ext cx="609600" cy="533400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581400" y="3657601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Testing Suite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2202" y="2895603"/>
            <a:ext cx="1143001" cy="76199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457702" y="3238499"/>
            <a:ext cx="685799" cy="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5410200" y="2895601"/>
            <a:ext cx="1371600" cy="7620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933700" y="2400300"/>
            <a:ext cx="1828800" cy="533400"/>
          </a:xfrm>
          <a:prstGeom prst="bentConnector3">
            <a:avLst>
              <a:gd name="adj1" fmla="val 20714"/>
            </a:avLst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7010401" y="4724401"/>
            <a:ext cx="457201" cy="1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38600" y="50292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477000" y="5029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6629400" y="5638800"/>
            <a:ext cx="1524000" cy="9906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Rideshare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143000"/>
            <a:ext cx="5410200" cy="5486400"/>
            <a:chOff x="76200" y="304800"/>
            <a:chExt cx="5410200" cy="5486400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304800"/>
              <a:ext cx="5410200" cy="5486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Optimizer</a:t>
              </a:r>
              <a:endParaRPr lang="en-US" b="1" dirty="0"/>
            </a:p>
          </p:txBody>
        </p:sp>
        <p:grpSp>
          <p:nvGrpSpPr>
            <p:cNvPr id="10" name="Group 65"/>
            <p:cNvGrpSpPr/>
            <p:nvPr/>
          </p:nvGrpSpPr>
          <p:grpSpPr>
            <a:xfrm>
              <a:off x="381000" y="1143000"/>
              <a:ext cx="4800600" cy="1371600"/>
              <a:chOff x="381000" y="1143000"/>
              <a:chExt cx="4800600" cy="1371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" y="1143000"/>
                <a:ext cx="4800600" cy="1371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Problem Reduction</a:t>
                </a:r>
                <a:endParaRPr lang="en-US" dirty="0"/>
              </a:p>
            </p:txBody>
          </p:sp>
          <p:sp>
            <p:nvSpPr>
              <p:cNvPr id="17" name="Rounded Rectangle 5"/>
              <p:cNvSpPr/>
              <p:nvPr/>
            </p:nvSpPr>
            <p:spPr>
              <a:xfrm>
                <a:off x="5334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Criteria</a:t>
                </a:r>
                <a:endParaRPr lang="en-US" dirty="0"/>
              </a:p>
            </p:txBody>
          </p:sp>
          <p:sp>
            <p:nvSpPr>
              <p:cNvPr id="18" name="Rounded Rectangle 6"/>
              <p:cNvSpPr/>
              <p:nvPr/>
            </p:nvSpPr>
            <p:spPr>
              <a:xfrm>
                <a:off x="28956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Geographic Criteria</a:t>
                </a:r>
                <a:endParaRPr lang="en-US" dirty="0"/>
              </a:p>
            </p:txBody>
          </p:sp>
        </p:grpSp>
        <p:grpSp>
          <p:nvGrpSpPr>
            <p:cNvPr id="11" name="Group 64"/>
            <p:cNvGrpSpPr/>
            <p:nvPr/>
          </p:nvGrpSpPr>
          <p:grpSpPr>
            <a:xfrm>
              <a:off x="381000" y="2667000"/>
              <a:ext cx="4800600" cy="1676400"/>
              <a:chOff x="381000" y="2667000"/>
              <a:chExt cx="4800600" cy="16764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81000" y="2667000"/>
                <a:ext cx="4800600" cy="1676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Matching Algorithm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" y="3347831"/>
                <a:ext cx="2057400" cy="695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Bipartite Graph Matching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95600" y="3200400"/>
                <a:ext cx="20574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Other Maximal Matching Algorithms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81000" y="4495800"/>
              <a:ext cx="48006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Matching Evaluator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1524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Requests</a:t>
              </a:r>
              <a:endParaRPr lang="en-US" sz="14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Offers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0" y="1752600"/>
            <a:ext cx="1981200" cy="37338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Possible Rideshare </a:t>
              </a:r>
              <a:r>
                <a:rPr lang="en-US" dirty="0" err="1" smtClean="0"/>
                <a:t>Matchings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/>
                <a:t>Set 1</a:t>
              </a:r>
              <a:endParaRPr lang="en-US" sz="16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/>
                <a:t>Set N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rot="10800000" flipV="1">
            <a:off x="5562600" y="990600"/>
            <a:ext cx="762000" cy="53340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791200" y="3886200"/>
            <a:ext cx="457200" cy="158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6096000"/>
            <a:ext cx="838200" cy="158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733800" y="1524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076701" y="876299"/>
            <a:ext cx="380999" cy="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066800" y="1524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1790701" y="876299"/>
            <a:ext cx="380999" cy="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629400" y="327660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28600"/>
            <a:ext cx="5410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Interface/</a:t>
            </a:r>
          </a:p>
          <a:p>
            <a:pPr algn="ctr"/>
            <a:r>
              <a:rPr lang="en-US" b="1" dirty="0" smtClean="0"/>
              <a:t>Session Manager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4800600" cy="15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6002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Entries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819400"/>
            <a:ext cx="4800600" cy="167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600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 Interactions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Map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Tree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3962400"/>
            <a:ext cx="2819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4115594" y="5028406"/>
            <a:ext cx="4572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15000" y="3505200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058194" y="5181600"/>
            <a:ext cx="761206" cy="79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1828800" y="5638800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Rideshare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V="1">
            <a:off x="5448300" y="4610100"/>
            <a:ext cx="533400" cy="457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81000" y="55626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2362200"/>
            <a:ext cx="11430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52800" y="5410200"/>
            <a:ext cx="1905000" cy="1371600"/>
            <a:chOff x="6248400" y="152400"/>
            <a:chExt cx="1981200" cy="1447800"/>
          </a:xfrm>
        </p:grpSpPr>
        <p:sp>
          <p:nvSpPr>
            <p:cNvPr id="53" name="Can 52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54" name="Can 53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Requests</a:t>
              </a:r>
              <a:endParaRPr lang="en-US" sz="1400" dirty="0"/>
            </a:p>
          </p:txBody>
        </p:sp>
        <p:sp>
          <p:nvSpPr>
            <p:cNvPr id="55" name="Can 54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Offers</a:t>
              </a:r>
              <a:endParaRPr lang="en-US" sz="14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rot="16200000" flipH="1">
            <a:off x="571501" y="5143500"/>
            <a:ext cx="685801" cy="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6019800" y="5181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Information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715000" y="3880861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715000" y="2667000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705600" y="15240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Login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 rot="10800000">
            <a:off x="5791200" y="1676400"/>
            <a:ext cx="7620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676400" y="21336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 Interactions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see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590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Office PowerPoint</Application>
  <PresentationFormat>On-screen Show (4:3)</PresentationFormat>
  <Paragraphs>73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Login Page</vt:lpstr>
      <vt:lpstr>Ride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31</cp:revision>
  <dcterms:created xsi:type="dcterms:W3CDTF">2007-12-03T01:53:17Z</dcterms:created>
  <dcterms:modified xsi:type="dcterms:W3CDTF">2007-12-03T04:46:49Z</dcterms:modified>
</cp:coreProperties>
</file>