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7" r:id="rId2"/>
    <p:sldId id="259" r:id="rId3"/>
    <p:sldId id="260" r:id="rId4"/>
    <p:sldId id="261" r:id="rId5"/>
    <p:sldId id="262"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6"/>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20D70F0-007A-426A-AB31-9A3095DB24A1}"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BE884-DCEE-41BD-B14A-E39BB64D7287}" type="slidenum">
              <a:rPr lang="en-US" smtClean="0"/>
              <a:pPr/>
              <a:t>‹#›</a:t>
            </a:fld>
            <a:endParaRPr lang="en-US"/>
          </a:p>
        </p:txBody>
      </p:sp>
    </p:spTree>
  </p:cSld>
  <p:clrMapOvr>
    <a:masterClrMapping/>
  </p:clrMapOvr>
  <p:transition spd="slow">
    <p:wheel spokes="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20D70F0-007A-426A-AB31-9A3095DB24A1}"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BE884-DCEE-41BD-B14A-E39BB64D7287}" type="slidenum">
              <a:rPr lang="en-US" smtClean="0"/>
              <a:pPr/>
              <a:t>‹#›</a:t>
            </a:fld>
            <a:endParaRPr lang="en-US"/>
          </a:p>
        </p:txBody>
      </p:sp>
    </p:spTree>
  </p:cSld>
  <p:clrMapOvr>
    <a:masterClrMapping/>
  </p:clrMapOvr>
  <p:transition spd="slow">
    <p:wheel spokes="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9"/>
            <a:ext cx="36576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12800" y="274649"/>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20D70F0-007A-426A-AB31-9A3095DB24A1}"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BE884-DCEE-41BD-B14A-E39BB64D7287}" type="slidenum">
              <a:rPr lang="en-US" smtClean="0"/>
              <a:pPr/>
              <a:t>‹#›</a:t>
            </a:fld>
            <a:endParaRPr lang="en-US"/>
          </a:p>
        </p:txBody>
      </p:sp>
    </p:spTree>
  </p:cSld>
  <p:clrMapOvr>
    <a:masterClrMapping/>
  </p:clrMapOvr>
  <p:transition spd="slow">
    <p:wheel spokes="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20D70F0-007A-426A-AB31-9A3095DB24A1}"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BE884-DCEE-41BD-B14A-E39BB64D7287}" type="slidenum">
              <a:rPr lang="en-US" smtClean="0"/>
              <a:pPr/>
              <a:t>‹#›</a:t>
            </a:fld>
            <a:endParaRPr lang="en-US"/>
          </a:p>
        </p:txBody>
      </p:sp>
    </p:spTree>
  </p:cSld>
  <p:clrMapOvr>
    <a:masterClrMapping/>
  </p:clrMapOvr>
  <p:transition spd="slow">
    <p:wheel spokes="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0D70F0-007A-426A-AB31-9A3095DB24A1}"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BE884-DCEE-41BD-B14A-E39BB64D7287}" type="slidenum">
              <a:rPr lang="en-US" smtClean="0"/>
              <a:pPr/>
              <a:t>‹#›</a:t>
            </a:fld>
            <a:endParaRPr lang="en-US"/>
          </a:p>
        </p:txBody>
      </p:sp>
    </p:spTree>
  </p:cSld>
  <p:clrMapOvr>
    <a:masterClrMapping/>
  </p:clrMapOvr>
  <p:transition spd="slow">
    <p:wheel spokes="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20D70F0-007A-426A-AB31-9A3095DB24A1}" type="datetimeFigureOut">
              <a:rPr lang="en-US" smtClean="0"/>
              <a:pPr/>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BE884-DCEE-41BD-B14A-E39BB64D7287}" type="slidenum">
              <a:rPr lang="en-US" smtClean="0"/>
              <a:pPr/>
              <a:t>‹#›</a:t>
            </a:fld>
            <a:endParaRPr lang="en-US"/>
          </a:p>
        </p:txBody>
      </p:sp>
    </p:spTree>
  </p:cSld>
  <p:clrMapOvr>
    <a:masterClrMapping/>
  </p:clrMapOvr>
  <p:transition spd="slow">
    <p:wheel spokes="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7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20D70F0-007A-426A-AB31-9A3095DB24A1}" type="datetimeFigureOut">
              <a:rPr lang="en-US" smtClean="0"/>
              <a:pPr/>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BE884-DCEE-41BD-B14A-E39BB64D7287}" type="slidenum">
              <a:rPr lang="en-US" smtClean="0"/>
              <a:pPr/>
              <a:t>‹#›</a:t>
            </a:fld>
            <a:endParaRPr lang="en-US"/>
          </a:p>
        </p:txBody>
      </p:sp>
    </p:spTree>
  </p:cSld>
  <p:clrMapOvr>
    <a:masterClrMapping/>
  </p:clrMapOvr>
  <p:transition spd="slow">
    <p:wheel spokes="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20D70F0-007A-426A-AB31-9A3095DB24A1}" type="datetimeFigureOut">
              <a:rPr lang="en-US" smtClean="0"/>
              <a:pPr/>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BE884-DCEE-41BD-B14A-E39BB64D7287}" type="slidenum">
              <a:rPr lang="en-US" smtClean="0"/>
              <a:pPr/>
              <a:t>‹#›</a:t>
            </a:fld>
            <a:endParaRPr lang="en-US"/>
          </a:p>
        </p:txBody>
      </p:sp>
    </p:spTree>
  </p:cSld>
  <p:clrMapOvr>
    <a:masterClrMapping/>
  </p:clrMapOvr>
  <p:transition spd="slow">
    <p:wheel spokes="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D70F0-007A-426A-AB31-9A3095DB24A1}" type="datetimeFigureOut">
              <a:rPr lang="en-US" smtClean="0"/>
              <a:pPr/>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BE884-DCEE-41BD-B14A-E39BB64D7287}" type="slidenum">
              <a:rPr lang="en-US" smtClean="0"/>
              <a:pPr/>
              <a:t>‹#›</a:t>
            </a:fld>
            <a:endParaRPr lang="en-US"/>
          </a:p>
        </p:txBody>
      </p:sp>
    </p:spTree>
  </p:cSld>
  <p:clrMapOvr>
    <a:masterClrMapping/>
  </p:clrMapOvr>
  <p:transition spd="slow">
    <p:wheel spokes="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6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0D70F0-007A-426A-AB31-9A3095DB24A1}" type="datetimeFigureOut">
              <a:rPr lang="en-US" smtClean="0"/>
              <a:pPr/>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BE884-DCEE-41BD-B14A-E39BB64D7287}" type="slidenum">
              <a:rPr lang="en-US" smtClean="0"/>
              <a:pPr/>
              <a:t>‹#›</a:t>
            </a:fld>
            <a:endParaRPr lang="en-US"/>
          </a:p>
        </p:txBody>
      </p:sp>
    </p:spTree>
  </p:cSld>
  <p:clrMapOvr>
    <a:masterClrMapping/>
  </p:clrMapOvr>
  <p:transition spd="slow">
    <p:wheel spokes="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0D70F0-007A-426A-AB31-9A3095DB24A1}" type="datetimeFigureOut">
              <a:rPr lang="en-US" smtClean="0"/>
              <a:pPr/>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BE884-DCEE-41BD-B14A-E39BB64D7287}" type="slidenum">
              <a:rPr lang="en-US" smtClean="0"/>
              <a:pPr/>
              <a:t>‹#›</a:t>
            </a:fld>
            <a:endParaRPr lang="en-US"/>
          </a:p>
        </p:txBody>
      </p:sp>
    </p:spTree>
  </p:cSld>
  <p:clrMapOvr>
    <a:masterClrMapping/>
  </p:clrMapOvr>
  <p:transition spd="slow">
    <p:wheel spokes="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6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D70F0-007A-426A-AB31-9A3095DB24A1}" type="datetimeFigureOut">
              <a:rPr lang="en-US" smtClean="0"/>
              <a:pPr/>
              <a:t>1/15/2020</a:t>
            </a:fld>
            <a:endParaRPr lang="en-US"/>
          </a:p>
        </p:txBody>
      </p:sp>
      <p:sp>
        <p:nvSpPr>
          <p:cNvPr id="5" name="Footer Placeholder 4"/>
          <p:cNvSpPr>
            <a:spLocks noGrp="1"/>
          </p:cNvSpPr>
          <p:nvPr>
            <p:ph type="ftr" sz="quarter" idx="3"/>
          </p:nvPr>
        </p:nvSpPr>
        <p:spPr>
          <a:xfrm>
            <a:off x="4165600" y="635636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BE884-DCEE-41BD-B14A-E39BB64D728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spd="slow">
    <p:wheel spokes="1"/>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audio" Target="../media/audio5.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6.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7.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8.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6675120"/>
          </a:xfrm>
        </p:spPr>
        <p:txBody>
          <a:bodyPr>
            <a:normAutofit fontScale="90000"/>
          </a:bodyPr>
          <a:lstStyle/>
          <a:p>
            <a:r>
              <a:rPr lang="en-US" sz="1600" dirty="0" smtClean="0"/>
              <a:t>A</a:t>
            </a:r>
            <a:br>
              <a:rPr lang="en-US" sz="1600" dirty="0" smtClean="0"/>
            </a:br>
            <a:r>
              <a:rPr lang="en-US" sz="1600" dirty="0" smtClean="0"/>
              <a:t/>
            </a:r>
            <a:br>
              <a:rPr lang="en-US" sz="1600" dirty="0" smtClean="0"/>
            </a:br>
            <a:r>
              <a:rPr lang="en-US" sz="1600" dirty="0" smtClean="0"/>
              <a:t>REPORT</a:t>
            </a:r>
            <a:br>
              <a:rPr lang="en-US" sz="1600" dirty="0" smtClean="0"/>
            </a:br>
            <a:r>
              <a:rPr lang="en-US" sz="1600" dirty="0" smtClean="0"/>
              <a:t/>
            </a:r>
            <a:br>
              <a:rPr lang="en-US" sz="1600" dirty="0" smtClean="0"/>
            </a:br>
            <a:r>
              <a:rPr lang="en-US" sz="1600" dirty="0" smtClean="0"/>
              <a:t>ON</a:t>
            </a:r>
            <a:br>
              <a:rPr lang="en-US" sz="1600" dirty="0" smtClean="0"/>
            </a:br>
            <a:r>
              <a:rPr lang="en-US" sz="1600" dirty="0" smtClean="0"/>
              <a:t/>
            </a:r>
            <a:br>
              <a:rPr lang="en-US" sz="1600" dirty="0" smtClean="0"/>
            </a:br>
            <a:r>
              <a:rPr lang="en-US" sz="1600" dirty="0" smtClean="0"/>
              <a:t>STUDENT INDUSTRAL WORK EXPERIENCE SCHEME(SIWES)</a:t>
            </a:r>
            <a:br>
              <a:rPr lang="en-US" sz="1600" dirty="0" smtClean="0"/>
            </a:br>
            <a:r>
              <a:rPr lang="en-US" sz="1600" dirty="0" smtClean="0"/>
              <a:t/>
            </a:r>
            <a:br>
              <a:rPr lang="en-US" sz="1600" dirty="0" smtClean="0"/>
            </a:br>
            <a:r>
              <a:rPr lang="en-US" sz="1600" dirty="0" smtClean="0"/>
              <a:t>AT</a:t>
            </a:r>
            <a:br>
              <a:rPr lang="en-US" sz="1600" dirty="0" smtClean="0"/>
            </a:br>
            <a:r>
              <a:rPr lang="en-US" sz="1600" dirty="0" smtClean="0"/>
              <a:t/>
            </a:r>
            <a:br>
              <a:rPr lang="en-US" sz="1600" dirty="0" smtClean="0"/>
            </a:br>
            <a:r>
              <a:rPr lang="en-US" sz="1600" dirty="0" smtClean="0"/>
              <a:t>HRI-WEST-AFRICAL</a:t>
            </a:r>
            <a:r>
              <a:rPr lang="en-GB" sz="1600" dirty="0" smtClean="0"/>
              <a:t/>
            </a:r>
            <a:br>
              <a:rPr lang="en-GB" sz="1600" dirty="0" smtClean="0"/>
            </a:br>
            <a:r>
              <a:rPr lang="en-GB" sz="1600" dirty="0" smtClean="0"/>
              <a:t>10</a:t>
            </a:r>
            <a:r>
              <a:rPr lang="en-GB" sz="1600" baseline="30000" dirty="0" smtClean="0"/>
              <a:t>TH</a:t>
            </a:r>
            <a:r>
              <a:rPr lang="en-GB" sz="1600" dirty="0" smtClean="0"/>
              <a:t> JULY, 2019 TO DECEMBER, 2019</a:t>
            </a:r>
            <a:br>
              <a:rPr lang="en-GB" sz="1600" dirty="0" smtClean="0"/>
            </a:br>
            <a:r>
              <a:rPr lang="en-GB" sz="1600" dirty="0" smtClean="0"/>
              <a:t/>
            </a:r>
            <a:br>
              <a:rPr lang="en-GB" sz="1600" dirty="0" smtClean="0"/>
            </a:br>
            <a:r>
              <a:rPr lang="en-GB" sz="1600" dirty="0" smtClean="0"/>
              <a:t/>
            </a:r>
            <a:br>
              <a:rPr lang="en-GB" sz="1600" dirty="0" smtClean="0"/>
            </a:br>
            <a:r>
              <a:rPr lang="en-GB" sz="1600" dirty="0" smtClean="0"/>
              <a:t>WRITTEN BY</a:t>
            </a:r>
            <a:br>
              <a:rPr lang="en-GB" sz="1600" dirty="0" smtClean="0"/>
            </a:br>
            <a:r>
              <a:rPr lang="en-GB" sz="1600" dirty="0" smtClean="0"/>
              <a:t/>
            </a:r>
            <a:br>
              <a:rPr lang="en-GB" sz="1600" dirty="0" smtClean="0"/>
            </a:br>
            <a:r>
              <a:rPr lang="en-GB" sz="1600" dirty="0" smtClean="0"/>
              <a:t>          NAME: AYIM LIVINUS ABIP</a:t>
            </a:r>
            <a:br>
              <a:rPr lang="en-GB" sz="1600" dirty="0" smtClean="0"/>
            </a:br>
            <a:r>
              <a:rPr lang="en-GB" sz="1600" dirty="0" smtClean="0"/>
              <a:t>REG.  NO  16/CSC/025</a:t>
            </a:r>
            <a:br>
              <a:rPr lang="en-GB" sz="1600" dirty="0" smtClean="0"/>
            </a:br>
            <a:r>
              <a:rPr lang="en-GB" sz="1600" dirty="0" smtClean="0"/>
              <a:t>          DEPT: COMPUTER SCIENCE</a:t>
            </a:r>
            <a:br>
              <a:rPr lang="en-GB" sz="1600" dirty="0" smtClean="0"/>
            </a:br>
            <a:r>
              <a:rPr lang="en-GB" sz="1600" dirty="0" smtClean="0"/>
              <a:t>            FACULTY: PHYSICAL SCIENCE</a:t>
            </a:r>
            <a:br>
              <a:rPr lang="en-GB" sz="1600" dirty="0" smtClean="0"/>
            </a:br>
            <a:r>
              <a:rPr lang="en-GB" sz="1600" dirty="0" smtClean="0"/>
              <a:t/>
            </a:r>
            <a:br>
              <a:rPr lang="en-GB" sz="1600" dirty="0" smtClean="0"/>
            </a:br>
            <a:r>
              <a:rPr lang="en-GB" sz="1600" dirty="0" smtClean="0"/>
              <a:t>SUBMITTED TO</a:t>
            </a:r>
            <a:br>
              <a:rPr lang="en-GB" sz="1600" dirty="0" smtClean="0"/>
            </a:br>
            <a:r>
              <a:rPr lang="en-GB" sz="1600" dirty="0" smtClean="0"/>
              <a:t/>
            </a:r>
            <a:br>
              <a:rPr lang="en-GB" sz="1600" dirty="0" smtClean="0"/>
            </a:br>
            <a:r>
              <a:rPr lang="en-GB" sz="1600" dirty="0" smtClean="0"/>
              <a:t/>
            </a:r>
            <a:br>
              <a:rPr lang="en-GB" sz="1600" dirty="0" smtClean="0"/>
            </a:br>
            <a:r>
              <a:rPr lang="en-GB" sz="1600" dirty="0" smtClean="0"/>
              <a:t>MR. PRINCE ANNA</a:t>
            </a:r>
            <a:br>
              <a:rPr lang="en-GB" sz="1600" dirty="0" smtClean="0"/>
            </a:br>
            <a:r>
              <a:rPr lang="en-GB" sz="1600" dirty="0" smtClean="0"/>
              <a:t>(IT COORDINATOR)</a:t>
            </a:r>
            <a:br>
              <a:rPr lang="en-GB" sz="1600" dirty="0" smtClean="0"/>
            </a:br>
            <a:r>
              <a:rPr lang="en-GB" sz="1600" dirty="0" smtClean="0"/>
              <a:t>DEPARTMENT OF COMPUTER SCIENCE</a:t>
            </a:r>
            <a:br>
              <a:rPr lang="en-GB" sz="1600" dirty="0" smtClean="0"/>
            </a:br>
            <a:r>
              <a:rPr lang="en-GB" sz="1600" dirty="0" smtClean="0"/>
              <a:t/>
            </a:r>
            <a:br>
              <a:rPr lang="en-GB" sz="1600" dirty="0" smtClean="0"/>
            </a:br>
            <a:r>
              <a:rPr lang="en-GB" sz="1600" dirty="0" smtClean="0"/>
              <a:t/>
            </a:r>
            <a:br>
              <a:rPr lang="en-GB" sz="1600" dirty="0" smtClean="0"/>
            </a:br>
            <a:r>
              <a:rPr lang="en-GB" sz="1600" dirty="0" smtClean="0"/>
              <a:t>IN PARTIAL FULFILLMEMENT OF THE REQUIREMENT FOR THE INDUSTRIAL TRAINING PROGRAMME, DEPARTMENT OF COMPUTER SCIENCE</a:t>
            </a:r>
            <a:br>
              <a:rPr lang="en-GB" sz="1600" dirty="0" smtClean="0"/>
            </a:br>
            <a:r>
              <a:rPr lang="en-GB" sz="1600" dirty="0" smtClean="0"/>
              <a:t/>
            </a:r>
            <a:br>
              <a:rPr lang="en-GB" sz="1600" dirty="0" smtClean="0"/>
            </a:br>
            <a:r>
              <a:rPr lang="en-GB" sz="1600" dirty="0" smtClean="0"/>
              <a:t>		</a:t>
            </a:r>
            <a:br>
              <a:rPr lang="en-GB" sz="1600" dirty="0" smtClean="0"/>
            </a:br>
            <a:r>
              <a:rPr lang="en-GB" sz="1600" dirty="0" smtClean="0"/>
              <a:t>					JANUARY, 2020 </a:t>
            </a:r>
            <a:endParaRPr lang="en-US" sz="1600" dirty="0"/>
          </a:p>
        </p:txBody>
      </p:sp>
    </p:spTree>
    <p:extLst>
      <p:ext uri="{BB962C8B-B14F-4D97-AF65-F5344CB8AC3E}">
        <p14:creationId xmlns="" xmlns:p14="http://schemas.microsoft.com/office/powerpoint/2010/main" val="2667544776"/>
      </p:ext>
    </p:extLst>
  </p:cSld>
  <p:clrMapOvr>
    <a:masterClrMapping/>
  </p:clrMapOvr>
  <p:transition spd="slow">
    <p:dissolve/>
    <p:sndAc>
      <p:stSnd>
        <p:snd r:embed="rId2" name="explode.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7" y="404949"/>
            <a:ext cx="10334897" cy="5583420"/>
          </a:xfrm>
        </p:spPr>
        <p:txBody>
          <a:bodyPr>
            <a:normAutofit fontScale="90000"/>
          </a:bodyPr>
          <a:lstStyle/>
          <a:p>
            <a:pPr algn="ctr"/>
            <a:r>
              <a:rPr lang="en-US" sz="2800" b="1" dirty="0" smtClean="0">
                <a:solidFill>
                  <a:srgbClr val="00B0F0"/>
                </a:solidFill>
              </a:rPr>
              <a:t>INTRODUCTION BACKGROUND OF THE COMPANY</a:t>
            </a:r>
            <a:r>
              <a:rPr lang="en-US" sz="2800" dirty="0" smtClean="0"/>
              <a:t/>
            </a:r>
            <a:br>
              <a:rPr lang="en-US" sz="2800" dirty="0" smtClean="0"/>
            </a:br>
            <a:r>
              <a:rPr lang="en-US" sz="2800" dirty="0"/>
              <a:t/>
            </a:r>
            <a:br>
              <a:rPr lang="en-US" sz="2800" dirty="0"/>
            </a:br>
            <a:r>
              <a:rPr lang="en-US" sz="2800" dirty="0"/>
              <a:t> This internship was carried out at HRI-West-Africa Ltd. HRI-West-Africa Ltd is a private limited Health Information and IT Solution company. Founded in 2002 by seasoned Medical and IT professionals. They carry out training, consultancy services and supplies to educational institutions, Government organizations, Private companies and individuals.  HRI-West-Africa Ltd has been prequalified by over 50 big organizations in Nigeria, and it has completed several projects </a:t>
            </a:r>
            <a:r>
              <a:rPr lang="en-US" sz="2800" dirty="0" err="1"/>
              <a:t>spnaing</a:t>
            </a:r>
            <a:r>
              <a:rPr lang="en-US" sz="2800" dirty="0"/>
              <a:t> IT and health related services including Networking and software developments.  HRI-West-Africa Ltd has offered Internship training to over 1000 students from different universities and these include Cross River University of Technology, University of </a:t>
            </a:r>
            <a:r>
              <a:rPr lang="en-US" sz="2800" dirty="0" err="1"/>
              <a:t>Calabar</a:t>
            </a:r>
            <a:r>
              <a:rPr lang="en-US" sz="2800" dirty="0"/>
              <a:t> and others.</a:t>
            </a:r>
          </a:p>
        </p:txBody>
      </p:sp>
    </p:spTree>
    <p:extLst>
      <p:ext uri="{BB962C8B-B14F-4D97-AF65-F5344CB8AC3E}">
        <p14:creationId xmlns="" xmlns:p14="http://schemas.microsoft.com/office/powerpoint/2010/main" val="624639927"/>
      </p:ext>
    </p:extLst>
  </p:cSld>
  <p:clrMapOvr>
    <a:masterClrMapping/>
  </p:clrMapOvr>
  <p:transition spd="slow">
    <p:wheel spokes="1"/>
    <p:sndAc>
      <p:stSnd>
        <p:snd r:embed="rId2" name="applause.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30"/>
            <a:ext cx="10515600" cy="5917474"/>
          </a:xfrm>
        </p:spPr>
        <p:txBody>
          <a:bodyPr/>
          <a:lstStyle/>
          <a:p>
            <a:endParaRPr lang="en-US" dirty="0"/>
          </a:p>
        </p:txBody>
      </p:sp>
      <p:sp>
        <p:nvSpPr>
          <p:cNvPr id="4" name="Rounded Rectangle 81"/>
          <p:cNvSpPr>
            <a:spLocks noChangeArrowheads="1"/>
          </p:cNvSpPr>
          <p:nvPr/>
        </p:nvSpPr>
        <p:spPr bwMode="auto">
          <a:xfrm>
            <a:off x="2519362" y="993679"/>
            <a:ext cx="981075" cy="752475"/>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Board Of Directories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5" name="Straight Connector 4"/>
          <p:cNvCxnSpPr/>
          <p:nvPr/>
        </p:nvCxnSpPr>
        <p:spPr>
          <a:xfrm>
            <a:off x="3371850" y="1286174"/>
            <a:ext cx="2638985" cy="45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124325" y="2907030"/>
            <a:ext cx="0" cy="704850"/>
          </a:xfrm>
          <a:prstGeom prst="line">
            <a:avLst/>
          </a:prstGeom>
        </p:spPr>
        <p:style>
          <a:lnRef idx="1">
            <a:schemeClr val="accent1"/>
          </a:lnRef>
          <a:fillRef idx="0">
            <a:schemeClr val="accent1"/>
          </a:fillRef>
          <a:effectRef idx="0">
            <a:schemeClr val="accent1"/>
          </a:effectRef>
          <a:fontRef idx="minor">
            <a:schemeClr val="tx1"/>
          </a:fontRef>
        </p:style>
      </p:cxnSp>
      <p:sp>
        <p:nvSpPr>
          <p:cNvPr id="7" name="Rounded Rectangle 72"/>
          <p:cNvSpPr>
            <a:spLocks noChangeArrowheads="1"/>
          </p:cNvSpPr>
          <p:nvPr/>
        </p:nvSpPr>
        <p:spPr bwMode="auto">
          <a:xfrm>
            <a:off x="5950883" y="912997"/>
            <a:ext cx="1404657" cy="752475"/>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Management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ounded Rectangle 60"/>
          <p:cNvSpPr>
            <a:spLocks noChangeArrowheads="1"/>
          </p:cNvSpPr>
          <p:nvPr/>
        </p:nvSpPr>
        <p:spPr bwMode="auto">
          <a:xfrm>
            <a:off x="7514664" y="3381539"/>
            <a:ext cx="981075" cy="752475"/>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Software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ounded Rectangle 48"/>
          <p:cNvSpPr>
            <a:spLocks noChangeArrowheads="1"/>
          </p:cNvSpPr>
          <p:nvPr/>
        </p:nvSpPr>
        <p:spPr bwMode="auto">
          <a:xfrm>
            <a:off x="6296026" y="3413628"/>
            <a:ext cx="1114425" cy="752475"/>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Maintenance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ounded Rectangle 61"/>
          <p:cNvSpPr>
            <a:spLocks noChangeArrowheads="1"/>
          </p:cNvSpPr>
          <p:nvPr/>
        </p:nvSpPr>
        <p:spPr bwMode="auto">
          <a:xfrm>
            <a:off x="3371850" y="3394336"/>
            <a:ext cx="1371600" cy="752475"/>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Work Shop</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ounded Rectangle 49"/>
          <p:cNvSpPr>
            <a:spLocks noChangeArrowheads="1"/>
          </p:cNvSpPr>
          <p:nvPr/>
        </p:nvSpPr>
        <p:spPr bwMode="auto">
          <a:xfrm>
            <a:off x="5185521" y="3381538"/>
            <a:ext cx="962025" cy="752475"/>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Computer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ounded Rectangle 64"/>
          <p:cNvSpPr>
            <a:spLocks noChangeArrowheads="1"/>
          </p:cNvSpPr>
          <p:nvPr/>
        </p:nvSpPr>
        <p:spPr bwMode="auto">
          <a:xfrm>
            <a:off x="3379692" y="2365522"/>
            <a:ext cx="1258348" cy="752475"/>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Training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ounded Rectangle 50"/>
          <p:cNvSpPr>
            <a:spLocks noChangeArrowheads="1"/>
          </p:cNvSpPr>
          <p:nvPr/>
        </p:nvSpPr>
        <p:spPr bwMode="auto">
          <a:xfrm>
            <a:off x="5185521" y="2345317"/>
            <a:ext cx="1781175" cy="752475"/>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Research</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ounded Rectangle 69"/>
          <p:cNvSpPr>
            <a:spLocks noChangeArrowheads="1"/>
          </p:cNvSpPr>
          <p:nvPr/>
        </p:nvSpPr>
        <p:spPr bwMode="auto">
          <a:xfrm>
            <a:off x="7618523" y="2318422"/>
            <a:ext cx="1882104" cy="752475"/>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ICT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Connector 14"/>
          <p:cNvCxnSpPr/>
          <p:nvPr/>
        </p:nvCxnSpPr>
        <p:spPr>
          <a:xfrm>
            <a:off x="4422887" y="2754312"/>
            <a:ext cx="981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996075" y="4095034"/>
            <a:ext cx="9525" cy="638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428727" y="3259455"/>
            <a:ext cx="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5403962" y="3238821"/>
            <a:ext cx="3896792" cy="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33775" y="4783455"/>
            <a:ext cx="9525"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138021" y="3049244"/>
            <a:ext cx="9525" cy="23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961933" y="3200493"/>
            <a:ext cx="9525" cy="14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9271363" y="3237030"/>
            <a:ext cx="9525" cy="123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55"/>
          <p:cNvSpPr>
            <a:spLocks noChangeArrowheads="1"/>
          </p:cNvSpPr>
          <p:nvPr/>
        </p:nvSpPr>
        <p:spPr bwMode="auto">
          <a:xfrm>
            <a:off x="8611126" y="3385303"/>
            <a:ext cx="942975" cy="752475"/>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Cafe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 name="Rounded Rectangle 47"/>
          <p:cNvSpPr>
            <a:spLocks noChangeArrowheads="1"/>
          </p:cNvSpPr>
          <p:nvPr/>
        </p:nvSpPr>
        <p:spPr bwMode="auto">
          <a:xfrm>
            <a:off x="3447415" y="4472582"/>
            <a:ext cx="1190625" cy="742950"/>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Networks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29" name="Straight Arrow Connector 28"/>
          <p:cNvCxnSpPr/>
          <p:nvPr/>
        </p:nvCxnSpPr>
        <p:spPr>
          <a:xfrm>
            <a:off x="8045478" y="3238593"/>
            <a:ext cx="0" cy="209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666023" y="2754312"/>
            <a:ext cx="1133475"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499412" y="1669300"/>
            <a:ext cx="28575" cy="78105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29"/>
          <p:cNvSpPr>
            <a:spLocks noChangeArrowheads="1"/>
          </p:cNvSpPr>
          <p:nvPr/>
        </p:nvSpPr>
        <p:spPr bwMode="auto">
          <a:xfrm>
            <a:off x="1000125" y="-87620"/>
            <a:ext cx="11306175"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400" b="1"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HRI-WEST-AFRICA LTD ORGANIZATIONAL STRUCTURE</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36"/>
          <p:cNvSpPr>
            <a:spLocks noChangeArrowheads="1"/>
          </p:cNvSpPr>
          <p:nvPr/>
        </p:nvSpPr>
        <p:spPr bwMode="auto">
          <a:xfrm>
            <a:off x="0" y="457200"/>
            <a:ext cx="12192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38"/>
          <p:cNvSpPr>
            <a:spLocks noChangeArrowheads="1"/>
          </p:cNvSpPr>
          <p:nvPr/>
        </p:nvSpPr>
        <p:spPr bwMode="auto">
          <a:xfrm>
            <a:off x="0" y="457200"/>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5" name="Rectangle 39"/>
          <p:cNvSpPr>
            <a:spLocks noChangeArrowheads="1"/>
          </p:cNvSpPr>
          <p:nvPr/>
        </p:nvSpPr>
        <p:spPr bwMode="auto">
          <a:xfrm>
            <a:off x="0" y="914400"/>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6" name="Rectangle 41"/>
          <p:cNvSpPr>
            <a:spLocks noChangeArrowheads="1"/>
          </p:cNvSpPr>
          <p:nvPr/>
        </p:nvSpPr>
        <p:spPr bwMode="auto">
          <a:xfrm>
            <a:off x="0" y="1371600"/>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45"/>
          <p:cNvSpPr>
            <a:spLocks noChangeArrowheads="1"/>
          </p:cNvSpPr>
          <p:nvPr/>
        </p:nvSpPr>
        <p:spPr bwMode="auto">
          <a:xfrm>
            <a:off x="0" y="1828800"/>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 xmlns:p14="http://schemas.microsoft.com/office/powerpoint/2010/main" val="385685832"/>
      </p:ext>
    </p:extLst>
  </p:cSld>
  <p:clrMapOvr>
    <a:masterClrMapping/>
  </p:clrMapOvr>
  <p:transition spd="slow">
    <p:zoom/>
    <p:sndAc>
      <p:stSnd>
        <p:snd r:embed="rId2" name="pu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p:cTn id="7" dur="15000" fill="hold"/>
                                        <p:tgtEl>
                                          <p:spTgt spid="2"/>
                                        </p:tgtEl>
                                        <p:attrNameLst>
                                          <p:attrName>ppt_x</p:attrName>
                                        </p:attrNameLst>
                                      </p:cBhvr>
                                      <p:tavLst>
                                        <p:tav tm="0">
                                          <p:val>
                                            <p:strVal val="#ppt_x"/>
                                          </p:val>
                                        </p:tav>
                                        <p:tav tm="100000">
                                          <p:val>
                                            <p:strVal val="#ppt_x"/>
                                          </p:val>
                                        </p:tav>
                                      </p:tavLst>
                                    </p:anim>
                                    <p:anim calcmode="lin" valueType="num">
                                      <p:cBhvr>
                                        <p:cTn id="8" dur="15000" fill="hold"/>
                                        <p:tgtEl>
                                          <p:spTgt spid="2"/>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77800"/>
            <a:ext cx="9426575" cy="992188"/>
          </a:xfrm>
        </p:spPr>
        <p:txBody>
          <a:bodyPr/>
          <a:lstStyle/>
          <a:p>
            <a:pPr algn="ctr"/>
            <a:r>
              <a:rPr lang="en-US" dirty="0" smtClean="0"/>
              <a:t>WHAT I LEARNT</a:t>
            </a:r>
            <a:endParaRPr lang="en-US" dirty="0"/>
          </a:p>
        </p:txBody>
      </p:sp>
      <p:sp>
        <p:nvSpPr>
          <p:cNvPr id="3" name="Content Placeholder 2"/>
          <p:cNvSpPr>
            <a:spLocks noGrp="1"/>
          </p:cNvSpPr>
          <p:nvPr>
            <p:ph idx="4294967295"/>
          </p:nvPr>
        </p:nvSpPr>
        <p:spPr>
          <a:xfrm>
            <a:off x="1233488" y="1533525"/>
            <a:ext cx="10958512" cy="5216525"/>
          </a:xfrm>
        </p:spPr>
        <p:txBody>
          <a:bodyPr>
            <a:normAutofit fontScale="77500" lnSpcReduction="20000"/>
          </a:bodyPr>
          <a:lstStyle/>
          <a:p>
            <a:pPr marL="0" indent="0" algn="ctr">
              <a:buNone/>
            </a:pPr>
            <a:r>
              <a:rPr lang="en-US" b="1" dirty="0" smtClean="0"/>
              <a:t>INTRODUCTION TO COMPUTER</a:t>
            </a:r>
          </a:p>
          <a:p>
            <a:r>
              <a:rPr lang="en-US" dirty="0" smtClean="0"/>
              <a:t>Installations of windows operating system</a:t>
            </a:r>
          </a:p>
          <a:p>
            <a:r>
              <a:rPr lang="en-US" dirty="0" smtClean="0"/>
              <a:t>Assembling</a:t>
            </a:r>
            <a:endParaRPr lang="en-US" dirty="0"/>
          </a:p>
          <a:p>
            <a:r>
              <a:rPr lang="en-US" dirty="0" smtClean="0"/>
              <a:t>Repairs</a:t>
            </a:r>
          </a:p>
          <a:p>
            <a:r>
              <a:rPr lang="en-US" dirty="0" smtClean="0"/>
              <a:t>Maintenance</a:t>
            </a:r>
          </a:p>
          <a:p>
            <a:pPr marL="0" indent="0" algn="ctr">
              <a:buNone/>
            </a:pPr>
            <a:r>
              <a:rPr lang="en-US" b="1" dirty="0" smtClean="0"/>
              <a:t>PROGRAMING</a:t>
            </a:r>
          </a:p>
          <a:p>
            <a:r>
              <a:rPr lang="en-US" dirty="0" smtClean="0"/>
              <a:t>Android Development</a:t>
            </a:r>
          </a:p>
          <a:p>
            <a:r>
              <a:rPr lang="en-US" dirty="0" smtClean="0"/>
              <a:t>Web Development</a:t>
            </a:r>
          </a:p>
          <a:p>
            <a:pPr marL="0" indent="0" algn="ctr">
              <a:buNone/>
            </a:pPr>
            <a:r>
              <a:rPr lang="en-US" b="1" dirty="0" smtClean="0"/>
              <a:t>NETWORKING</a:t>
            </a:r>
          </a:p>
          <a:p>
            <a:r>
              <a:rPr lang="en-US" dirty="0" smtClean="0"/>
              <a:t>Termination of Ethernet cables</a:t>
            </a:r>
          </a:p>
          <a:p>
            <a:r>
              <a:rPr lang="en-US" dirty="0" smtClean="0"/>
              <a:t>Site survey and design</a:t>
            </a:r>
          </a:p>
          <a:p>
            <a:r>
              <a:rPr lang="en-US" dirty="0" smtClean="0"/>
              <a:t>Switch and router configuration</a:t>
            </a:r>
          </a:p>
          <a:p>
            <a:r>
              <a:rPr lang="en-US" dirty="0" smtClean="0"/>
              <a:t>Multiple </a:t>
            </a:r>
            <a:r>
              <a:rPr lang="en-US" dirty="0" err="1" smtClean="0"/>
              <a:t>vlan</a:t>
            </a:r>
            <a:r>
              <a:rPr lang="en-US" dirty="0" smtClean="0"/>
              <a:t> configuration</a:t>
            </a:r>
            <a:endParaRPr lang="en-US" dirty="0"/>
          </a:p>
          <a:p>
            <a:endParaRPr lang="en-US" dirty="0" smtClean="0"/>
          </a:p>
          <a:p>
            <a:endParaRPr lang="en-US" dirty="0" smtClean="0"/>
          </a:p>
          <a:p>
            <a:endParaRPr lang="en-US" dirty="0"/>
          </a:p>
        </p:txBody>
      </p:sp>
    </p:spTree>
    <p:extLst>
      <p:ext uri="{BB962C8B-B14F-4D97-AF65-F5344CB8AC3E}">
        <p14:creationId xmlns="" xmlns:p14="http://schemas.microsoft.com/office/powerpoint/2010/main" val="2037770375"/>
      </p:ext>
    </p:extLst>
  </p:cSld>
  <p:clrMapOvr>
    <a:masterClrMapping/>
  </p:clrMapOvr>
  <p:transition spd="slow">
    <p:strips dir="ru"/>
    <p:sndAc>
      <p:stSnd>
        <p:snd r:embed="rId2" name="chimes.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 ACHIEVE</a:t>
            </a:r>
            <a:endParaRPr lang="en-US" dirty="0"/>
          </a:p>
        </p:txBody>
      </p:sp>
      <p:sp>
        <p:nvSpPr>
          <p:cNvPr id="3" name="Content Placeholder 2"/>
          <p:cNvSpPr>
            <a:spLocks noGrp="1"/>
          </p:cNvSpPr>
          <p:nvPr>
            <p:ph idx="1"/>
          </p:nvPr>
        </p:nvSpPr>
        <p:spPr/>
        <p:txBody>
          <a:bodyPr>
            <a:normAutofit fontScale="92500" lnSpcReduction="10000"/>
          </a:bodyPr>
          <a:lstStyle/>
          <a:p>
            <a:pPr marL="0" indent="0" algn="ctr">
              <a:buNone/>
            </a:pPr>
            <a:r>
              <a:rPr lang="en-US" b="1" dirty="0" smtClean="0"/>
              <a:t>PROGRAMMING</a:t>
            </a:r>
          </a:p>
          <a:p>
            <a:r>
              <a:rPr lang="en-US" dirty="0" smtClean="0"/>
              <a:t>Web design,</a:t>
            </a:r>
          </a:p>
          <a:p>
            <a:r>
              <a:rPr lang="en-US" dirty="0" smtClean="0"/>
              <a:t>I developed a mailing system for bulk email sending emails massages to more than one emails</a:t>
            </a:r>
          </a:p>
          <a:p>
            <a:pPr marL="0" indent="0" algn="ctr">
              <a:buNone/>
            </a:pPr>
            <a:r>
              <a:rPr lang="en-US" b="1" dirty="0" smtClean="0"/>
              <a:t>LANGUACH USE TO DEVELOP THE SYSTEM</a:t>
            </a:r>
          </a:p>
          <a:p>
            <a:r>
              <a:rPr lang="en-US" dirty="0" smtClean="0"/>
              <a:t>HTML5</a:t>
            </a:r>
          </a:p>
          <a:p>
            <a:r>
              <a:rPr lang="en-US" dirty="0" smtClean="0"/>
              <a:t>CSS5</a:t>
            </a:r>
          </a:p>
          <a:p>
            <a:r>
              <a:rPr lang="en-US" dirty="0" smtClean="0"/>
              <a:t>JAVASCRIPT</a:t>
            </a:r>
          </a:p>
          <a:p>
            <a:r>
              <a:rPr lang="en-US" dirty="0" smtClean="0"/>
              <a:t>PHP</a:t>
            </a:r>
          </a:p>
          <a:p>
            <a:endParaRPr lang="en-US" dirty="0"/>
          </a:p>
        </p:txBody>
      </p:sp>
    </p:spTree>
    <p:extLst>
      <p:ext uri="{BB962C8B-B14F-4D97-AF65-F5344CB8AC3E}">
        <p14:creationId xmlns="" xmlns:p14="http://schemas.microsoft.com/office/powerpoint/2010/main" val="886619953"/>
      </p:ext>
    </p:extLst>
  </p:cSld>
  <p:clrMapOvr>
    <a:masterClrMapping/>
  </p:clrMapOvr>
  <p:transition spd="slow">
    <p:wheel spokes="8"/>
    <p:sndAc>
      <p:stSnd>
        <p:snd r:embed="rId2" name="drumroll.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HOW DOES THE SYSTEM WORKS</a:t>
            </a:r>
            <a:endParaRPr lang="en-US" b="1" dirty="0"/>
          </a:p>
        </p:txBody>
      </p:sp>
      <p:sp>
        <p:nvSpPr>
          <p:cNvPr id="3" name="Content Placeholder 2"/>
          <p:cNvSpPr>
            <a:spLocks noGrp="1"/>
          </p:cNvSpPr>
          <p:nvPr>
            <p:ph idx="1"/>
          </p:nvPr>
        </p:nvSpPr>
        <p:spPr>
          <a:xfrm>
            <a:off x="838200" y="1825624"/>
            <a:ext cx="10515600" cy="2720249"/>
          </a:xfrm>
        </p:spPr>
        <p:txBody>
          <a:bodyPr>
            <a:normAutofit fontScale="47500" lnSpcReduction="20000"/>
          </a:bodyPr>
          <a:lstStyle/>
          <a:p>
            <a:r>
              <a:rPr lang="en-US" sz="10000" dirty="0" smtClean="0"/>
              <a:t>All email to be send a message most be registered to the system be the process of sending a bulk email can be achieve</a:t>
            </a:r>
            <a:endParaRPr lang="en-US" sz="10000" dirty="0"/>
          </a:p>
          <a:p>
            <a:pPr marL="0" indent="0">
              <a:buNone/>
            </a:pPr>
            <a:endParaRPr lang="en-US" dirty="0"/>
          </a:p>
        </p:txBody>
      </p:sp>
    </p:spTree>
    <p:extLst>
      <p:ext uri="{BB962C8B-B14F-4D97-AF65-F5344CB8AC3E}">
        <p14:creationId xmlns="" xmlns:p14="http://schemas.microsoft.com/office/powerpoint/2010/main" val="458659069"/>
      </p:ext>
    </p:extLst>
  </p:cSld>
  <p:clrMapOvr>
    <a:masterClrMapping/>
  </p:clrMapOvr>
  <p:transition spd="slow">
    <p:newsflash/>
    <p:sndAc>
      <p:stSnd>
        <p:snd r:embed="rId2" name="bomb.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262" y="349521"/>
            <a:ext cx="10761618" cy="5907587"/>
          </a:xfrm>
        </p:spPr>
        <p:txBody>
          <a:bodyPr>
            <a:normAutofit/>
          </a:bodyPr>
          <a:lstStyle/>
          <a:p>
            <a:pPr marL="0" indent="0" algn="ctr">
              <a:buNone/>
            </a:pPr>
            <a:r>
              <a:rPr lang="en-US" b="1" dirty="0" smtClean="0"/>
              <a:t> INTERFACE OF THE SYSTEM</a:t>
            </a:r>
          </a:p>
          <a:p>
            <a:endParaRPr lang="en-US" dirty="0" smtClean="0"/>
          </a:p>
          <a:p>
            <a:endParaRPr lang="en-US" dirty="0" smtClean="0"/>
          </a:p>
        </p:txBody>
      </p:sp>
      <p:pic>
        <p:nvPicPr>
          <p:cNvPr id="4" name="Picture 3" descr="C:\Users\HP\Documents\Apowersoft\ApowerREC\email.jpg"/>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47204" y="883103"/>
            <a:ext cx="10421983" cy="5374006"/>
          </a:xfrm>
          <a:prstGeom prst="rect">
            <a:avLst/>
          </a:prstGeom>
          <a:noFill/>
          <a:ln>
            <a:noFill/>
          </a:ln>
        </p:spPr>
      </p:pic>
    </p:spTree>
    <p:extLst>
      <p:ext uri="{BB962C8B-B14F-4D97-AF65-F5344CB8AC3E}">
        <p14:creationId xmlns="" xmlns:p14="http://schemas.microsoft.com/office/powerpoint/2010/main" val="2805259172"/>
      </p:ext>
    </p:extLst>
  </p:cSld>
  <p:clrMapOvr>
    <a:masterClrMapping/>
  </p:clrMapOvr>
  <p:transition spd="slow">
    <p:checker dir="vert"/>
    <p:sndAc>
      <p:stSnd>
        <p:snd r:embed="rId2" name="laser.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CONCLUTION</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I conclude by giving my sincere thanks to the Merciful GOD who has enabled me go through this internship training successfully and the management of the HRI-WEST-AFRICA LTD for the excellent work done. I wish anyone in the field of Computer Science not to miss out on the services provided by HRI-WEST-AFRICA LTD because students acquire whatever skill is needed in the field of working. Internship training has enabled me to gain new insight and more comprehensive understanding about the real information technology skills such as networking, troubleshooting, software installation, information security, website development among others and this training provided me with the opportunity to develop and improve my personal skills, know how to deal with different people. Therefore, it has been so interesting, helpful and challenging. And I don’t regret having trained at HRI-WEST-AFRICA LTD. </a:t>
            </a:r>
          </a:p>
        </p:txBody>
      </p:sp>
    </p:spTree>
    <p:extLst>
      <p:ext uri="{BB962C8B-B14F-4D97-AF65-F5344CB8AC3E}">
        <p14:creationId xmlns="" xmlns:p14="http://schemas.microsoft.com/office/powerpoint/2010/main" val="1317658826"/>
      </p:ext>
    </p:extLst>
  </p:cSld>
  <p:clrMapOvr>
    <a:masterClrMapping/>
  </p:clrMapOvr>
  <p:transition spd="slow">
    <p:blinds/>
    <p:sndAc>
      <p:stSnd>
        <p:snd r:embed="rId2" name="wind.wav"/>
      </p:stSnd>
    </p:sndAc>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TotalTime>
  <Words>275</Words>
  <Application>Microsoft Office PowerPoint</Application>
  <PresentationFormat>Custom</PresentationFormat>
  <Paragraphs>48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  REPORT  ON  STUDENT INDUSTRAL WORK EXPERIENCE SCHEME(SIWES)  AT  HRI-WEST-AFRICAL 10TH JULY, 2019 TO DECEMBER, 2019   WRITTEN BY            NAME: AYIM LIVINUS ABIP REG.  NO  16/CSC/025           DEPT: COMPUTER SCIENCE             FACULTY: PHYSICAL SCIENCE  SUBMITTED TO   MR. PRINCE ANNA (IT COORDINATOR) DEPARTMENT OF COMPUTER SCIENCE   IN PARTIAL FULFILLMEMENT OF THE REQUIREMENT FOR THE INDUSTRIAL TRAINING PROGRAMME, DEPARTMENT OF COMPUTER SCIENCE          JANUARY, 2020 </vt:lpstr>
      <vt:lpstr>INTRODUCTION BACKGROUND OF THE COMPANY   This internship was carried out at HRI-West-Africa Ltd. HRI-West-Africa Ltd is a private limited Health Information and IT Solution company. Founded in 2002 by seasoned Medical and IT professionals. They carry out training, consultancy services and supplies to educational institutions, Government organizations, Private companies and individuals.  HRI-West-Africa Ltd has been prequalified by over 50 big organizations in Nigeria, and it has completed several projects spnaing IT and health related services including Networking and software developments.  HRI-West-Africa Ltd has offered Internship training to over 1000 students from different universities and these include Cross River University of Technology, University of Calabar and others.</vt:lpstr>
      <vt:lpstr>Slide 3</vt:lpstr>
      <vt:lpstr>WHAT I LEARNT</vt:lpstr>
      <vt:lpstr>WHAT I ACHIEVE</vt:lpstr>
      <vt:lpstr>HOW DOES THE SYSTEM WORKS</vt:lpstr>
      <vt:lpstr>Slide 7</vt:lpstr>
      <vt:lpstr>CONCLUTION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THE INDUSTRIAL TRAINING REPORT CARRIED OUT AT HRI-WEST-AFRICAL   BY  AYIM LIVINUS 16/CSC/1 CONTACT: 09067454349 EMAIL: ayim@gmail.com   AN INTERNSHIP REPORT SUBMITTED TO THE DEPARTMENT OF COMPUTER SCIENCE IN PARTIAL FULLFILMENT OF THE REQUIREMENT FOR THE AWARD OF A DIPLOMA IN COMPUTER SCIENCE DEPARTMENT CROSS RIVER UNIVERSITY OF TECHNOLOGY   JULY TO DECEMBAR 2019</dc:title>
  <dc:creator>HP</dc:creator>
  <cp:lastModifiedBy>AGRINYA MA</cp:lastModifiedBy>
  <cp:revision>20</cp:revision>
  <dcterms:created xsi:type="dcterms:W3CDTF">2020-01-11T09:25:02Z</dcterms:created>
  <dcterms:modified xsi:type="dcterms:W3CDTF">2020-01-15T08:15:52Z</dcterms:modified>
</cp:coreProperties>
</file>