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45079-01C4-450B-BD97-0399442124F2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0A92A-1711-4D3F-A016-E55B1F204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0A92A-1711-4D3F-A016-E55B1F2048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CEE7-999B-40B3-A271-B2A98C9126AF}" type="datetimeFigureOut">
              <a:rPr lang="en-US" smtClean="0"/>
              <a:pPr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B6A0-EE8A-44E2-BA65-9197AF2CCC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Martins\Music\Music\Bob%20Marley-One%20love.mp3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Martins\Music\Music\2Pac%20All%20Eyez%20On%20Me%20Full%20Album%20HD%20-%20AUDIO%20-%20M4A.m4a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6019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DESIGN AND IMPLEMENTATION OFAUTOMATED SALARY PAYROLL SYSTEM (CASE STUDY OF CRUTECH)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PRESENTED </a:t>
            </a:r>
            <a:br>
              <a:rPr lang="en-US" b="1" dirty="0" smtClean="0"/>
            </a:br>
            <a:r>
              <a:rPr lang="en-US" b="1" dirty="0" smtClean="0"/>
              <a:t>BY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AKPAN, MICAH MONDAY</a:t>
            </a:r>
            <a:br>
              <a:rPr lang="en-US" b="1" dirty="0" smtClean="0"/>
            </a:br>
            <a:r>
              <a:rPr lang="en-US" b="1" dirty="0" smtClean="0"/>
              <a:t>13/CSC/098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Bob Marley-One love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5" presetClass="exit" presetSubtype="1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)">
                                      <p:cBhvr>
                                        <p:cTn id="1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4" showWhenStopped="0">
                <p:cTn id="15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554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STATEMENT OF </a:t>
            </a:r>
            <a:r>
              <a:rPr lang="en-US" b="1" dirty="0" smtClean="0"/>
              <a:t>PROBLEM FACED BY EXISTING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 </a:t>
            </a:r>
            <a:r>
              <a:rPr lang="en-US" dirty="0"/>
              <a:t>Time: Lot of time is taken for the Manual computing of staff data/information.</a:t>
            </a:r>
          </a:p>
          <a:p>
            <a:pPr lvl="0"/>
            <a:r>
              <a:rPr lang="en-US" dirty="0"/>
              <a:t>Problem in computing: Error can be made through the manual computing of staff data/information, which can affect the finances of staff.</a:t>
            </a:r>
          </a:p>
          <a:p>
            <a:pPr lvl="0"/>
            <a:r>
              <a:rPr lang="en-US" dirty="0"/>
              <a:t>Manual checking of employees deductions and generate the essential report</a:t>
            </a:r>
          </a:p>
          <a:p>
            <a:pPr lvl="0"/>
            <a:r>
              <a:rPr lang="en-US" dirty="0"/>
              <a:t>Inaccurate reports on employee income and paychecks, in a situation where a staff get overpay or underpay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" presetClass="exit" presetSubtype="16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SPECIFIC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To reduce the manual time in computing staff details, providing fast computing of staff information.</a:t>
            </a:r>
          </a:p>
          <a:p>
            <a:pPr lvl="0"/>
            <a:r>
              <a:rPr lang="en-US" dirty="0"/>
              <a:t>Providing accurate  report of staff  details (correct report on staff activity).</a:t>
            </a:r>
          </a:p>
          <a:p>
            <a:pPr lvl="0"/>
            <a:r>
              <a:rPr lang="en-US" dirty="0"/>
              <a:t>Automated checking of employees deductions and generating the essential report</a:t>
            </a:r>
            <a:r>
              <a:rPr lang="en-US" b="1" dirty="0"/>
              <a:t> </a:t>
            </a:r>
            <a:endParaRPr lang="en-US" dirty="0"/>
          </a:p>
          <a:p>
            <a:pPr lvl="0"/>
            <a:r>
              <a:rPr lang="en-US" dirty="0"/>
              <a:t>Providing accurate report on staff income and paychecks.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8" presetClass="exit" presetSubtype="16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63036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HIGH LEVEL MODEL OF PROPOSED PAYROL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dfd-pays-workers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26012" y="1600200"/>
            <a:ext cx="3491975" cy="4525963"/>
          </a:xfrm>
        </p:spPr>
      </p:pic>
      <p:pic>
        <p:nvPicPr>
          <p:cNvPr id="5" name="2Pac All Eyez On Me Full Album HD - AUDIO - M4A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4" presetClass="exit" presetSubtype="16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147</Words>
  <Application>Microsoft Office PowerPoint</Application>
  <PresentationFormat>On-screen Show (4:3)</PresentationFormat>
  <Paragraphs>13</Paragraphs>
  <Slides>4</Slides>
  <Notes>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DESIGN AND IMPLEMENTATION OFAUTOMATED SALARY PAYROLL SYSTEM (CASE STUDY OF CRUTECH)  PRESENTED  BY  AKPAN, MICAH MONDAY 13/CSC/098 </vt:lpstr>
      <vt:lpstr>STATEMENT OF PROBLEM FACED BY EXISTING SYSTEM </vt:lpstr>
      <vt:lpstr>SPECIFIC OBJECTIVE</vt:lpstr>
      <vt:lpstr>HIGH LEVEL MODEL OF PROPOSED PAYROL SYSTEM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OFAUTOMATED SALARY PAYROLL SYSTEM (CASE STUDY OF CRUTECH)</dc:title>
  <dc:creator>Micah ekiki</dc:creator>
  <cp:lastModifiedBy>AGRINYA MA</cp:lastModifiedBy>
  <cp:revision>19</cp:revision>
  <dcterms:created xsi:type="dcterms:W3CDTF">2018-08-02T13:36:05Z</dcterms:created>
  <dcterms:modified xsi:type="dcterms:W3CDTF">2019-04-06T07:07:58Z</dcterms:modified>
</cp:coreProperties>
</file>