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aloo 2"/>
      <p:regular r:id="rId14"/>
      <p:bold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aloo2-bold.fntdata"/><Relationship Id="rId14" Type="http://schemas.openxmlformats.org/officeDocument/2006/relationships/font" Target="fonts/Baloo2-regular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bc263f502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bc263f502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bc263f502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bc263f502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bc263f502_0_2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bc263f502_0_2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937d0541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2937d0541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bc263f502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bc263f502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1448b91b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11448b91b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1448b91b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1448b91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1448b91b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1448b91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834675" y="-25"/>
            <a:ext cx="3309317" cy="2987238"/>
          </a:xfrm>
          <a:custGeom>
            <a:rect b="b" l="l" r="r" t="t"/>
            <a:pathLst>
              <a:path extrusionOk="0" h="29763" w="32972">
                <a:moveTo>
                  <a:pt x="798" y="1"/>
                </a:moveTo>
                <a:cubicBezTo>
                  <a:pt x="1" y="1054"/>
                  <a:pt x="366" y="2627"/>
                  <a:pt x="1201" y="3647"/>
                </a:cubicBezTo>
                <a:cubicBezTo>
                  <a:pt x="2042" y="4668"/>
                  <a:pt x="3243" y="5301"/>
                  <a:pt x="4335" y="6038"/>
                </a:cubicBezTo>
                <a:cubicBezTo>
                  <a:pt x="5432" y="6775"/>
                  <a:pt x="6496" y="7736"/>
                  <a:pt x="6791" y="9024"/>
                </a:cubicBezTo>
                <a:cubicBezTo>
                  <a:pt x="7091" y="10340"/>
                  <a:pt x="6496" y="11715"/>
                  <a:pt x="5667" y="12774"/>
                </a:cubicBezTo>
                <a:cubicBezTo>
                  <a:pt x="4832" y="13839"/>
                  <a:pt x="3762" y="14696"/>
                  <a:pt x="2877" y="15717"/>
                </a:cubicBezTo>
                <a:cubicBezTo>
                  <a:pt x="1316" y="17518"/>
                  <a:pt x="355" y="19947"/>
                  <a:pt x="716" y="22305"/>
                </a:cubicBezTo>
                <a:cubicBezTo>
                  <a:pt x="1081" y="24664"/>
                  <a:pt x="2959" y="26831"/>
                  <a:pt x="5328" y="27120"/>
                </a:cubicBezTo>
                <a:cubicBezTo>
                  <a:pt x="5540" y="27146"/>
                  <a:pt x="5753" y="27157"/>
                  <a:pt x="5965" y="27157"/>
                </a:cubicBezTo>
                <a:cubicBezTo>
                  <a:pt x="7523" y="27157"/>
                  <a:pt x="9087" y="26549"/>
                  <a:pt x="10638" y="26549"/>
                </a:cubicBezTo>
                <a:cubicBezTo>
                  <a:pt x="10943" y="26549"/>
                  <a:pt x="11247" y="26572"/>
                  <a:pt x="11551" y="26629"/>
                </a:cubicBezTo>
                <a:cubicBezTo>
                  <a:pt x="13287" y="26956"/>
                  <a:pt x="14646" y="28283"/>
                  <a:pt x="16246" y="29036"/>
                </a:cubicBezTo>
                <a:cubicBezTo>
                  <a:pt x="17313" y="29538"/>
                  <a:pt x="18460" y="29763"/>
                  <a:pt x="19623" y="29763"/>
                </a:cubicBezTo>
                <a:cubicBezTo>
                  <a:pt x="21898" y="29763"/>
                  <a:pt x="24227" y="28901"/>
                  <a:pt x="26110" y="27568"/>
                </a:cubicBezTo>
                <a:cubicBezTo>
                  <a:pt x="28959" y="25553"/>
                  <a:pt x="30995" y="22617"/>
                  <a:pt x="32971" y="19745"/>
                </a:cubicBezTo>
                <a:lnTo>
                  <a:pt x="32971" y="6"/>
                </a:lnTo>
                <a:lnTo>
                  <a:pt x="7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0" y="2156025"/>
            <a:ext cx="3309317" cy="2987238"/>
          </a:xfrm>
          <a:custGeom>
            <a:rect b="b" l="l" r="r" t="t"/>
            <a:pathLst>
              <a:path extrusionOk="0" h="29763" w="32972">
                <a:moveTo>
                  <a:pt x="798" y="1"/>
                </a:moveTo>
                <a:cubicBezTo>
                  <a:pt x="1" y="1054"/>
                  <a:pt x="366" y="2627"/>
                  <a:pt x="1201" y="3647"/>
                </a:cubicBezTo>
                <a:cubicBezTo>
                  <a:pt x="2042" y="4668"/>
                  <a:pt x="3243" y="5301"/>
                  <a:pt x="4335" y="6038"/>
                </a:cubicBezTo>
                <a:cubicBezTo>
                  <a:pt x="5432" y="6775"/>
                  <a:pt x="6496" y="7736"/>
                  <a:pt x="6791" y="9024"/>
                </a:cubicBezTo>
                <a:cubicBezTo>
                  <a:pt x="7091" y="10340"/>
                  <a:pt x="6496" y="11715"/>
                  <a:pt x="5667" y="12774"/>
                </a:cubicBezTo>
                <a:cubicBezTo>
                  <a:pt x="4832" y="13839"/>
                  <a:pt x="3762" y="14696"/>
                  <a:pt x="2877" y="15717"/>
                </a:cubicBezTo>
                <a:cubicBezTo>
                  <a:pt x="1316" y="17518"/>
                  <a:pt x="355" y="19947"/>
                  <a:pt x="716" y="22305"/>
                </a:cubicBezTo>
                <a:cubicBezTo>
                  <a:pt x="1081" y="24664"/>
                  <a:pt x="2959" y="26831"/>
                  <a:pt x="5328" y="27120"/>
                </a:cubicBezTo>
                <a:cubicBezTo>
                  <a:pt x="5540" y="27146"/>
                  <a:pt x="5753" y="27157"/>
                  <a:pt x="5965" y="27157"/>
                </a:cubicBezTo>
                <a:cubicBezTo>
                  <a:pt x="7523" y="27157"/>
                  <a:pt x="9087" y="26549"/>
                  <a:pt x="10638" y="26549"/>
                </a:cubicBezTo>
                <a:cubicBezTo>
                  <a:pt x="10943" y="26549"/>
                  <a:pt x="11247" y="26572"/>
                  <a:pt x="11551" y="26629"/>
                </a:cubicBezTo>
                <a:cubicBezTo>
                  <a:pt x="13287" y="26956"/>
                  <a:pt x="14646" y="28283"/>
                  <a:pt x="16246" y="29036"/>
                </a:cubicBezTo>
                <a:cubicBezTo>
                  <a:pt x="17313" y="29538"/>
                  <a:pt x="18460" y="29763"/>
                  <a:pt x="19623" y="29763"/>
                </a:cubicBezTo>
                <a:cubicBezTo>
                  <a:pt x="21898" y="29763"/>
                  <a:pt x="24227" y="28901"/>
                  <a:pt x="26110" y="27568"/>
                </a:cubicBezTo>
                <a:cubicBezTo>
                  <a:pt x="28959" y="25553"/>
                  <a:pt x="30995" y="22617"/>
                  <a:pt x="32971" y="19745"/>
                </a:cubicBezTo>
                <a:lnTo>
                  <a:pt x="32971" y="6"/>
                </a:lnTo>
                <a:lnTo>
                  <a:pt x="7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4936300" y="-19"/>
            <a:ext cx="4207839" cy="1074716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468900" y="-12"/>
            <a:ext cx="3558131" cy="1211312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11300" y="3437299"/>
            <a:ext cx="5593200" cy="1706200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158047"/>
            <a:ext cx="5672961" cy="98545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7482446" y="4409700"/>
            <a:ext cx="2155504" cy="733809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7913" y="2721625"/>
            <a:ext cx="959100" cy="959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184142" y="1255163"/>
            <a:ext cx="47757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84162" y="3418788"/>
            <a:ext cx="4775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8678850" y="1481754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5765502" y="0"/>
            <a:ext cx="3378498" cy="1310416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 rot="10800000">
            <a:off x="1367408" y="19"/>
            <a:ext cx="7776695" cy="2585185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 rot="10800000">
            <a:off x="-6" y="19"/>
            <a:ext cx="9144064" cy="2383642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>
            <a:off x="-161" y="19"/>
            <a:ext cx="6670662" cy="2114556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 flipH="1">
            <a:off x="5344963" y="3929538"/>
            <a:ext cx="3799190" cy="1235077"/>
          </a:xfrm>
          <a:custGeom>
            <a:rect b="b" l="l" r="r" t="t"/>
            <a:pathLst>
              <a:path extrusionOk="0" h="27683" w="85155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 rot="10800000">
            <a:off x="6266528" y="3869764"/>
            <a:ext cx="2877426" cy="1294853"/>
          </a:xfrm>
          <a:custGeom>
            <a:rect b="b" l="l" r="r" t="t"/>
            <a:pathLst>
              <a:path extrusionOk="0" h="17682" w="39293">
                <a:moveTo>
                  <a:pt x="1" y="1"/>
                </a:moveTo>
                <a:lnTo>
                  <a:pt x="1" y="12987"/>
                </a:lnTo>
                <a:cubicBezTo>
                  <a:pt x="1797" y="11513"/>
                  <a:pt x="3849" y="10263"/>
                  <a:pt x="6344" y="9816"/>
                </a:cubicBezTo>
                <a:cubicBezTo>
                  <a:pt x="6911" y="9714"/>
                  <a:pt x="7498" y="9667"/>
                  <a:pt x="8094" y="9667"/>
                </a:cubicBezTo>
                <a:cubicBezTo>
                  <a:pt x="10310" y="9667"/>
                  <a:pt x="12641" y="10313"/>
                  <a:pt x="14521" y="11169"/>
                </a:cubicBezTo>
                <a:cubicBezTo>
                  <a:pt x="18573" y="13008"/>
                  <a:pt x="22965" y="17682"/>
                  <a:pt x="28417" y="17682"/>
                </a:cubicBezTo>
                <a:cubicBezTo>
                  <a:pt x="29018" y="17682"/>
                  <a:pt x="29631" y="17625"/>
                  <a:pt x="30259" y="17502"/>
                </a:cubicBezTo>
                <a:cubicBezTo>
                  <a:pt x="36012" y="16361"/>
                  <a:pt x="36301" y="11693"/>
                  <a:pt x="37552" y="7681"/>
                </a:cubicBezTo>
                <a:cubicBezTo>
                  <a:pt x="38250" y="5421"/>
                  <a:pt x="38583" y="2616"/>
                  <a:pt x="3929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5916036" y="4353722"/>
            <a:ext cx="3228165" cy="810911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2847225" y="1556100"/>
            <a:ext cx="3449700" cy="14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2847200" y="3036425"/>
            <a:ext cx="3449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1536" y="3323993"/>
            <a:ext cx="9142528" cy="1819520"/>
          </a:xfrm>
          <a:custGeom>
            <a:rect b="b" l="l" r="r" t="t"/>
            <a:pathLst>
              <a:path extrusionOk="0" h="28430" w="142852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0" y="3342361"/>
            <a:ext cx="9144064" cy="1801152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1373" y="4301400"/>
            <a:ext cx="3352483" cy="842139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FF4D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713275" y="445025"/>
            <a:ext cx="4782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title"/>
          </p:nvPr>
        </p:nvSpPr>
        <p:spPr>
          <a:xfrm>
            <a:off x="2010670" y="1582913"/>
            <a:ext cx="2223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010670" y="2005394"/>
            <a:ext cx="222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3" type="title"/>
          </p:nvPr>
        </p:nvSpPr>
        <p:spPr>
          <a:xfrm>
            <a:off x="5849971" y="1582913"/>
            <a:ext cx="2223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5849971" y="2005395"/>
            <a:ext cx="222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5" type="title"/>
          </p:nvPr>
        </p:nvSpPr>
        <p:spPr>
          <a:xfrm>
            <a:off x="2010670" y="3285131"/>
            <a:ext cx="2223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2010670" y="3707613"/>
            <a:ext cx="222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title"/>
          </p:nvPr>
        </p:nvSpPr>
        <p:spPr>
          <a:xfrm>
            <a:off x="5849971" y="3285132"/>
            <a:ext cx="2223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5849971" y="3707614"/>
            <a:ext cx="2223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9" type="title"/>
          </p:nvPr>
        </p:nvSpPr>
        <p:spPr>
          <a:xfrm>
            <a:off x="1023395" y="1838100"/>
            <a:ext cx="84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13" type="title"/>
          </p:nvPr>
        </p:nvSpPr>
        <p:spPr>
          <a:xfrm>
            <a:off x="1023395" y="3540325"/>
            <a:ext cx="84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14" type="title"/>
          </p:nvPr>
        </p:nvSpPr>
        <p:spPr>
          <a:xfrm>
            <a:off x="4859295" y="1838100"/>
            <a:ext cx="84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15" type="title"/>
          </p:nvPr>
        </p:nvSpPr>
        <p:spPr>
          <a:xfrm>
            <a:off x="4859295" y="3540325"/>
            <a:ext cx="84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/>
          <p:nvPr/>
        </p:nvSpPr>
        <p:spPr>
          <a:xfrm rot="10800000">
            <a:off x="4862850" y="-3577"/>
            <a:ext cx="4281237" cy="1305987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-486898" y="2103900"/>
            <a:ext cx="935700" cy="9357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flipH="1" rot="10800000">
            <a:off x="5960825" y="0"/>
            <a:ext cx="3183175" cy="1044225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-5450" y="1930400"/>
            <a:ext cx="9143812" cy="3213100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0" y="3063175"/>
            <a:ext cx="9138552" cy="2080325"/>
          </a:xfrm>
          <a:custGeom>
            <a:rect b="b" l="l" r="r" t="t"/>
            <a:pathLst>
              <a:path extrusionOk="0" h="83213" w="16089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3853" y="3545475"/>
            <a:ext cx="9110152" cy="1598025"/>
          </a:xfrm>
          <a:custGeom>
            <a:rect b="b" l="l" r="r" t="t"/>
            <a:pathLst>
              <a:path extrusionOk="0" h="63921" w="16039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1225603" y="794450"/>
            <a:ext cx="1002600" cy="100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flipH="1" rot="10800000">
            <a:off x="0" y="59"/>
            <a:ext cx="9134420" cy="647641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 txBox="1"/>
          <p:nvPr>
            <p:ph type="title"/>
          </p:nvPr>
        </p:nvSpPr>
        <p:spPr>
          <a:xfrm>
            <a:off x="4007728" y="1790000"/>
            <a:ext cx="27843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14"/>
          <p:cNvSpPr txBox="1"/>
          <p:nvPr>
            <p:ph hasCustomPrompt="1" idx="2" type="title"/>
          </p:nvPr>
        </p:nvSpPr>
        <p:spPr>
          <a:xfrm>
            <a:off x="2454418" y="2086214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14"/>
          <p:cNvSpPr txBox="1"/>
          <p:nvPr>
            <p:ph idx="1" type="subTitle"/>
          </p:nvPr>
        </p:nvSpPr>
        <p:spPr>
          <a:xfrm>
            <a:off x="4007718" y="2640097"/>
            <a:ext cx="2784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 flipH="1" rot="-5400000">
            <a:off x="6285264" y="507786"/>
            <a:ext cx="3378718" cy="2338696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flipH="1" rot="5400000">
            <a:off x="-1113613" y="1073262"/>
            <a:ext cx="5149949" cy="3003927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 rot="5400000">
            <a:off x="-1458371" y="1420679"/>
            <a:ext cx="5135483" cy="2300258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rot="5400000">
            <a:off x="-2029062" y="1976124"/>
            <a:ext cx="5722557" cy="1745841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014225" y="-440519"/>
            <a:ext cx="1625400" cy="16245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6606747" y="1106845"/>
            <a:ext cx="3656314" cy="1418172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-5400000">
            <a:off x="6315959" y="1978708"/>
            <a:ext cx="4818961" cy="837104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6780213" y="648050"/>
            <a:ext cx="945600" cy="9456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7310225" y="4644738"/>
            <a:ext cx="959175" cy="162000"/>
            <a:chOff x="447675" y="1666875"/>
            <a:chExt cx="959175" cy="162000"/>
          </a:xfrm>
        </p:grpSpPr>
        <p:sp>
          <p:nvSpPr>
            <p:cNvPr id="162" name="Google Shape;162;p15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2977575" y="239238"/>
            <a:ext cx="427725" cy="162000"/>
            <a:chOff x="979125" y="1666875"/>
            <a:chExt cx="427725" cy="162000"/>
          </a:xfrm>
        </p:grpSpPr>
        <p:sp>
          <p:nvSpPr>
            <p:cNvPr id="167" name="Google Shape;167;p15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type="title"/>
          </p:nvPr>
        </p:nvSpPr>
        <p:spPr>
          <a:xfrm>
            <a:off x="3272394" y="3360325"/>
            <a:ext cx="3795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" type="subTitle"/>
          </p:nvPr>
        </p:nvSpPr>
        <p:spPr>
          <a:xfrm>
            <a:off x="3272375" y="1328425"/>
            <a:ext cx="37956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3" name="Google Shape;173;p16"/>
          <p:cNvSpPr/>
          <p:nvPr/>
        </p:nvSpPr>
        <p:spPr>
          <a:xfrm flipH="1" rot="10800000">
            <a:off x="1" y="-102"/>
            <a:ext cx="1771771" cy="693977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flipH="1" rot="10800000">
            <a:off x="0" y="27"/>
            <a:ext cx="2581257" cy="448392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-114300" y="751025"/>
            <a:ext cx="527700" cy="5277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flipH="1">
            <a:off x="6178287" y="4238625"/>
            <a:ext cx="2965713" cy="904869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-1428450" y="3001665"/>
            <a:ext cx="6291452" cy="2141830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 rot="10800000">
            <a:off x="25" y="3647710"/>
            <a:ext cx="4862994" cy="1495790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 flipH="1" rot="10800000">
            <a:off x="25" y="4476746"/>
            <a:ext cx="2528004" cy="666754"/>
          </a:xfrm>
          <a:custGeom>
            <a:rect b="b" l="l" r="r" t="t"/>
            <a:pathLst>
              <a:path extrusionOk="0" h="9118" w="34571">
                <a:moveTo>
                  <a:pt x="0" y="0"/>
                </a:moveTo>
                <a:lnTo>
                  <a:pt x="0" y="6338"/>
                </a:lnTo>
                <a:cubicBezTo>
                  <a:pt x="943" y="7967"/>
                  <a:pt x="2339" y="9118"/>
                  <a:pt x="4255" y="9118"/>
                </a:cubicBezTo>
                <a:cubicBezTo>
                  <a:pt x="4290" y="9118"/>
                  <a:pt x="4326" y="9117"/>
                  <a:pt x="4362" y="9117"/>
                </a:cubicBezTo>
                <a:cubicBezTo>
                  <a:pt x="6420" y="9073"/>
                  <a:pt x="8510" y="7490"/>
                  <a:pt x="10405" y="6305"/>
                </a:cubicBezTo>
                <a:cubicBezTo>
                  <a:pt x="12479" y="5012"/>
                  <a:pt x="16256" y="1807"/>
                  <a:pt x="19035" y="1687"/>
                </a:cubicBezTo>
                <a:cubicBezTo>
                  <a:pt x="19099" y="1685"/>
                  <a:pt x="19164" y="1683"/>
                  <a:pt x="19229" y="1683"/>
                </a:cubicBezTo>
                <a:cubicBezTo>
                  <a:pt x="21978" y="1683"/>
                  <a:pt x="25338" y="4009"/>
                  <a:pt x="27327" y="4766"/>
                </a:cubicBezTo>
                <a:cubicBezTo>
                  <a:pt x="28374" y="5162"/>
                  <a:pt x="29407" y="5376"/>
                  <a:pt x="30348" y="5376"/>
                </a:cubicBezTo>
                <a:cubicBezTo>
                  <a:pt x="32168" y="5376"/>
                  <a:pt x="33645" y="4574"/>
                  <a:pt x="34221" y="2735"/>
                </a:cubicBezTo>
                <a:cubicBezTo>
                  <a:pt x="34500" y="1835"/>
                  <a:pt x="34571" y="912"/>
                  <a:pt x="34527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 flipH="1" rot="10800000">
            <a:off x="25" y="4212189"/>
            <a:ext cx="2873301" cy="931311"/>
          </a:xfrm>
          <a:custGeom>
            <a:rect b="b" l="l" r="r" t="t"/>
            <a:pathLst>
              <a:path extrusionOk="0" h="17682" w="39293">
                <a:moveTo>
                  <a:pt x="1" y="1"/>
                </a:moveTo>
                <a:lnTo>
                  <a:pt x="1" y="12987"/>
                </a:lnTo>
                <a:cubicBezTo>
                  <a:pt x="1797" y="11513"/>
                  <a:pt x="3849" y="10263"/>
                  <a:pt x="6344" y="9816"/>
                </a:cubicBezTo>
                <a:cubicBezTo>
                  <a:pt x="6911" y="9714"/>
                  <a:pt x="7498" y="9667"/>
                  <a:pt x="8094" y="9667"/>
                </a:cubicBezTo>
                <a:cubicBezTo>
                  <a:pt x="10310" y="9667"/>
                  <a:pt x="12641" y="10313"/>
                  <a:pt x="14521" y="11169"/>
                </a:cubicBezTo>
                <a:cubicBezTo>
                  <a:pt x="18573" y="13008"/>
                  <a:pt x="22965" y="17682"/>
                  <a:pt x="28417" y="17682"/>
                </a:cubicBezTo>
                <a:cubicBezTo>
                  <a:pt x="29018" y="17682"/>
                  <a:pt x="29631" y="17625"/>
                  <a:pt x="30259" y="17502"/>
                </a:cubicBezTo>
                <a:cubicBezTo>
                  <a:pt x="36012" y="16361"/>
                  <a:pt x="36301" y="11693"/>
                  <a:pt x="37552" y="7681"/>
                </a:cubicBezTo>
                <a:cubicBezTo>
                  <a:pt x="38250" y="5421"/>
                  <a:pt x="38583" y="2616"/>
                  <a:pt x="3929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 rot="10800000">
            <a:off x="1931774" y="-9"/>
            <a:ext cx="8600799" cy="2928062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 flipH="1" rot="10800000">
            <a:off x="4936300" y="-19"/>
            <a:ext cx="4207839" cy="1074716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8537750" y="2286104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2590848" y="1293438"/>
            <a:ext cx="39624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" type="subTitle"/>
          </p:nvPr>
        </p:nvSpPr>
        <p:spPr>
          <a:xfrm>
            <a:off x="2590825" y="2826413"/>
            <a:ext cx="3962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/>
          <p:nvPr>
            <p:ph idx="2" type="pic"/>
          </p:nvPr>
        </p:nvSpPr>
        <p:spPr>
          <a:xfrm>
            <a:off x="4500388" y="-2244"/>
            <a:ext cx="4645200" cy="51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8"/>
          <p:cNvSpPr txBox="1"/>
          <p:nvPr>
            <p:ph idx="1" type="subTitle"/>
          </p:nvPr>
        </p:nvSpPr>
        <p:spPr>
          <a:xfrm>
            <a:off x="1343150" y="3249000"/>
            <a:ext cx="2994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1343150" y="847800"/>
            <a:ext cx="29949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18"/>
          <p:cNvSpPr/>
          <p:nvPr/>
        </p:nvSpPr>
        <p:spPr>
          <a:xfrm rot="5400000">
            <a:off x="-1984776" y="1985146"/>
            <a:ext cx="5150323" cy="1180880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-1150609" y="1151022"/>
            <a:ext cx="3409606" cy="1108427"/>
          </a:xfrm>
          <a:custGeom>
            <a:rect b="b" l="l" r="r" t="t"/>
            <a:pathLst>
              <a:path extrusionOk="0" h="27683" w="85155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5400000">
            <a:off x="-1846696" y="1847117"/>
            <a:ext cx="4469825" cy="776456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8"/>
          <p:cNvGrpSpPr/>
          <p:nvPr/>
        </p:nvGrpSpPr>
        <p:grpSpPr>
          <a:xfrm>
            <a:off x="532175" y="4776763"/>
            <a:ext cx="427725" cy="162000"/>
            <a:chOff x="447675" y="1666875"/>
            <a:chExt cx="427725" cy="162000"/>
          </a:xfrm>
        </p:grpSpPr>
        <p:sp>
          <p:nvSpPr>
            <p:cNvPr id="195" name="Google Shape;195;p18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1087350" y="3557475"/>
            <a:ext cx="2666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1087350" y="2264475"/>
            <a:ext cx="26661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19"/>
          <p:cNvSpPr/>
          <p:nvPr/>
        </p:nvSpPr>
        <p:spPr>
          <a:xfrm rot="10800000">
            <a:off x="3979357" y="0"/>
            <a:ext cx="5164646" cy="5154850"/>
          </a:xfrm>
          <a:custGeom>
            <a:rect b="b" l="l" r="r" t="t"/>
            <a:pathLst>
              <a:path extrusionOk="0" h="40931" w="31634">
                <a:moveTo>
                  <a:pt x="23855" y="1"/>
                </a:moveTo>
                <a:lnTo>
                  <a:pt x="0" y="17"/>
                </a:lnTo>
                <a:lnTo>
                  <a:pt x="0" y="40931"/>
                </a:lnTo>
                <a:lnTo>
                  <a:pt x="31601" y="40931"/>
                </a:lnTo>
                <a:cubicBezTo>
                  <a:pt x="31634" y="34790"/>
                  <a:pt x="29576" y="28659"/>
                  <a:pt x="25935" y="24080"/>
                </a:cubicBezTo>
                <a:cubicBezTo>
                  <a:pt x="25001" y="22900"/>
                  <a:pt x="23959" y="21814"/>
                  <a:pt x="23205" y="20477"/>
                </a:cubicBezTo>
                <a:cubicBezTo>
                  <a:pt x="22452" y="19145"/>
                  <a:pt x="22015" y="17474"/>
                  <a:pt x="22436" y="15968"/>
                </a:cubicBezTo>
                <a:cubicBezTo>
                  <a:pt x="22998" y="13959"/>
                  <a:pt x="24958" y="12567"/>
                  <a:pt x="25040" y="10465"/>
                </a:cubicBezTo>
                <a:cubicBezTo>
                  <a:pt x="25121" y="8134"/>
                  <a:pt x="22867" y="6541"/>
                  <a:pt x="22343" y="4286"/>
                </a:cubicBezTo>
                <a:cubicBezTo>
                  <a:pt x="21977" y="2692"/>
                  <a:pt x="22616" y="874"/>
                  <a:pt x="23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-5400000">
            <a:off x="4930657" y="935962"/>
            <a:ext cx="5145931" cy="3280896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-5400000">
            <a:off x="5510311" y="1512572"/>
            <a:ext cx="5143251" cy="2124220"/>
          </a:xfrm>
          <a:custGeom>
            <a:rect b="b" l="l" r="r" t="t"/>
            <a:pathLst>
              <a:path extrusionOk="0" h="83213" w="16089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rot="-5400000">
            <a:off x="5764530" y="1747750"/>
            <a:ext cx="5127267" cy="1631743"/>
          </a:xfrm>
          <a:custGeom>
            <a:rect b="b" l="l" r="r" t="t"/>
            <a:pathLst>
              <a:path extrusionOk="0" h="63921" w="16039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 rot="5400000">
            <a:off x="-1153143" y="1153074"/>
            <a:ext cx="3541771" cy="1235618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 rot="5400000">
            <a:off x="-578556" y="1024991"/>
            <a:ext cx="1896019" cy="738893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rot="5400000">
            <a:off x="-1712004" y="1711896"/>
            <a:ext cx="4143575" cy="7197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32154" y="4802925"/>
            <a:ext cx="665100" cy="665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1" type="subTitle"/>
          </p:nvPr>
        </p:nvSpPr>
        <p:spPr>
          <a:xfrm>
            <a:off x="5067675" y="2223150"/>
            <a:ext cx="267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type="title"/>
          </p:nvPr>
        </p:nvSpPr>
        <p:spPr>
          <a:xfrm>
            <a:off x="5067675" y="930150"/>
            <a:ext cx="2670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0"/>
          <p:cNvSpPr/>
          <p:nvPr/>
        </p:nvSpPr>
        <p:spPr>
          <a:xfrm flipH="1" rot="10800000">
            <a:off x="4054" y="-6"/>
            <a:ext cx="2806438" cy="1819281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flipH="1" rot="10800000">
            <a:off x="3967" y="-3577"/>
            <a:ext cx="4281237" cy="1305987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rot="10800000">
            <a:off x="3920" y="-41"/>
            <a:ext cx="2648083" cy="868691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4050" y="3802477"/>
            <a:ext cx="9144064" cy="1341014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5586" y="3788801"/>
            <a:ext cx="9142528" cy="1354689"/>
          </a:xfrm>
          <a:custGeom>
            <a:rect b="b" l="l" r="r" t="t"/>
            <a:pathLst>
              <a:path extrusionOk="0" h="28430" w="142852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450" y="1930400"/>
            <a:ext cx="9143812" cy="3213100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0" y="3063175"/>
            <a:ext cx="9138552" cy="2080325"/>
          </a:xfrm>
          <a:custGeom>
            <a:rect b="b" l="l" r="r" t="t"/>
            <a:pathLst>
              <a:path extrusionOk="0" h="83213" w="16089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3853" y="3545475"/>
            <a:ext cx="9110152" cy="1598025"/>
          </a:xfrm>
          <a:custGeom>
            <a:rect b="b" l="l" r="r" t="t"/>
            <a:pathLst>
              <a:path extrusionOk="0" h="63921" w="16039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225603" y="794450"/>
            <a:ext cx="1002600" cy="100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 rot="10800000">
            <a:off x="0" y="59"/>
            <a:ext cx="9134420" cy="647641"/>
          </a:xfrm>
          <a:custGeom>
            <a:rect b="b" l="l" r="r" t="t"/>
            <a:pathLst>
              <a:path extrusionOk="0" h="28143" w="142876">
                <a:moveTo>
                  <a:pt x="6574" y="1"/>
                </a:moveTo>
                <a:cubicBezTo>
                  <a:pt x="4253" y="1"/>
                  <a:pt x="1915" y="766"/>
                  <a:pt x="1" y="2068"/>
                </a:cubicBezTo>
                <a:lnTo>
                  <a:pt x="1" y="28142"/>
                </a:lnTo>
                <a:lnTo>
                  <a:pt x="142876" y="28142"/>
                </a:lnTo>
                <a:lnTo>
                  <a:pt x="142876" y="10652"/>
                </a:lnTo>
                <a:cubicBezTo>
                  <a:pt x="136786" y="13712"/>
                  <a:pt x="129891" y="15285"/>
                  <a:pt x="122999" y="15285"/>
                </a:cubicBezTo>
                <a:cubicBezTo>
                  <a:pt x="119192" y="15285"/>
                  <a:pt x="115386" y="14805"/>
                  <a:pt x="111717" y="13831"/>
                </a:cubicBezTo>
                <a:cubicBezTo>
                  <a:pt x="107800" y="12795"/>
                  <a:pt x="103990" y="11212"/>
                  <a:pt x="99918" y="10973"/>
                </a:cubicBezTo>
                <a:cubicBezTo>
                  <a:pt x="99531" y="10950"/>
                  <a:pt x="99145" y="10940"/>
                  <a:pt x="98759" y="10940"/>
                </a:cubicBezTo>
                <a:cubicBezTo>
                  <a:pt x="94033" y="10940"/>
                  <a:pt x="89359" y="12544"/>
                  <a:pt x="84643" y="12544"/>
                </a:cubicBezTo>
                <a:cubicBezTo>
                  <a:pt x="84194" y="12544"/>
                  <a:pt x="83746" y="12529"/>
                  <a:pt x="83297" y="12497"/>
                </a:cubicBezTo>
                <a:cubicBezTo>
                  <a:pt x="77403" y="12069"/>
                  <a:pt x="72248" y="8771"/>
                  <a:pt x="67211" y="5854"/>
                </a:cubicBezTo>
                <a:cubicBezTo>
                  <a:pt x="62811" y="3311"/>
                  <a:pt x="57903" y="904"/>
                  <a:pt x="52852" y="904"/>
                </a:cubicBezTo>
                <a:cubicBezTo>
                  <a:pt x="52109" y="904"/>
                  <a:pt x="51362" y="956"/>
                  <a:pt x="50614" y="1067"/>
                </a:cubicBezTo>
                <a:cubicBezTo>
                  <a:pt x="45721" y="1794"/>
                  <a:pt x="41684" y="4913"/>
                  <a:pt x="37529" y="7449"/>
                </a:cubicBezTo>
                <a:cubicBezTo>
                  <a:pt x="34352" y="9397"/>
                  <a:pt x="30619" y="11094"/>
                  <a:pt x="26946" y="11094"/>
                </a:cubicBezTo>
                <a:cubicBezTo>
                  <a:pt x="25815" y="11094"/>
                  <a:pt x="24689" y="10933"/>
                  <a:pt x="23587" y="10569"/>
                </a:cubicBezTo>
                <a:cubicBezTo>
                  <a:pt x="18253" y="8807"/>
                  <a:pt x="15503" y="2937"/>
                  <a:pt x="10347" y="746"/>
                </a:cubicBezTo>
                <a:cubicBezTo>
                  <a:pt x="9145" y="236"/>
                  <a:pt x="7862" y="1"/>
                  <a:pt x="65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037961" y="2455375"/>
            <a:ext cx="30681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3952675" y="1309213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3037949" y="3283057"/>
            <a:ext cx="3068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" type="subTitle"/>
          </p:nvPr>
        </p:nvSpPr>
        <p:spPr>
          <a:xfrm>
            <a:off x="713400" y="2079150"/>
            <a:ext cx="2670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713400" y="786150"/>
            <a:ext cx="2670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9" name="Google Shape;219;p21"/>
          <p:cNvSpPr/>
          <p:nvPr/>
        </p:nvSpPr>
        <p:spPr>
          <a:xfrm rot="10800000">
            <a:off x="4344777" y="-34"/>
            <a:ext cx="4799223" cy="3111109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0" y="3741600"/>
            <a:ext cx="3891024" cy="1401829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flipH="1">
            <a:off x="4790711" y="-8095"/>
            <a:ext cx="4353290" cy="1688508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rot="10800000">
            <a:off x="4288758" y="-8107"/>
            <a:ext cx="4855242" cy="843407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2" y="4031914"/>
            <a:ext cx="2837951" cy="1111585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0" y="4506068"/>
            <a:ext cx="3669410" cy="637415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713275" y="1152475"/>
            <a:ext cx="7717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>
            <a:off x="-8" y="4487523"/>
            <a:ext cx="3776299" cy="6559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0" y="400775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10800000">
            <a:off x="5420532" y="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10800000">
            <a:off x="5367700" y="82"/>
            <a:ext cx="3776299" cy="6559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5002925" y="445025"/>
            <a:ext cx="3428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4" name="Google Shape;234;p23"/>
          <p:cNvSpPr txBox="1"/>
          <p:nvPr>
            <p:ph idx="2" type="title"/>
          </p:nvPr>
        </p:nvSpPr>
        <p:spPr>
          <a:xfrm>
            <a:off x="5002680" y="2056600"/>
            <a:ext cx="3428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5002680" y="2486149"/>
            <a:ext cx="3428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3" type="title"/>
          </p:nvPr>
        </p:nvSpPr>
        <p:spPr>
          <a:xfrm>
            <a:off x="5002676" y="3343251"/>
            <a:ext cx="3428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3"/>
          <p:cNvSpPr txBox="1"/>
          <p:nvPr>
            <p:ph idx="4" type="subTitle"/>
          </p:nvPr>
        </p:nvSpPr>
        <p:spPr>
          <a:xfrm>
            <a:off x="5002676" y="3772800"/>
            <a:ext cx="3428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3"/>
          <p:cNvSpPr/>
          <p:nvPr/>
        </p:nvSpPr>
        <p:spPr>
          <a:xfrm flipH="1" rot="10800000">
            <a:off x="119929" y="0"/>
            <a:ext cx="3983986" cy="5154850"/>
          </a:xfrm>
          <a:custGeom>
            <a:rect b="b" l="l" r="r" t="t"/>
            <a:pathLst>
              <a:path extrusionOk="0" h="40931" w="31634">
                <a:moveTo>
                  <a:pt x="23855" y="1"/>
                </a:moveTo>
                <a:lnTo>
                  <a:pt x="0" y="17"/>
                </a:lnTo>
                <a:lnTo>
                  <a:pt x="0" y="40931"/>
                </a:lnTo>
                <a:lnTo>
                  <a:pt x="31601" y="40931"/>
                </a:lnTo>
                <a:cubicBezTo>
                  <a:pt x="31634" y="34790"/>
                  <a:pt x="29576" y="28659"/>
                  <a:pt x="25935" y="24080"/>
                </a:cubicBezTo>
                <a:cubicBezTo>
                  <a:pt x="25001" y="22900"/>
                  <a:pt x="23959" y="21814"/>
                  <a:pt x="23205" y="20477"/>
                </a:cubicBezTo>
                <a:cubicBezTo>
                  <a:pt x="22452" y="19145"/>
                  <a:pt x="22015" y="17474"/>
                  <a:pt x="22436" y="15968"/>
                </a:cubicBezTo>
                <a:cubicBezTo>
                  <a:pt x="22998" y="13959"/>
                  <a:pt x="24958" y="12567"/>
                  <a:pt x="25040" y="10465"/>
                </a:cubicBezTo>
                <a:cubicBezTo>
                  <a:pt x="25121" y="8134"/>
                  <a:pt x="22867" y="6541"/>
                  <a:pt x="22343" y="4286"/>
                </a:cubicBezTo>
                <a:cubicBezTo>
                  <a:pt x="21977" y="2692"/>
                  <a:pt x="22616" y="874"/>
                  <a:pt x="23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5400000">
            <a:off x="-1071416" y="1074480"/>
            <a:ext cx="5149949" cy="3007140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>
            <a:off x="-1906037" y="1906174"/>
            <a:ext cx="5558190" cy="1745841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5400000">
            <a:off x="-3171047" y="3171153"/>
            <a:ext cx="9628484" cy="3286110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8247950" y="-458501"/>
            <a:ext cx="1326600" cy="13266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 flipH="1" rot="10800000">
            <a:off x="188" y="12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 rot="10800000">
            <a:off x="179100" y="878926"/>
            <a:ext cx="706500" cy="7065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 flipH="1" rot="10800000">
            <a:off x="-1" y="19"/>
            <a:ext cx="3723831" cy="646869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3525" y="2124087"/>
            <a:ext cx="9142528" cy="3019408"/>
          </a:xfrm>
          <a:custGeom>
            <a:rect b="b" l="l" r="r" t="t"/>
            <a:pathLst>
              <a:path extrusionOk="0" h="28430" w="142852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2" type="title"/>
          </p:nvPr>
        </p:nvSpPr>
        <p:spPr>
          <a:xfrm>
            <a:off x="1828350" y="3383863"/>
            <a:ext cx="234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4"/>
          <p:cNvSpPr txBox="1"/>
          <p:nvPr>
            <p:ph idx="1" type="subTitle"/>
          </p:nvPr>
        </p:nvSpPr>
        <p:spPr>
          <a:xfrm>
            <a:off x="1828350" y="3813411"/>
            <a:ext cx="2347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4"/>
          <p:cNvSpPr txBox="1"/>
          <p:nvPr>
            <p:ph idx="3" type="title"/>
          </p:nvPr>
        </p:nvSpPr>
        <p:spPr>
          <a:xfrm>
            <a:off x="4968451" y="3383863"/>
            <a:ext cx="234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4"/>
          <p:cNvSpPr txBox="1"/>
          <p:nvPr>
            <p:ph idx="4" type="subTitle"/>
          </p:nvPr>
        </p:nvSpPr>
        <p:spPr>
          <a:xfrm>
            <a:off x="4968451" y="3813411"/>
            <a:ext cx="2347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4"/>
          <p:cNvSpPr/>
          <p:nvPr/>
        </p:nvSpPr>
        <p:spPr>
          <a:xfrm flipH="1">
            <a:off x="7246129" y="4428567"/>
            <a:ext cx="1897871" cy="743369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 flipH="1">
            <a:off x="5999453" y="4604733"/>
            <a:ext cx="3142497" cy="545885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-2050" y="4056698"/>
            <a:ext cx="3505096" cy="1069226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-2050" y="4470567"/>
            <a:ext cx="3885700" cy="674987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 rot="10800000">
            <a:off x="6337562" y="-6"/>
            <a:ext cx="2806438" cy="1819281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 rot="10800000">
            <a:off x="4862850" y="-3577"/>
            <a:ext cx="4281237" cy="1305987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flipH="1" rot="10800000">
            <a:off x="6496050" y="-41"/>
            <a:ext cx="2648083" cy="868691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73200" y="1463650"/>
            <a:ext cx="851100" cy="8511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3" name="Google Shape;263;p25"/>
          <p:cNvSpPr txBox="1"/>
          <p:nvPr>
            <p:ph idx="1" type="subTitle"/>
          </p:nvPr>
        </p:nvSpPr>
        <p:spPr>
          <a:xfrm>
            <a:off x="713393" y="1759775"/>
            <a:ext cx="32106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5"/>
          <p:cNvSpPr txBox="1"/>
          <p:nvPr>
            <p:ph idx="2" type="subTitle"/>
          </p:nvPr>
        </p:nvSpPr>
        <p:spPr>
          <a:xfrm>
            <a:off x="4264857" y="1759775"/>
            <a:ext cx="32106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5"/>
          <p:cNvSpPr/>
          <p:nvPr/>
        </p:nvSpPr>
        <p:spPr>
          <a:xfrm flipH="1" rot="10800000">
            <a:off x="0" y="4176308"/>
            <a:ext cx="3667119" cy="967192"/>
          </a:xfrm>
          <a:custGeom>
            <a:rect b="b" l="l" r="r" t="t"/>
            <a:pathLst>
              <a:path extrusionOk="0" h="9118" w="34571">
                <a:moveTo>
                  <a:pt x="0" y="0"/>
                </a:moveTo>
                <a:lnTo>
                  <a:pt x="0" y="6338"/>
                </a:lnTo>
                <a:cubicBezTo>
                  <a:pt x="943" y="7967"/>
                  <a:pt x="2339" y="9118"/>
                  <a:pt x="4255" y="9118"/>
                </a:cubicBezTo>
                <a:cubicBezTo>
                  <a:pt x="4290" y="9118"/>
                  <a:pt x="4326" y="9117"/>
                  <a:pt x="4362" y="9117"/>
                </a:cubicBezTo>
                <a:cubicBezTo>
                  <a:pt x="6420" y="9073"/>
                  <a:pt x="8510" y="7490"/>
                  <a:pt x="10405" y="6305"/>
                </a:cubicBezTo>
                <a:cubicBezTo>
                  <a:pt x="12479" y="5012"/>
                  <a:pt x="16256" y="1807"/>
                  <a:pt x="19035" y="1687"/>
                </a:cubicBezTo>
                <a:cubicBezTo>
                  <a:pt x="19099" y="1685"/>
                  <a:pt x="19164" y="1683"/>
                  <a:pt x="19229" y="1683"/>
                </a:cubicBezTo>
                <a:cubicBezTo>
                  <a:pt x="21978" y="1683"/>
                  <a:pt x="25338" y="4009"/>
                  <a:pt x="27327" y="4766"/>
                </a:cubicBezTo>
                <a:cubicBezTo>
                  <a:pt x="28374" y="5162"/>
                  <a:pt x="29407" y="5376"/>
                  <a:pt x="30348" y="5376"/>
                </a:cubicBezTo>
                <a:cubicBezTo>
                  <a:pt x="32168" y="5376"/>
                  <a:pt x="33645" y="4574"/>
                  <a:pt x="34221" y="2735"/>
                </a:cubicBezTo>
                <a:cubicBezTo>
                  <a:pt x="34500" y="1835"/>
                  <a:pt x="34571" y="912"/>
                  <a:pt x="345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-667275" y="4404607"/>
            <a:ext cx="2657989" cy="738893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560383" y="4632262"/>
            <a:ext cx="1839020" cy="511227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7578825" y="4523088"/>
            <a:ext cx="959175" cy="162000"/>
            <a:chOff x="447675" y="1666875"/>
            <a:chExt cx="959175" cy="162000"/>
          </a:xfrm>
        </p:grpSpPr>
        <p:sp>
          <p:nvSpPr>
            <p:cNvPr id="269" name="Google Shape;269;p25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 flipH="1" rot="10800000">
            <a:off x="100" y="-117"/>
            <a:ext cx="9143812" cy="2848092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 rot="10800000">
            <a:off x="62" y="-12"/>
            <a:ext cx="2819338" cy="720098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0" y="-125"/>
            <a:ext cx="2159249" cy="971670"/>
          </a:xfrm>
          <a:custGeom>
            <a:rect b="b" l="l" r="r" t="t"/>
            <a:pathLst>
              <a:path extrusionOk="0" h="17682" w="39293">
                <a:moveTo>
                  <a:pt x="1" y="1"/>
                </a:moveTo>
                <a:lnTo>
                  <a:pt x="1" y="12987"/>
                </a:lnTo>
                <a:cubicBezTo>
                  <a:pt x="1797" y="11513"/>
                  <a:pt x="3849" y="10263"/>
                  <a:pt x="6344" y="9816"/>
                </a:cubicBezTo>
                <a:cubicBezTo>
                  <a:pt x="6911" y="9714"/>
                  <a:pt x="7498" y="9667"/>
                  <a:pt x="8094" y="9667"/>
                </a:cubicBezTo>
                <a:cubicBezTo>
                  <a:pt x="10310" y="9667"/>
                  <a:pt x="12641" y="10313"/>
                  <a:pt x="14521" y="11169"/>
                </a:cubicBezTo>
                <a:cubicBezTo>
                  <a:pt x="18573" y="13008"/>
                  <a:pt x="22965" y="17682"/>
                  <a:pt x="28417" y="17682"/>
                </a:cubicBezTo>
                <a:cubicBezTo>
                  <a:pt x="29018" y="17682"/>
                  <a:pt x="29631" y="17625"/>
                  <a:pt x="30259" y="17502"/>
                </a:cubicBezTo>
                <a:cubicBezTo>
                  <a:pt x="36012" y="16361"/>
                  <a:pt x="36301" y="11693"/>
                  <a:pt x="37552" y="7681"/>
                </a:cubicBezTo>
                <a:cubicBezTo>
                  <a:pt x="38250" y="5421"/>
                  <a:pt x="38583" y="2616"/>
                  <a:pt x="3929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045000" y="-361350"/>
            <a:ext cx="738900" cy="7389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2" type="title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6"/>
          <p:cNvSpPr txBox="1"/>
          <p:nvPr>
            <p:ph idx="1" type="subTitle"/>
          </p:nvPr>
        </p:nvSpPr>
        <p:spPr>
          <a:xfrm>
            <a:off x="713400" y="3694599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6"/>
          <p:cNvSpPr txBox="1"/>
          <p:nvPr>
            <p:ph idx="3" type="title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6"/>
          <p:cNvSpPr txBox="1"/>
          <p:nvPr>
            <p:ph idx="4" type="subTitle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6"/>
          <p:cNvSpPr txBox="1"/>
          <p:nvPr>
            <p:ph idx="5" type="title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6"/>
          <p:cNvSpPr txBox="1"/>
          <p:nvPr>
            <p:ph idx="6" type="subTitle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8855250" y="3875425"/>
            <a:ext cx="603000" cy="6030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8576025" y="4656875"/>
            <a:ext cx="1028100" cy="10281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flipH="1">
            <a:off x="7600237" y="4656876"/>
            <a:ext cx="1429462" cy="486639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713275" y="445025"/>
            <a:ext cx="4950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2" type="title"/>
          </p:nvPr>
        </p:nvSpPr>
        <p:spPr>
          <a:xfrm>
            <a:off x="713277" y="1896375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7"/>
          <p:cNvSpPr txBox="1"/>
          <p:nvPr>
            <p:ph idx="1" type="subTitle"/>
          </p:nvPr>
        </p:nvSpPr>
        <p:spPr>
          <a:xfrm>
            <a:off x="713277" y="2325922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3" type="title"/>
          </p:nvPr>
        </p:nvSpPr>
        <p:spPr>
          <a:xfrm>
            <a:off x="2987025" y="1896375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7"/>
          <p:cNvSpPr txBox="1"/>
          <p:nvPr>
            <p:ph idx="4" type="subTitle"/>
          </p:nvPr>
        </p:nvSpPr>
        <p:spPr>
          <a:xfrm>
            <a:off x="2987026" y="2325923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7"/>
          <p:cNvSpPr txBox="1"/>
          <p:nvPr>
            <p:ph idx="5" type="title"/>
          </p:nvPr>
        </p:nvSpPr>
        <p:spPr>
          <a:xfrm>
            <a:off x="713277" y="3558955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27"/>
          <p:cNvSpPr txBox="1"/>
          <p:nvPr>
            <p:ph idx="6" type="subTitle"/>
          </p:nvPr>
        </p:nvSpPr>
        <p:spPr>
          <a:xfrm>
            <a:off x="713277" y="3988503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7"/>
          <p:cNvSpPr txBox="1"/>
          <p:nvPr>
            <p:ph idx="7" type="title"/>
          </p:nvPr>
        </p:nvSpPr>
        <p:spPr>
          <a:xfrm>
            <a:off x="2987025" y="3558955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27"/>
          <p:cNvSpPr txBox="1"/>
          <p:nvPr>
            <p:ph idx="8" type="subTitle"/>
          </p:nvPr>
        </p:nvSpPr>
        <p:spPr>
          <a:xfrm>
            <a:off x="2987026" y="3988503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7"/>
          <p:cNvSpPr/>
          <p:nvPr/>
        </p:nvSpPr>
        <p:spPr>
          <a:xfrm rot="10800000">
            <a:off x="5040214" y="0"/>
            <a:ext cx="3983986" cy="5154850"/>
          </a:xfrm>
          <a:custGeom>
            <a:rect b="b" l="l" r="r" t="t"/>
            <a:pathLst>
              <a:path extrusionOk="0" h="40931" w="31634">
                <a:moveTo>
                  <a:pt x="23855" y="1"/>
                </a:moveTo>
                <a:lnTo>
                  <a:pt x="0" y="17"/>
                </a:lnTo>
                <a:lnTo>
                  <a:pt x="0" y="40931"/>
                </a:lnTo>
                <a:lnTo>
                  <a:pt x="31601" y="40931"/>
                </a:lnTo>
                <a:cubicBezTo>
                  <a:pt x="31634" y="34790"/>
                  <a:pt x="29576" y="28659"/>
                  <a:pt x="25935" y="24080"/>
                </a:cubicBezTo>
                <a:cubicBezTo>
                  <a:pt x="25001" y="22900"/>
                  <a:pt x="23959" y="21814"/>
                  <a:pt x="23205" y="20477"/>
                </a:cubicBezTo>
                <a:cubicBezTo>
                  <a:pt x="22452" y="19145"/>
                  <a:pt x="22015" y="17474"/>
                  <a:pt x="22436" y="15968"/>
                </a:cubicBezTo>
                <a:cubicBezTo>
                  <a:pt x="22998" y="13959"/>
                  <a:pt x="24958" y="12567"/>
                  <a:pt x="25040" y="10465"/>
                </a:cubicBezTo>
                <a:cubicBezTo>
                  <a:pt x="25121" y="8134"/>
                  <a:pt x="22867" y="6541"/>
                  <a:pt x="22343" y="4286"/>
                </a:cubicBezTo>
                <a:cubicBezTo>
                  <a:pt x="21977" y="2692"/>
                  <a:pt x="22616" y="874"/>
                  <a:pt x="23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 rot="-5400000">
            <a:off x="5065595" y="1074480"/>
            <a:ext cx="5149949" cy="3007140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 flipH="1" rot="-5400000">
            <a:off x="5491975" y="1906174"/>
            <a:ext cx="5558190" cy="1745841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rot="-5400000">
            <a:off x="2686692" y="3171153"/>
            <a:ext cx="9628484" cy="3286110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5342600" y="3731325"/>
            <a:ext cx="1029600" cy="10296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-601000" y="-441150"/>
            <a:ext cx="1144500" cy="11445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>
            <a:off x="0" y="2819400"/>
            <a:ext cx="6724724" cy="2345816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 rot="10800000">
            <a:off x="5743530" y="-27"/>
            <a:ext cx="3400470" cy="1467577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idx="2" type="title"/>
          </p:nvPr>
        </p:nvSpPr>
        <p:spPr>
          <a:xfrm>
            <a:off x="850950" y="3556955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8"/>
          <p:cNvSpPr txBox="1"/>
          <p:nvPr>
            <p:ph idx="1" type="subTitle"/>
          </p:nvPr>
        </p:nvSpPr>
        <p:spPr>
          <a:xfrm>
            <a:off x="850950" y="3986505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3" type="title"/>
          </p:nvPr>
        </p:nvSpPr>
        <p:spPr>
          <a:xfrm>
            <a:off x="3506935" y="3556955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8"/>
          <p:cNvSpPr txBox="1"/>
          <p:nvPr>
            <p:ph idx="4" type="subTitle"/>
          </p:nvPr>
        </p:nvSpPr>
        <p:spPr>
          <a:xfrm>
            <a:off x="3506926" y="3986505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8"/>
          <p:cNvSpPr txBox="1"/>
          <p:nvPr>
            <p:ph idx="5" type="title"/>
          </p:nvPr>
        </p:nvSpPr>
        <p:spPr>
          <a:xfrm>
            <a:off x="6162925" y="3556955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8"/>
          <p:cNvSpPr txBox="1"/>
          <p:nvPr>
            <p:ph idx="6" type="subTitle"/>
          </p:nvPr>
        </p:nvSpPr>
        <p:spPr>
          <a:xfrm>
            <a:off x="6162925" y="3986505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7" type="title"/>
          </p:nvPr>
        </p:nvSpPr>
        <p:spPr>
          <a:xfrm>
            <a:off x="850875" y="1864980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8"/>
          <p:cNvSpPr txBox="1"/>
          <p:nvPr>
            <p:ph idx="8" type="subTitle"/>
          </p:nvPr>
        </p:nvSpPr>
        <p:spPr>
          <a:xfrm>
            <a:off x="850875" y="2294530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9" type="title"/>
          </p:nvPr>
        </p:nvSpPr>
        <p:spPr>
          <a:xfrm>
            <a:off x="3506935" y="1864980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8"/>
          <p:cNvSpPr txBox="1"/>
          <p:nvPr>
            <p:ph idx="13" type="subTitle"/>
          </p:nvPr>
        </p:nvSpPr>
        <p:spPr>
          <a:xfrm>
            <a:off x="3506926" y="2294530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8"/>
          <p:cNvSpPr txBox="1"/>
          <p:nvPr>
            <p:ph idx="14" type="title"/>
          </p:nvPr>
        </p:nvSpPr>
        <p:spPr>
          <a:xfrm>
            <a:off x="6162925" y="1864980"/>
            <a:ext cx="2130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9" name="Google Shape;319;p28"/>
          <p:cNvSpPr txBox="1"/>
          <p:nvPr>
            <p:ph idx="15" type="subTitle"/>
          </p:nvPr>
        </p:nvSpPr>
        <p:spPr>
          <a:xfrm>
            <a:off x="6162925" y="2294530"/>
            <a:ext cx="2130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8"/>
          <p:cNvSpPr/>
          <p:nvPr/>
        </p:nvSpPr>
        <p:spPr>
          <a:xfrm flipH="1">
            <a:off x="7514971" y="-8104"/>
            <a:ext cx="2985863" cy="1158125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rot="10800000">
            <a:off x="7321950" y="-8125"/>
            <a:ext cx="3935378" cy="683616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-23050" y="4197823"/>
            <a:ext cx="2431814" cy="945651"/>
          </a:xfrm>
          <a:custGeom>
            <a:rect b="b" l="l" r="r" t="t"/>
            <a:pathLst>
              <a:path extrusionOk="0" h="27683" w="85155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-146125" y="4589718"/>
            <a:ext cx="3187988" cy="553787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8536075" y="740275"/>
            <a:ext cx="945600" cy="9456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8430775" y="4758938"/>
            <a:ext cx="427725" cy="162000"/>
            <a:chOff x="979125" y="1666875"/>
            <a:chExt cx="427725" cy="162000"/>
          </a:xfrm>
        </p:grpSpPr>
        <p:sp>
          <p:nvSpPr>
            <p:cNvPr id="326" name="Google Shape;326;p2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/>
          <p:nvPr/>
        </p:nvSpPr>
        <p:spPr>
          <a:xfrm>
            <a:off x="0" y="1943100"/>
            <a:ext cx="9143957" cy="3200365"/>
          </a:xfrm>
          <a:custGeom>
            <a:rect b="b" l="l" r="r" t="t"/>
            <a:pathLst>
              <a:path extrusionOk="0" h="28430" w="142852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>
            <p:ph hasCustomPrompt="1" type="title"/>
          </p:nvPr>
        </p:nvSpPr>
        <p:spPr>
          <a:xfrm>
            <a:off x="960900" y="1003681"/>
            <a:ext cx="212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29"/>
          <p:cNvSpPr txBox="1"/>
          <p:nvPr>
            <p:ph idx="1" type="subTitle"/>
          </p:nvPr>
        </p:nvSpPr>
        <p:spPr>
          <a:xfrm>
            <a:off x="960900" y="1678576"/>
            <a:ext cx="2124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3509875" y="2449106"/>
            <a:ext cx="212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 txBox="1"/>
          <p:nvPr>
            <p:ph idx="3" type="subTitle"/>
          </p:nvPr>
        </p:nvSpPr>
        <p:spPr>
          <a:xfrm>
            <a:off x="3509875" y="3124001"/>
            <a:ext cx="2124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4" name="Google Shape;334;p29"/>
          <p:cNvSpPr txBox="1"/>
          <p:nvPr>
            <p:ph hasCustomPrompt="1" idx="4" type="title"/>
          </p:nvPr>
        </p:nvSpPr>
        <p:spPr>
          <a:xfrm>
            <a:off x="6058850" y="1003681"/>
            <a:ext cx="21243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5" name="Google Shape;335;p29"/>
          <p:cNvSpPr txBox="1"/>
          <p:nvPr>
            <p:ph idx="5" type="subTitle"/>
          </p:nvPr>
        </p:nvSpPr>
        <p:spPr>
          <a:xfrm>
            <a:off x="6058850" y="1678576"/>
            <a:ext cx="2124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6" name="Google Shape;336;p29"/>
          <p:cNvSpPr/>
          <p:nvPr/>
        </p:nvSpPr>
        <p:spPr>
          <a:xfrm rot="10800000">
            <a:off x="5208794" y="-64"/>
            <a:ext cx="4987359" cy="1521389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4319539" y="121"/>
            <a:ext cx="5057857" cy="87860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8625750" y="1099629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12" y="4183660"/>
            <a:ext cx="5525325" cy="959807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-611300" y="3481650"/>
            <a:ext cx="5447822" cy="1661853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9"/>
          <p:cNvGrpSpPr/>
          <p:nvPr/>
        </p:nvGrpSpPr>
        <p:grpSpPr>
          <a:xfrm>
            <a:off x="1543450" y="3470413"/>
            <a:ext cx="959175" cy="162000"/>
            <a:chOff x="447675" y="1666875"/>
            <a:chExt cx="959175" cy="162000"/>
          </a:xfrm>
        </p:grpSpPr>
        <p:sp>
          <p:nvSpPr>
            <p:cNvPr id="342" name="Google Shape;342;p29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9"/>
          <p:cNvGrpSpPr/>
          <p:nvPr/>
        </p:nvGrpSpPr>
        <p:grpSpPr>
          <a:xfrm>
            <a:off x="4589650" y="1244013"/>
            <a:ext cx="427725" cy="162000"/>
            <a:chOff x="979125" y="1666875"/>
            <a:chExt cx="427725" cy="162000"/>
          </a:xfrm>
        </p:grpSpPr>
        <p:sp>
          <p:nvSpPr>
            <p:cNvPr id="347" name="Google Shape;347;p29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>
            <a:off x="6907138" y="4013588"/>
            <a:ext cx="427725" cy="162000"/>
            <a:chOff x="979125" y="1666875"/>
            <a:chExt cx="427725" cy="162000"/>
          </a:xfrm>
        </p:grpSpPr>
        <p:sp>
          <p:nvSpPr>
            <p:cNvPr id="350" name="Google Shape;350;p29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/>
          <p:nvPr/>
        </p:nvSpPr>
        <p:spPr>
          <a:xfrm flipH="1" rot="10800000">
            <a:off x="12" y="17"/>
            <a:ext cx="2837951" cy="1111585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 flipH="1" rot="10800000">
            <a:off x="0" y="25"/>
            <a:ext cx="3474329" cy="603528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124800" y="1018300"/>
            <a:ext cx="738900" cy="7389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0" y="4222582"/>
            <a:ext cx="2406520" cy="942461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rot="10800000">
            <a:off x="6880103" y="-28"/>
            <a:ext cx="2263897" cy="1467577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>
            <p:ph hasCustomPrompt="1" type="title"/>
          </p:nvPr>
        </p:nvSpPr>
        <p:spPr>
          <a:xfrm>
            <a:off x="1277475" y="1836100"/>
            <a:ext cx="14532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9" name="Google Shape;359;p30"/>
          <p:cNvSpPr txBox="1"/>
          <p:nvPr>
            <p:ph hasCustomPrompt="1" idx="2" type="title"/>
          </p:nvPr>
        </p:nvSpPr>
        <p:spPr>
          <a:xfrm>
            <a:off x="3845425" y="1836100"/>
            <a:ext cx="14532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0" name="Google Shape;360;p30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1" name="Google Shape;361;p30"/>
          <p:cNvSpPr txBox="1"/>
          <p:nvPr>
            <p:ph idx="4" type="title"/>
          </p:nvPr>
        </p:nvSpPr>
        <p:spPr>
          <a:xfrm>
            <a:off x="1023985" y="3257188"/>
            <a:ext cx="1960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2" name="Google Shape;362;p30"/>
          <p:cNvSpPr txBox="1"/>
          <p:nvPr>
            <p:ph idx="1" type="subTitle"/>
          </p:nvPr>
        </p:nvSpPr>
        <p:spPr>
          <a:xfrm>
            <a:off x="1023985" y="3686737"/>
            <a:ext cx="19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0"/>
          <p:cNvSpPr txBox="1"/>
          <p:nvPr>
            <p:ph idx="5" type="title"/>
          </p:nvPr>
        </p:nvSpPr>
        <p:spPr>
          <a:xfrm>
            <a:off x="3591935" y="3257187"/>
            <a:ext cx="1960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4" name="Google Shape;364;p30"/>
          <p:cNvSpPr txBox="1"/>
          <p:nvPr>
            <p:ph idx="6" type="subTitle"/>
          </p:nvPr>
        </p:nvSpPr>
        <p:spPr>
          <a:xfrm>
            <a:off x="3591926" y="3686738"/>
            <a:ext cx="19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0"/>
          <p:cNvSpPr txBox="1"/>
          <p:nvPr>
            <p:ph hasCustomPrompt="1" idx="7" type="title"/>
          </p:nvPr>
        </p:nvSpPr>
        <p:spPr>
          <a:xfrm>
            <a:off x="6413325" y="1836100"/>
            <a:ext cx="14532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6" name="Google Shape;366;p30"/>
          <p:cNvSpPr txBox="1"/>
          <p:nvPr>
            <p:ph idx="8" type="title"/>
          </p:nvPr>
        </p:nvSpPr>
        <p:spPr>
          <a:xfrm>
            <a:off x="6159835" y="3257187"/>
            <a:ext cx="1960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0"/>
          <p:cNvSpPr txBox="1"/>
          <p:nvPr>
            <p:ph idx="9" type="subTitle"/>
          </p:nvPr>
        </p:nvSpPr>
        <p:spPr>
          <a:xfrm>
            <a:off x="6159826" y="3686738"/>
            <a:ext cx="1960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0"/>
          <p:cNvSpPr/>
          <p:nvPr/>
        </p:nvSpPr>
        <p:spPr>
          <a:xfrm flipH="1">
            <a:off x="6106160" y="4615802"/>
            <a:ext cx="3037840" cy="527705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 flipH="1">
            <a:off x="5935595" y="4164723"/>
            <a:ext cx="3208406" cy="978721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0"/>
          <p:cNvGrpSpPr/>
          <p:nvPr/>
        </p:nvGrpSpPr>
        <p:grpSpPr>
          <a:xfrm>
            <a:off x="598588" y="4523088"/>
            <a:ext cx="959175" cy="162000"/>
            <a:chOff x="447675" y="1666875"/>
            <a:chExt cx="959175" cy="162000"/>
          </a:xfrm>
        </p:grpSpPr>
        <p:sp>
          <p:nvSpPr>
            <p:cNvPr id="371" name="Google Shape;371;p30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0"/>
          <p:cNvGrpSpPr/>
          <p:nvPr/>
        </p:nvGrpSpPr>
        <p:grpSpPr>
          <a:xfrm>
            <a:off x="8533463" y="197988"/>
            <a:ext cx="427725" cy="162000"/>
            <a:chOff x="979125" y="1666875"/>
            <a:chExt cx="427725" cy="162000"/>
          </a:xfrm>
        </p:grpSpPr>
        <p:sp>
          <p:nvSpPr>
            <p:cNvPr id="376" name="Google Shape;376;p30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 flipH="1">
            <a:off x="5367700" y="4487523"/>
            <a:ext cx="3776299" cy="6559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420532" y="400775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flipH="1" rot="10800000">
            <a:off x="2" y="7"/>
            <a:ext cx="2428111" cy="740693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 rot="10800000">
            <a:off x="-3" y="44"/>
            <a:ext cx="2462646" cy="427788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5834675" y="-25"/>
            <a:ext cx="3309317" cy="2987238"/>
          </a:xfrm>
          <a:custGeom>
            <a:rect b="b" l="l" r="r" t="t"/>
            <a:pathLst>
              <a:path extrusionOk="0" h="29763" w="32972">
                <a:moveTo>
                  <a:pt x="798" y="1"/>
                </a:moveTo>
                <a:cubicBezTo>
                  <a:pt x="1" y="1054"/>
                  <a:pt x="366" y="2627"/>
                  <a:pt x="1201" y="3647"/>
                </a:cubicBezTo>
                <a:cubicBezTo>
                  <a:pt x="2042" y="4668"/>
                  <a:pt x="3243" y="5301"/>
                  <a:pt x="4335" y="6038"/>
                </a:cubicBezTo>
                <a:cubicBezTo>
                  <a:pt x="5432" y="6775"/>
                  <a:pt x="6496" y="7736"/>
                  <a:pt x="6791" y="9024"/>
                </a:cubicBezTo>
                <a:cubicBezTo>
                  <a:pt x="7091" y="10340"/>
                  <a:pt x="6496" y="11715"/>
                  <a:pt x="5667" y="12774"/>
                </a:cubicBezTo>
                <a:cubicBezTo>
                  <a:pt x="4832" y="13839"/>
                  <a:pt x="3762" y="14696"/>
                  <a:pt x="2877" y="15717"/>
                </a:cubicBezTo>
                <a:cubicBezTo>
                  <a:pt x="1316" y="17518"/>
                  <a:pt x="355" y="19947"/>
                  <a:pt x="716" y="22305"/>
                </a:cubicBezTo>
                <a:cubicBezTo>
                  <a:pt x="1081" y="24664"/>
                  <a:pt x="2959" y="26831"/>
                  <a:pt x="5328" y="27120"/>
                </a:cubicBezTo>
                <a:cubicBezTo>
                  <a:pt x="5540" y="27146"/>
                  <a:pt x="5753" y="27157"/>
                  <a:pt x="5965" y="27157"/>
                </a:cubicBezTo>
                <a:cubicBezTo>
                  <a:pt x="7523" y="27157"/>
                  <a:pt x="9087" y="26549"/>
                  <a:pt x="10638" y="26549"/>
                </a:cubicBezTo>
                <a:cubicBezTo>
                  <a:pt x="10943" y="26549"/>
                  <a:pt x="11247" y="26572"/>
                  <a:pt x="11551" y="26629"/>
                </a:cubicBezTo>
                <a:cubicBezTo>
                  <a:pt x="13287" y="26956"/>
                  <a:pt x="14646" y="28283"/>
                  <a:pt x="16246" y="29036"/>
                </a:cubicBezTo>
                <a:cubicBezTo>
                  <a:pt x="17313" y="29538"/>
                  <a:pt x="18460" y="29763"/>
                  <a:pt x="19623" y="29763"/>
                </a:cubicBezTo>
                <a:cubicBezTo>
                  <a:pt x="21898" y="29763"/>
                  <a:pt x="24227" y="28901"/>
                  <a:pt x="26110" y="27568"/>
                </a:cubicBezTo>
                <a:cubicBezTo>
                  <a:pt x="28959" y="25553"/>
                  <a:pt x="30995" y="22617"/>
                  <a:pt x="32971" y="19745"/>
                </a:cubicBezTo>
                <a:lnTo>
                  <a:pt x="32971" y="6"/>
                </a:lnTo>
                <a:lnTo>
                  <a:pt x="7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 rot="10800000">
            <a:off x="0" y="2156025"/>
            <a:ext cx="3309317" cy="2987238"/>
          </a:xfrm>
          <a:custGeom>
            <a:rect b="b" l="l" r="r" t="t"/>
            <a:pathLst>
              <a:path extrusionOk="0" h="29763" w="32972">
                <a:moveTo>
                  <a:pt x="798" y="1"/>
                </a:moveTo>
                <a:cubicBezTo>
                  <a:pt x="1" y="1054"/>
                  <a:pt x="366" y="2627"/>
                  <a:pt x="1201" y="3647"/>
                </a:cubicBezTo>
                <a:cubicBezTo>
                  <a:pt x="2042" y="4668"/>
                  <a:pt x="3243" y="5301"/>
                  <a:pt x="4335" y="6038"/>
                </a:cubicBezTo>
                <a:cubicBezTo>
                  <a:pt x="5432" y="6775"/>
                  <a:pt x="6496" y="7736"/>
                  <a:pt x="6791" y="9024"/>
                </a:cubicBezTo>
                <a:cubicBezTo>
                  <a:pt x="7091" y="10340"/>
                  <a:pt x="6496" y="11715"/>
                  <a:pt x="5667" y="12774"/>
                </a:cubicBezTo>
                <a:cubicBezTo>
                  <a:pt x="4832" y="13839"/>
                  <a:pt x="3762" y="14696"/>
                  <a:pt x="2877" y="15717"/>
                </a:cubicBezTo>
                <a:cubicBezTo>
                  <a:pt x="1316" y="17518"/>
                  <a:pt x="355" y="19947"/>
                  <a:pt x="716" y="22305"/>
                </a:cubicBezTo>
                <a:cubicBezTo>
                  <a:pt x="1081" y="24664"/>
                  <a:pt x="2959" y="26831"/>
                  <a:pt x="5328" y="27120"/>
                </a:cubicBezTo>
                <a:cubicBezTo>
                  <a:pt x="5540" y="27146"/>
                  <a:pt x="5753" y="27157"/>
                  <a:pt x="5965" y="27157"/>
                </a:cubicBezTo>
                <a:cubicBezTo>
                  <a:pt x="7523" y="27157"/>
                  <a:pt x="9087" y="26549"/>
                  <a:pt x="10638" y="26549"/>
                </a:cubicBezTo>
                <a:cubicBezTo>
                  <a:pt x="10943" y="26549"/>
                  <a:pt x="11247" y="26572"/>
                  <a:pt x="11551" y="26629"/>
                </a:cubicBezTo>
                <a:cubicBezTo>
                  <a:pt x="13287" y="26956"/>
                  <a:pt x="14646" y="28283"/>
                  <a:pt x="16246" y="29036"/>
                </a:cubicBezTo>
                <a:cubicBezTo>
                  <a:pt x="17313" y="29538"/>
                  <a:pt x="18460" y="29763"/>
                  <a:pt x="19623" y="29763"/>
                </a:cubicBezTo>
                <a:cubicBezTo>
                  <a:pt x="21898" y="29763"/>
                  <a:pt x="24227" y="28901"/>
                  <a:pt x="26110" y="27568"/>
                </a:cubicBezTo>
                <a:cubicBezTo>
                  <a:pt x="28959" y="25553"/>
                  <a:pt x="30995" y="22617"/>
                  <a:pt x="32971" y="19745"/>
                </a:cubicBezTo>
                <a:lnTo>
                  <a:pt x="32971" y="6"/>
                </a:lnTo>
                <a:lnTo>
                  <a:pt x="7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/>
          <p:nvPr/>
        </p:nvSpPr>
        <p:spPr>
          <a:xfrm flipH="1" rot="10800000">
            <a:off x="4936300" y="-19"/>
            <a:ext cx="4207839" cy="1074716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"/>
          <p:cNvSpPr/>
          <p:nvPr/>
        </p:nvSpPr>
        <p:spPr>
          <a:xfrm rot="10800000">
            <a:off x="-468900" y="-12"/>
            <a:ext cx="3558131" cy="1211312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-611300" y="3437299"/>
            <a:ext cx="5593200" cy="1706200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0" y="4158047"/>
            <a:ext cx="5672961" cy="98545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7482446" y="4409700"/>
            <a:ext cx="2155504" cy="733809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8678850" y="1481754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 flipH="1">
            <a:off x="5765502" y="0"/>
            <a:ext cx="3378498" cy="1310416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2055750" y="3354075"/>
            <a:ext cx="503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2692500" y="863000"/>
            <a:ext cx="37590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391" name="Google Shape;391;p31"/>
          <p:cNvSpPr txBox="1"/>
          <p:nvPr>
            <p:ph idx="2" type="title"/>
          </p:nvPr>
        </p:nvSpPr>
        <p:spPr>
          <a:xfrm>
            <a:off x="2693649" y="1656350"/>
            <a:ext cx="3757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2" name="Google Shape;392;p31"/>
          <p:cNvSpPr/>
          <p:nvPr/>
        </p:nvSpPr>
        <p:spPr>
          <a:xfrm>
            <a:off x="667913" y="2721625"/>
            <a:ext cx="959100" cy="959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/>
          <p:nvPr/>
        </p:nvSpPr>
        <p:spPr>
          <a:xfrm flipH="1" rot="10800000">
            <a:off x="12" y="17"/>
            <a:ext cx="2837951" cy="1111585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 rot="10800000">
            <a:off x="0" y="25"/>
            <a:ext cx="3474329" cy="603528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124800" y="1018300"/>
            <a:ext cx="738900" cy="7389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0" y="4222582"/>
            <a:ext cx="2406520" cy="942461"/>
          </a:xfrm>
          <a:custGeom>
            <a:rect b="b" l="l" r="r" t="t"/>
            <a:pathLst>
              <a:path extrusionOk="0" h="55496" w="141685">
                <a:moveTo>
                  <a:pt x="24" y="1"/>
                </a:moveTo>
                <a:lnTo>
                  <a:pt x="0" y="55495"/>
                </a:lnTo>
                <a:lnTo>
                  <a:pt x="141685" y="55495"/>
                </a:lnTo>
                <a:cubicBezTo>
                  <a:pt x="140553" y="46340"/>
                  <a:pt x="135874" y="37672"/>
                  <a:pt x="128838" y="31707"/>
                </a:cubicBezTo>
                <a:cubicBezTo>
                  <a:pt x="122188" y="26070"/>
                  <a:pt x="113497" y="22900"/>
                  <a:pt x="104784" y="22900"/>
                </a:cubicBezTo>
                <a:cubicBezTo>
                  <a:pt x="104277" y="22900"/>
                  <a:pt x="103770" y="22910"/>
                  <a:pt x="103263" y="22932"/>
                </a:cubicBezTo>
                <a:cubicBezTo>
                  <a:pt x="100036" y="23064"/>
                  <a:pt x="96758" y="23618"/>
                  <a:pt x="93542" y="23618"/>
                </a:cubicBezTo>
                <a:cubicBezTo>
                  <a:pt x="91834" y="23618"/>
                  <a:pt x="90143" y="23462"/>
                  <a:pt x="88487" y="23003"/>
                </a:cubicBezTo>
                <a:cubicBezTo>
                  <a:pt x="76986" y="19836"/>
                  <a:pt x="72247" y="3846"/>
                  <a:pt x="60508" y="1763"/>
                </a:cubicBezTo>
                <a:cubicBezTo>
                  <a:pt x="59680" y="1616"/>
                  <a:pt x="58853" y="1547"/>
                  <a:pt x="58028" y="1547"/>
                </a:cubicBezTo>
                <a:cubicBezTo>
                  <a:pt x="53367" y="1547"/>
                  <a:pt x="48791" y="3731"/>
                  <a:pt x="44815" y="6311"/>
                </a:cubicBezTo>
                <a:cubicBezTo>
                  <a:pt x="40124" y="9347"/>
                  <a:pt x="35767" y="13038"/>
                  <a:pt x="30528" y="14967"/>
                </a:cubicBezTo>
                <a:cubicBezTo>
                  <a:pt x="28164" y="15831"/>
                  <a:pt x="25685" y="16237"/>
                  <a:pt x="23200" y="16237"/>
                </a:cubicBezTo>
                <a:cubicBezTo>
                  <a:pt x="13195" y="16237"/>
                  <a:pt x="3095" y="9662"/>
                  <a:pt x="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>
            <a:off x="6880103" y="-28"/>
            <a:ext cx="2263897" cy="1467577"/>
          </a:xfrm>
          <a:custGeom>
            <a:rect b="b" l="l" r="r" t="t"/>
            <a:pathLst>
              <a:path extrusionOk="0" h="27248" w="42033">
                <a:moveTo>
                  <a:pt x="2981" y="1"/>
                </a:moveTo>
                <a:cubicBezTo>
                  <a:pt x="1985" y="1"/>
                  <a:pt x="989" y="68"/>
                  <a:pt x="0" y="205"/>
                </a:cubicBezTo>
                <a:lnTo>
                  <a:pt x="0" y="27248"/>
                </a:lnTo>
                <a:lnTo>
                  <a:pt x="42033" y="27242"/>
                </a:lnTo>
                <a:cubicBezTo>
                  <a:pt x="41410" y="25081"/>
                  <a:pt x="39189" y="23847"/>
                  <a:pt x="37125" y="22957"/>
                </a:cubicBezTo>
                <a:cubicBezTo>
                  <a:pt x="35062" y="22068"/>
                  <a:pt x="32786" y="21140"/>
                  <a:pt x="31721" y="19163"/>
                </a:cubicBezTo>
                <a:cubicBezTo>
                  <a:pt x="30957" y="17733"/>
                  <a:pt x="30957" y="15959"/>
                  <a:pt x="30012" y="14644"/>
                </a:cubicBezTo>
                <a:cubicBezTo>
                  <a:pt x="28773" y="12908"/>
                  <a:pt x="26382" y="12564"/>
                  <a:pt x="24505" y="11559"/>
                </a:cubicBezTo>
                <a:cubicBezTo>
                  <a:pt x="22337" y="10402"/>
                  <a:pt x="20825" y="8339"/>
                  <a:pt x="19089" y="6603"/>
                </a:cubicBezTo>
                <a:cubicBezTo>
                  <a:pt x="14872" y="2395"/>
                  <a:pt x="8929" y="1"/>
                  <a:pt x="298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6106160" y="4615802"/>
            <a:ext cx="3037840" cy="527705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 flipH="1">
            <a:off x="5935595" y="4164723"/>
            <a:ext cx="3208406" cy="978721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32"/>
          <p:cNvGrpSpPr/>
          <p:nvPr/>
        </p:nvGrpSpPr>
        <p:grpSpPr>
          <a:xfrm>
            <a:off x="598588" y="4523088"/>
            <a:ext cx="959175" cy="162000"/>
            <a:chOff x="447675" y="1666875"/>
            <a:chExt cx="959175" cy="162000"/>
          </a:xfrm>
        </p:grpSpPr>
        <p:sp>
          <p:nvSpPr>
            <p:cNvPr id="402" name="Google Shape;402;p32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2"/>
          <p:cNvGrpSpPr/>
          <p:nvPr/>
        </p:nvGrpSpPr>
        <p:grpSpPr>
          <a:xfrm>
            <a:off x="8533463" y="197988"/>
            <a:ext cx="427725" cy="162000"/>
            <a:chOff x="979125" y="1666875"/>
            <a:chExt cx="427725" cy="162000"/>
          </a:xfrm>
        </p:grpSpPr>
        <p:sp>
          <p:nvSpPr>
            <p:cNvPr id="407" name="Google Shape;407;p32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/>
          <p:nvPr/>
        </p:nvSpPr>
        <p:spPr>
          <a:xfrm rot="10800000">
            <a:off x="3979357" y="0"/>
            <a:ext cx="5164646" cy="5154850"/>
          </a:xfrm>
          <a:custGeom>
            <a:rect b="b" l="l" r="r" t="t"/>
            <a:pathLst>
              <a:path extrusionOk="0" h="40931" w="31634">
                <a:moveTo>
                  <a:pt x="23855" y="1"/>
                </a:moveTo>
                <a:lnTo>
                  <a:pt x="0" y="17"/>
                </a:lnTo>
                <a:lnTo>
                  <a:pt x="0" y="40931"/>
                </a:lnTo>
                <a:lnTo>
                  <a:pt x="31601" y="40931"/>
                </a:lnTo>
                <a:cubicBezTo>
                  <a:pt x="31634" y="34790"/>
                  <a:pt x="29576" y="28659"/>
                  <a:pt x="25935" y="24080"/>
                </a:cubicBezTo>
                <a:cubicBezTo>
                  <a:pt x="25001" y="22900"/>
                  <a:pt x="23959" y="21814"/>
                  <a:pt x="23205" y="20477"/>
                </a:cubicBezTo>
                <a:cubicBezTo>
                  <a:pt x="22452" y="19145"/>
                  <a:pt x="22015" y="17474"/>
                  <a:pt x="22436" y="15968"/>
                </a:cubicBezTo>
                <a:cubicBezTo>
                  <a:pt x="22998" y="13959"/>
                  <a:pt x="24958" y="12567"/>
                  <a:pt x="25040" y="10465"/>
                </a:cubicBezTo>
                <a:cubicBezTo>
                  <a:pt x="25121" y="8134"/>
                  <a:pt x="22867" y="6541"/>
                  <a:pt x="22343" y="4286"/>
                </a:cubicBezTo>
                <a:cubicBezTo>
                  <a:pt x="21977" y="2692"/>
                  <a:pt x="22616" y="874"/>
                  <a:pt x="23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rot="-5400000">
            <a:off x="4930657" y="935962"/>
            <a:ext cx="5145931" cy="3280896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 rot="-5400000">
            <a:off x="5510311" y="1512572"/>
            <a:ext cx="5143251" cy="2124220"/>
          </a:xfrm>
          <a:custGeom>
            <a:rect b="b" l="l" r="r" t="t"/>
            <a:pathLst>
              <a:path extrusionOk="0" h="83213" w="16089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 rot="-5400000">
            <a:off x="5764530" y="1747750"/>
            <a:ext cx="5127267" cy="1631743"/>
          </a:xfrm>
          <a:custGeom>
            <a:rect b="b" l="l" r="r" t="t"/>
            <a:pathLst>
              <a:path extrusionOk="0" h="63921" w="16039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1943100"/>
            <a:ext cx="9143957" cy="3200365"/>
          </a:xfrm>
          <a:custGeom>
            <a:rect b="b" l="l" r="r" t="t"/>
            <a:pathLst>
              <a:path extrusionOk="0" h="28430" w="142852">
                <a:moveTo>
                  <a:pt x="21147" y="0"/>
                </a:moveTo>
                <a:cubicBezTo>
                  <a:pt x="13697" y="0"/>
                  <a:pt x="6296" y="1895"/>
                  <a:pt x="0" y="5926"/>
                </a:cubicBezTo>
                <a:lnTo>
                  <a:pt x="0" y="28429"/>
                </a:lnTo>
                <a:lnTo>
                  <a:pt x="142852" y="28429"/>
                </a:lnTo>
                <a:lnTo>
                  <a:pt x="142852" y="12344"/>
                </a:lnTo>
                <a:cubicBezTo>
                  <a:pt x="141208" y="8629"/>
                  <a:pt x="136870" y="7022"/>
                  <a:pt x="132811" y="7022"/>
                </a:cubicBezTo>
                <a:cubicBezTo>
                  <a:pt x="132460" y="7022"/>
                  <a:pt x="132112" y="7034"/>
                  <a:pt x="131767" y="7058"/>
                </a:cubicBezTo>
                <a:cubicBezTo>
                  <a:pt x="127433" y="7355"/>
                  <a:pt x="123278" y="9010"/>
                  <a:pt x="118944" y="9391"/>
                </a:cubicBezTo>
                <a:cubicBezTo>
                  <a:pt x="118253" y="9452"/>
                  <a:pt x="117565" y="9481"/>
                  <a:pt x="116879" y="9481"/>
                </a:cubicBezTo>
                <a:cubicBezTo>
                  <a:pt x="105909" y="9481"/>
                  <a:pt x="95570" y="2116"/>
                  <a:pt x="84530" y="2116"/>
                </a:cubicBezTo>
                <a:cubicBezTo>
                  <a:pt x="84167" y="2116"/>
                  <a:pt x="83804" y="2124"/>
                  <a:pt x="83439" y="2140"/>
                </a:cubicBezTo>
                <a:cubicBezTo>
                  <a:pt x="74022" y="2554"/>
                  <a:pt x="65358" y="8595"/>
                  <a:pt x="56005" y="8595"/>
                </a:cubicBezTo>
                <a:cubicBezTo>
                  <a:pt x="55661" y="8595"/>
                  <a:pt x="55317" y="8587"/>
                  <a:pt x="54972" y="8570"/>
                </a:cubicBezTo>
                <a:cubicBezTo>
                  <a:pt x="48328" y="8236"/>
                  <a:pt x="42315" y="4724"/>
                  <a:pt x="36029" y="2533"/>
                </a:cubicBezTo>
                <a:cubicBezTo>
                  <a:pt x="31264" y="870"/>
                  <a:pt x="26194" y="0"/>
                  <a:pt x="21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1362575" y="2917125"/>
            <a:ext cx="280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362575" y="3346673"/>
            <a:ext cx="2809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4971975" y="2917125"/>
            <a:ext cx="2809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4971975" y="3346673"/>
            <a:ext cx="2809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-8" y="4487523"/>
            <a:ext cx="3776299" cy="6559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10800000">
            <a:off x="6472682" y="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10800000">
            <a:off x="5808550" y="82"/>
            <a:ext cx="3776299" cy="655983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8625750" y="1099629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-611300" y="400775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0"/>
            <a:ext cx="1681797" cy="652318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0" y="0"/>
            <a:ext cx="2006414" cy="529209"/>
          </a:xfrm>
          <a:custGeom>
            <a:rect b="b" l="l" r="r" t="t"/>
            <a:pathLst>
              <a:path extrusionOk="0" h="9118" w="34571">
                <a:moveTo>
                  <a:pt x="0" y="0"/>
                </a:moveTo>
                <a:lnTo>
                  <a:pt x="0" y="6338"/>
                </a:lnTo>
                <a:cubicBezTo>
                  <a:pt x="943" y="7967"/>
                  <a:pt x="2339" y="9118"/>
                  <a:pt x="4255" y="9118"/>
                </a:cubicBezTo>
                <a:cubicBezTo>
                  <a:pt x="4290" y="9118"/>
                  <a:pt x="4326" y="9117"/>
                  <a:pt x="4362" y="9117"/>
                </a:cubicBezTo>
                <a:cubicBezTo>
                  <a:pt x="6420" y="9073"/>
                  <a:pt x="8510" y="7490"/>
                  <a:pt x="10405" y="6305"/>
                </a:cubicBezTo>
                <a:cubicBezTo>
                  <a:pt x="12479" y="5012"/>
                  <a:pt x="16256" y="1807"/>
                  <a:pt x="19035" y="1687"/>
                </a:cubicBezTo>
                <a:cubicBezTo>
                  <a:pt x="19099" y="1685"/>
                  <a:pt x="19164" y="1683"/>
                  <a:pt x="19229" y="1683"/>
                </a:cubicBezTo>
                <a:cubicBezTo>
                  <a:pt x="21978" y="1683"/>
                  <a:pt x="25338" y="4009"/>
                  <a:pt x="27327" y="4766"/>
                </a:cubicBezTo>
                <a:cubicBezTo>
                  <a:pt x="28374" y="5162"/>
                  <a:pt x="29407" y="5376"/>
                  <a:pt x="30348" y="5376"/>
                </a:cubicBezTo>
                <a:cubicBezTo>
                  <a:pt x="32168" y="5376"/>
                  <a:pt x="33645" y="4574"/>
                  <a:pt x="34221" y="2735"/>
                </a:cubicBezTo>
                <a:cubicBezTo>
                  <a:pt x="34500" y="1835"/>
                  <a:pt x="34571" y="912"/>
                  <a:pt x="34527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-239600" y="742325"/>
            <a:ext cx="441600" cy="4416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flipH="1">
            <a:off x="7137540" y="4491209"/>
            <a:ext cx="2006465" cy="652281"/>
          </a:xfrm>
          <a:custGeom>
            <a:rect b="b" l="l" r="r" t="t"/>
            <a:pathLst>
              <a:path extrusionOk="0" h="27683" w="85155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6316473" y="4433225"/>
            <a:ext cx="2827548" cy="710276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8804600" y="3637850"/>
            <a:ext cx="652200" cy="6522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951138" y="229013"/>
            <a:ext cx="959175" cy="162000"/>
            <a:chOff x="447675" y="1666875"/>
            <a:chExt cx="959175" cy="162000"/>
          </a:xfrm>
        </p:grpSpPr>
        <p:sp>
          <p:nvSpPr>
            <p:cNvPr id="60" name="Google Shape;60;p6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>
            <a:off x="65263" y="1021913"/>
            <a:ext cx="162000" cy="162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6104538" y="4858313"/>
            <a:ext cx="427725" cy="162000"/>
            <a:chOff x="447675" y="1666875"/>
            <a:chExt cx="427725" cy="162000"/>
          </a:xfrm>
        </p:grpSpPr>
        <p:sp>
          <p:nvSpPr>
            <p:cNvPr id="66" name="Google Shape;66;p6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1428450" y="3001665"/>
            <a:ext cx="6291452" cy="2141830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1931774" y="-9"/>
            <a:ext cx="8600799" cy="2928062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 rot="10800000">
            <a:off x="25" y="4396441"/>
            <a:ext cx="2428825" cy="747059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5791184" y="0"/>
            <a:ext cx="3352816" cy="1300455"/>
          </a:xfrm>
          <a:custGeom>
            <a:rect b="b" l="l" r="r" t="t"/>
            <a:pathLst>
              <a:path extrusionOk="0" h="14542" w="37492">
                <a:moveTo>
                  <a:pt x="1" y="0"/>
                </a:moveTo>
                <a:lnTo>
                  <a:pt x="1" y="10099"/>
                </a:lnTo>
                <a:cubicBezTo>
                  <a:pt x="1128" y="12447"/>
                  <a:pt x="3160" y="14542"/>
                  <a:pt x="5531" y="14542"/>
                </a:cubicBezTo>
                <a:cubicBezTo>
                  <a:pt x="5928" y="14542"/>
                  <a:pt x="6335" y="14483"/>
                  <a:pt x="6748" y="14357"/>
                </a:cubicBezTo>
                <a:cubicBezTo>
                  <a:pt x="10645" y="13167"/>
                  <a:pt x="12048" y="9013"/>
                  <a:pt x="15247" y="7703"/>
                </a:cubicBezTo>
                <a:cubicBezTo>
                  <a:pt x="15945" y="7416"/>
                  <a:pt x="16655" y="7304"/>
                  <a:pt x="17363" y="7304"/>
                </a:cubicBezTo>
                <a:cubicBezTo>
                  <a:pt x="18715" y="7304"/>
                  <a:pt x="20059" y="7714"/>
                  <a:pt x="21285" y="8101"/>
                </a:cubicBezTo>
                <a:cubicBezTo>
                  <a:pt x="23881" y="8921"/>
                  <a:pt x="26534" y="9688"/>
                  <a:pt x="28911" y="9688"/>
                </a:cubicBezTo>
                <a:cubicBezTo>
                  <a:pt x="29383" y="9688"/>
                  <a:pt x="29844" y="9657"/>
                  <a:pt x="30292" y="9591"/>
                </a:cubicBezTo>
                <a:cubicBezTo>
                  <a:pt x="33807" y="9073"/>
                  <a:pt x="35663" y="7594"/>
                  <a:pt x="36880" y="4367"/>
                </a:cubicBezTo>
                <a:cubicBezTo>
                  <a:pt x="37388" y="3014"/>
                  <a:pt x="37492" y="1545"/>
                  <a:pt x="37393" y="0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23950" y="542925"/>
            <a:ext cx="8124900" cy="4061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1876425" y="1166225"/>
            <a:ext cx="53910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1876425" y="1873675"/>
            <a:ext cx="53910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/>
        </p:txBody>
      </p:sp>
      <p:sp>
        <p:nvSpPr>
          <p:cNvPr id="76" name="Google Shape;76;p7"/>
          <p:cNvSpPr/>
          <p:nvPr/>
        </p:nvSpPr>
        <p:spPr>
          <a:xfrm>
            <a:off x="8366300" y="1873679"/>
            <a:ext cx="959100" cy="959100"/>
          </a:xfrm>
          <a:prstGeom prst="ellipse">
            <a:avLst/>
          </a:pr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446700" y="425079"/>
            <a:ext cx="959100" cy="959100"/>
          </a:xfrm>
          <a:prstGeom prst="ellipse">
            <a:avLst/>
          </a:pr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6775813" y="2836600"/>
            <a:ext cx="1592400" cy="159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rot="10800000">
            <a:off x="100" y="-159"/>
            <a:ext cx="9143812" cy="3162333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1082725" y="746825"/>
            <a:ext cx="6988200" cy="36420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1711200" y="1332600"/>
            <a:ext cx="5721600" cy="24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 rot="10800000">
            <a:off x="4813356" y="-34"/>
            <a:ext cx="4330770" cy="1407957"/>
          </a:xfrm>
          <a:custGeom>
            <a:rect b="b" l="l" r="r" t="t"/>
            <a:pathLst>
              <a:path extrusionOk="0" h="27683" w="85155">
                <a:moveTo>
                  <a:pt x="24" y="1"/>
                </a:moveTo>
                <a:lnTo>
                  <a:pt x="1" y="27683"/>
                </a:lnTo>
                <a:lnTo>
                  <a:pt x="85154" y="27683"/>
                </a:lnTo>
                <a:cubicBezTo>
                  <a:pt x="81689" y="23277"/>
                  <a:pt x="78153" y="18813"/>
                  <a:pt x="73593" y="15562"/>
                </a:cubicBezTo>
                <a:cubicBezTo>
                  <a:pt x="70012" y="13016"/>
                  <a:pt x="65664" y="11288"/>
                  <a:pt x="61333" y="11288"/>
                </a:cubicBezTo>
                <a:cubicBezTo>
                  <a:pt x="60134" y="11288"/>
                  <a:pt x="58937" y="11421"/>
                  <a:pt x="57758" y="11705"/>
                </a:cubicBezTo>
                <a:cubicBezTo>
                  <a:pt x="54422" y="12512"/>
                  <a:pt x="51323" y="14479"/>
                  <a:pt x="47895" y="14479"/>
                </a:cubicBezTo>
                <a:cubicBezTo>
                  <a:pt x="47884" y="14479"/>
                  <a:pt x="47874" y="14479"/>
                  <a:pt x="47864" y="14479"/>
                </a:cubicBezTo>
                <a:cubicBezTo>
                  <a:pt x="40863" y="14455"/>
                  <a:pt x="36005" y="6418"/>
                  <a:pt x="29028" y="5954"/>
                </a:cubicBezTo>
                <a:cubicBezTo>
                  <a:pt x="28807" y="5939"/>
                  <a:pt x="28588" y="5932"/>
                  <a:pt x="28369" y="5932"/>
                </a:cubicBezTo>
                <a:cubicBezTo>
                  <a:pt x="24082" y="5932"/>
                  <a:pt x="20179" y="8697"/>
                  <a:pt x="15919" y="9490"/>
                </a:cubicBezTo>
                <a:cubicBezTo>
                  <a:pt x="15260" y="9612"/>
                  <a:pt x="14609" y="9670"/>
                  <a:pt x="13967" y="9670"/>
                </a:cubicBezTo>
                <a:cubicBezTo>
                  <a:pt x="8159" y="9670"/>
                  <a:pt x="3155" y="4922"/>
                  <a:pt x="2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 rot="10800000">
            <a:off x="5464251" y="-38"/>
            <a:ext cx="3680013" cy="924414"/>
          </a:xfrm>
          <a:custGeom>
            <a:rect b="b" l="l" r="r" t="t"/>
            <a:pathLst>
              <a:path extrusionOk="0" h="34317" w="136613">
                <a:moveTo>
                  <a:pt x="130454" y="1"/>
                </a:moveTo>
                <a:cubicBezTo>
                  <a:pt x="123279" y="1"/>
                  <a:pt x="116079" y="2986"/>
                  <a:pt x="111193" y="8278"/>
                </a:cubicBezTo>
                <a:cubicBezTo>
                  <a:pt x="106847" y="12993"/>
                  <a:pt x="103478" y="19803"/>
                  <a:pt x="97132" y="20708"/>
                </a:cubicBezTo>
                <a:cubicBezTo>
                  <a:pt x="96665" y="20775"/>
                  <a:pt x="96201" y="20806"/>
                  <a:pt x="95741" y="20806"/>
                </a:cubicBezTo>
                <a:cubicBezTo>
                  <a:pt x="90211" y="20806"/>
                  <a:pt x="85124" y="16362"/>
                  <a:pt x="79460" y="16362"/>
                </a:cubicBezTo>
                <a:cubicBezTo>
                  <a:pt x="79453" y="16362"/>
                  <a:pt x="79446" y="16362"/>
                  <a:pt x="79439" y="16362"/>
                </a:cubicBezTo>
                <a:cubicBezTo>
                  <a:pt x="69533" y="16386"/>
                  <a:pt x="63520" y="29543"/>
                  <a:pt x="53614" y="29757"/>
                </a:cubicBezTo>
                <a:cubicBezTo>
                  <a:pt x="53538" y="29758"/>
                  <a:pt x="53461" y="29759"/>
                  <a:pt x="53385" y="29759"/>
                </a:cubicBezTo>
                <a:cubicBezTo>
                  <a:pt x="47007" y="29759"/>
                  <a:pt x="42046" y="24386"/>
                  <a:pt x="36446" y="21268"/>
                </a:cubicBezTo>
                <a:cubicBezTo>
                  <a:pt x="32619" y="19136"/>
                  <a:pt x="28233" y="18045"/>
                  <a:pt x="23849" y="18045"/>
                </a:cubicBezTo>
                <a:cubicBezTo>
                  <a:pt x="20936" y="18045"/>
                  <a:pt x="18024" y="18527"/>
                  <a:pt x="15276" y="19506"/>
                </a:cubicBezTo>
                <a:cubicBezTo>
                  <a:pt x="8406" y="21958"/>
                  <a:pt x="2691" y="27471"/>
                  <a:pt x="1" y="34257"/>
                </a:cubicBezTo>
                <a:lnTo>
                  <a:pt x="136613" y="34317"/>
                </a:lnTo>
                <a:lnTo>
                  <a:pt x="136613" y="765"/>
                </a:lnTo>
                <a:cubicBezTo>
                  <a:pt x="134600" y="250"/>
                  <a:pt x="132528" y="1"/>
                  <a:pt x="130454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1" y="4496689"/>
            <a:ext cx="3723552" cy="646820"/>
          </a:xfrm>
          <a:custGeom>
            <a:rect b="b" l="l" r="r" t="t"/>
            <a:pathLst>
              <a:path extrusionOk="0" h="19392" w="111634">
                <a:moveTo>
                  <a:pt x="17433" y="1"/>
                </a:moveTo>
                <a:cubicBezTo>
                  <a:pt x="14716" y="1"/>
                  <a:pt x="11947" y="743"/>
                  <a:pt x="9561" y="1913"/>
                </a:cubicBezTo>
                <a:cubicBezTo>
                  <a:pt x="5859" y="3735"/>
                  <a:pt x="2906" y="6473"/>
                  <a:pt x="1" y="9164"/>
                </a:cubicBezTo>
                <a:lnTo>
                  <a:pt x="13" y="19392"/>
                </a:lnTo>
                <a:lnTo>
                  <a:pt x="111634" y="19392"/>
                </a:lnTo>
                <a:cubicBezTo>
                  <a:pt x="109729" y="13701"/>
                  <a:pt x="104597" y="8878"/>
                  <a:pt x="98156" y="6747"/>
                </a:cubicBezTo>
                <a:cubicBezTo>
                  <a:pt x="95615" y="5905"/>
                  <a:pt x="92895" y="5490"/>
                  <a:pt x="90173" y="5490"/>
                </a:cubicBezTo>
                <a:cubicBezTo>
                  <a:pt x="86008" y="5490"/>
                  <a:pt x="81839" y="6461"/>
                  <a:pt x="78296" y="8355"/>
                </a:cubicBezTo>
                <a:cubicBezTo>
                  <a:pt x="74544" y="10355"/>
                  <a:pt x="70871" y="13455"/>
                  <a:pt x="66643" y="13455"/>
                </a:cubicBezTo>
                <a:cubicBezTo>
                  <a:pt x="66215" y="13455"/>
                  <a:pt x="65782" y="13423"/>
                  <a:pt x="65342" y="13355"/>
                </a:cubicBezTo>
                <a:cubicBezTo>
                  <a:pt x="60723" y="12643"/>
                  <a:pt x="57607" y="8057"/>
                  <a:pt x="52925" y="8057"/>
                </a:cubicBezTo>
                <a:cubicBezTo>
                  <a:pt x="52912" y="8057"/>
                  <a:pt x="52900" y="8057"/>
                  <a:pt x="52888" y="8057"/>
                </a:cubicBezTo>
                <a:cubicBezTo>
                  <a:pt x="48662" y="8081"/>
                  <a:pt x="45649" y="11855"/>
                  <a:pt x="41494" y="12522"/>
                </a:cubicBezTo>
                <a:cubicBezTo>
                  <a:pt x="41049" y="12593"/>
                  <a:pt x="40607" y="12627"/>
                  <a:pt x="40168" y="12627"/>
                </a:cubicBezTo>
                <a:cubicBezTo>
                  <a:pt x="36587" y="12627"/>
                  <a:pt x="33279" y="10372"/>
                  <a:pt x="30850" y="7986"/>
                </a:cubicBezTo>
                <a:cubicBezTo>
                  <a:pt x="28123" y="5295"/>
                  <a:pt x="25671" y="2151"/>
                  <a:pt x="21849" y="747"/>
                </a:cubicBezTo>
                <a:cubicBezTo>
                  <a:pt x="20443" y="231"/>
                  <a:pt x="18946" y="1"/>
                  <a:pt x="17433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50" y="4007650"/>
            <a:ext cx="3723459" cy="1135838"/>
          </a:xfrm>
          <a:custGeom>
            <a:rect b="b" l="l" r="r" t="t"/>
            <a:pathLst>
              <a:path extrusionOk="0" h="72404" w="237352">
                <a:moveTo>
                  <a:pt x="25265" y="1"/>
                </a:moveTo>
                <a:cubicBezTo>
                  <a:pt x="24946" y="1"/>
                  <a:pt x="24624" y="9"/>
                  <a:pt x="24301" y="25"/>
                </a:cubicBezTo>
                <a:cubicBezTo>
                  <a:pt x="14014" y="549"/>
                  <a:pt x="6358" y="9348"/>
                  <a:pt x="0" y="17432"/>
                </a:cubicBezTo>
                <a:lnTo>
                  <a:pt x="24" y="72403"/>
                </a:lnTo>
                <a:lnTo>
                  <a:pt x="237351" y="72403"/>
                </a:lnTo>
                <a:cubicBezTo>
                  <a:pt x="234172" y="66569"/>
                  <a:pt x="230922" y="60628"/>
                  <a:pt x="226136" y="56020"/>
                </a:cubicBezTo>
                <a:cubicBezTo>
                  <a:pt x="221955" y="51996"/>
                  <a:pt x="216340" y="49080"/>
                  <a:pt x="210615" y="49080"/>
                </a:cubicBezTo>
                <a:cubicBezTo>
                  <a:pt x="209785" y="49080"/>
                  <a:pt x="208952" y="49141"/>
                  <a:pt x="208121" y="49269"/>
                </a:cubicBezTo>
                <a:cubicBezTo>
                  <a:pt x="200930" y="50389"/>
                  <a:pt x="195084" y="56187"/>
                  <a:pt x="187857" y="57104"/>
                </a:cubicBezTo>
                <a:cubicBezTo>
                  <a:pt x="187177" y="57191"/>
                  <a:pt x="186499" y="57233"/>
                  <a:pt x="185824" y="57233"/>
                </a:cubicBezTo>
                <a:cubicBezTo>
                  <a:pt x="179715" y="57233"/>
                  <a:pt x="173869" y="53788"/>
                  <a:pt x="169355" y="49531"/>
                </a:cubicBezTo>
                <a:cubicBezTo>
                  <a:pt x="164330" y="44805"/>
                  <a:pt x="160413" y="39006"/>
                  <a:pt x="155424" y="34256"/>
                </a:cubicBezTo>
                <a:cubicBezTo>
                  <a:pt x="146597" y="25874"/>
                  <a:pt x="134399" y="21415"/>
                  <a:pt x="122252" y="21415"/>
                </a:cubicBezTo>
                <a:cubicBezTo>
                  <a:pt x="115246" y="21415"/>
                  <a:pt x="108257" y="22898"/>
                  <a:pt x="101941" y="25969"/>
                </a:cubicBezTo>
                <a:cubicBezTo>
                  <a:pt x="94274" y="29696"/>
                  <a:pt x="87154" y="35613"/>
                  <a:pt x="78629" y="35827"/>
                </a:cubicBezTo>
                <a:cubicBezTo>
                  <a:pt x="78465" y="35831"/>
                  <a:pt x="78302" y="35833"/>
                  <a:pt x="78140" y="35833"/>
                </a:cubicBezTo>
                <a:cubicBezTo>
                  <a:pt x="67113" y="35833"/>
                  <a:pt x="58547" y="26354"/>
                  <a:pt x="51554" y="17730"/>
                </a:cubicBezTo>
                <a:cubicBezTo>
                  <a:pt x="44662" y="9230"/>
                  <a:pt x="36063" y="1"/>
                  <a:pt x="25265" y="1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918000" y="2972851"/>
            <a:ext cx="1075500" cy="10749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>
            <a:off x="8283400" y="4604088"/>
            <a:ext cx="427725" cy="162000"/>
            <a:chOff x="979125" y="1666875"/>
            <a:chExt cx="427725" cy="162000"/>
          </a:xfrm>
        </p:grpSpPr>
        <p:sp>
          <p:nvSpPr>
            <p:cNvPr id="89" name="Google Shape;89;p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713275" y="539363"/>
            <a:ext cx="959175" cy="162000"/>
            <a:chOff x="447675" y="1666875"/>
            <a:chExt cx="959175" cy="162000"/>
          </a:xfrm>
        </p:grpSpPr>
        <p:sp>
          <p:nvSpPr>
            <p:cNvPr id="92" name="Google Shape;92;p8"/>
            <p:cNvSpPr/>
            <p:nvPr/>
          </p:nvSpPr>
          <p:spPr>
            <a:xfrm>
              <a:off x="44767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1340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713400" y="966850"/>
            <a:ext cx="3696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>
            <a:off x="713400" y="1798150"/>
            <a:ext cx="36963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3898199" y="-808225"/>
            <a:ext cx="1347600" cy="1347600"/>
          </a:xfrm>
          <a:prstGeom prst="ellipse">
            <a:avLst/>
          </a:pr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646975" y="4345325"/>
            <a:ext cx="2344611" cy="798187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-475575" y="3851150"/>
            <a:ext cx="851100" cy="851100"/>
          </a:xfrm>
          <a:prstGeom prst="ellipse">
            <a:avLst/>
          </a:prstGeom>
          <a:solidFill>
            <a:srgbClr val="FF4D01">
              <a:alpha val="50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 rot="-5400000">
            <a:off x="4942913" y="937427"/>
            <a:ext cx="5135483" cy="3266759"/>
          </a:xfrm>
          <a:custGeom>
            <a:rect b="b" l="l" r="r" t="t"/>
            <a:pathLst>
              <a:path extrusionOk="0" h="128524" w="160735">
                <a:moveTo>
                  <a:pt x="131935" y="1"/>
                </a:moveTo>
                <a:cubicBezTo>
                  <a:pt x="130608" y="1"/>
                  <a:pt x="129280" y="147"/>
                  <a:pt x="127969" y="461"/>
                </a:cubicBezTo>
                <a:cubicBezTo>
                  <a:pt x="120492" y="2235"/>
                  <a:pt x="115170" y="8783"/>
                  <a:pt x="109824" y="14450"/>
                </a:cubicBezTo>
                <a:cubicBezTo>
                  <a:pt x="105031" y="19520"/>
                  <a:pt x="98894" y="24438"/>
                  <a:pt x="92241" y="24438"/>
                </a:cubicBezTo>
                <a:cubicBezTo>
                  <a:pt x="91457" y="24438"/>
                  <a:pt x="90666" y="24370"/>
                  <a:pt x="89869" y="24225"/>
                </a:cubicBezTo>
                <a:cubicBezTo>
                  <a:pt x="82820" y="22951"/>
                  <a:pt x="77772" y="16082"/>
                  <a:pt x="70807" y="14415"/>
                </a:cubicBezTo>
                <a:cubicBezTo>
                  <a:pt x="69666" y="14141"/>
                  <a:pt x="68527" y="14016"/>
                  <a:pt x="67394" y="14016"/>
                </a:cubicBezTo>
                <a:cubicBezTo>
                  <a:pt x="61032" y="14016"/>
                  <a:pt x="54850" y="17965"/>
                  <a:pt x="49423" y="21785"/>
                </a:cubicBezTo>
                <a:cubicBezTo>
                  <a:pt x="43880" y="25697"/>
                  <a:pt x="37639" y="29806"/>
                  <a:pt x="31135" y="29806"/>
                </a:cubicBezTo>
                <a:cubicBezTo>
                  <a:pt x="30137" y="29806"/>
                  <a:pt x="29132" y="29709"/>
                  <a:pt x="28123" y="29500"/>
                </a:cubicBezTo>
                <a:cubicBezTo>
                  <a:pt x="22956" y="28428"/>
                  <a:pt x="18789" y="24583"/>
                  <a:pt x="13978" y="22392"/>
                </a:cubicBezTo>
                <a:cubicBezTo>
                  <a:pt x="12122" y="21544"/>
                  <a:pt x="9961" y="21056"/>
                  <a:pt x="7875" y="21056"/>
                </a:cubicBezTo>
                <a:cubicBezTo>
                  <a:pt x="4545" y="21056"/>
                  <a:pt x="1406" y="22300"/>
                  <a:pt x="1" y="25309"/>
                </a:cubicBezTo>
                <a:lnTo>
                  <a:pt x="1" y="128524"/>
                </a:lnTo>
                <a:lnTo>
                  <a:pt x="160735" y="128524"/>
                </a:lnTo>
                <a:lnTo>
                  <a:pt x="160735" y="21820"/>
                </a:lnTo>
                <a:cubicBezTo>
                  <a:pt x="156865" y="16070"/>
                  <a:pt x="152317" y="10212"/>
                  <a:pt x="146971" y="5878"/>
                </a:cubicBezTo>
                <a:cubicBezTo>
                  <a:pt x="142692" y="2411"/>
                  <a:pt x="137317" y="1"/>
                  <a:pt x="131935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rot="-5400000">
            <a:off x="5769435" y="1749872"/>
            <a:ext cx="5124461" cy="1624712"/>
          </a:xfrm>
          <a:custGeom>
            <a:rect b="b" l="l" r="r" t="t"/>
            <a:pathLst>
              <a:path extrusionOk="0" h="63921" w="160390">
                <a:moveTo>
                  <a:pt x="25594" y="1"/>
                </a:moveTo>
                <a:cubicBezTo>
                  <a:pt x="24854" y="1"/>
                  <a:pt x="24109" y="50"/>
                  <a:pt x="23360" y="151"/>
                </a:cubicBezTo>
                <a:cubicBezTo>
                  <a:pt x="17014" y="1020"/>
                  <a:pt x="11549" y="5616"/>
                  <a:pt x="7882" y="11176"/>
                </a:cubicBezTo>
                <a:cubicBezTo>
                  <a:pt x="4215" y="16737"/>
                  <a:pt x="2084" y="23249"/>
                  <a:pt x="0" y="29679"/>
                </a:cubicBezTo>
                <a:lnTo>
                  <a:pt x="24" y="63921"/>
                </a:lnTo>
                <a:lnTo>
                  <a:pt x="160294" y="63921"/>
                </a:lnTo>
                <a:lnTo>
                  <a:pt x="160294" y="59647"/>
                </a:lnTo>
                <a:cubicBezTo>
                  <a:pt x="160389" y="56503"/>
                  <a:pt x="158079" y="53789"/>
                  <a:pt x="155460" y="52301"/>
                </a:cubicBezTo>
                <a:cubicBezTo>
                  <a:pt x="152852" y="50812"/>
                  <a:pt x="149888" y="50193"/>
                  <a:pt x="147149" y="48979"/>
                </a:cubicBezTo>
                <a:cubicBezTo>
                  <a:pt x="139410" y="45550"/>
                  <a:pt x="134303" y="37834"/>
                  <a:pt x="128504" y="31405"/>
                </a:cubicBezTo>
                <a:cubicBezTo>
                  <a:pt x="123628" y="25989"/>
                  <a:pt x="117052" y="21086"/>
                  <a:pt x="110283" y="21086"/>
                </a:cubicBezTo>
                <a:cubicBezTo>
                  <a:pt x="109002" y="21086"/>
                  <a:pt x="107714" y="21261"/>
                  <a:pt x="106430" y="21642"/>
                </a:cubicBezTo>
                <a:cubicBezTo>
                  <a:pt x="98441" y="23999"/>
                  <a:pt x="93952" y="33322"/>
                  <a:pt x="86368" y="36906"/>
                </a:cubicBezTo>
                <a:cubicBezTo>
                  <a:pt x="84111" y="37971"/>
                  <a:pt x="81720" y="38448"/>
                  <a:pt x="79303" y="38448"/>
                </a:cubicBezTo>
                <a:cubicBezTo>
                  <a:pt x="73482" y="38448"/>
                  <a:pt x="67511" y="35682"/>
                  <a:pt x="62901" y="31703"/>
                </a:cubicBezTo>
                <a:cubicBezTo>
                  <a:pt x="56245" y="25952"/>
                  <a:pt x="51637" y="17999"/>
                  <a:pt x="45780" y="11331"/>
                </a:cubicBezTo>
                <a:cubicBezTo>
                  <a:pt x="40448" y="5250"/>
                  <a:pt x="33274" y="1"/>
                  <a:pt x="25594" y="1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 rot="-5400000">
            <a:off x="5516274" y="1515749"/>
            <a:ext cx="5140436" cy="2115066"/>
          </a:xfrm>
          <a:custGeom>
            <a:rect b="b" l="l" r="r" t="t"/>
            <a:pathLst>
              <a:path extrusionOk="0" h="83213" w="160890">
                <a:moveTo>
                  <a:pt x="86296" y="0"/>
                </a:moveTo>
                <a:cubicBezTo>
                  <a:pt x="78520" y="0"/>
                  <a:pt x="70747" y="4949"/>
                  <a:pt x="65056" y="11061"/>
                </a:cubicBezTo>
                <a:cubicBezTo>
                  <a:pt x="57984" y="18669"/>
                  <a:pt x="52769" y="28159"/>
                  <a:pt x="45233" y="35219"/>
                </a:cubicBezTo>
                <a:cubicBezTo>
                  <a:pt x="41283" y="38911"/>
                  <a:pt x="36209" y="41946"/>
                  <a:pt x="31144" y="41946"/>
                </a:cubicBezTo>
                <a:cubicBezTo>
                  <a:pt x="29889" y="41946"/>
                  <a:pt x="28634" y="41760"/>
                  <a:pt x="27397" y="41351"/>
                </a:cubicBezTo>
                <a:cubicBezTo>
                  <a:pt x="20170" y="38958"/>
                  <a:pt x="16717" y="30349"/>
                  <a:pt x="14002" y="22741"/>
                </a:cubicBezTo>
                <a:cubicBezTo>
                  <a:pt x="11300" y="15145"/>
                  <a:pt x="7383" y="6596"/>
                  <a:pt x="1" y="4882"/>
                </a:cubicBezTo>
                <a:lnTo>
                  <a:pt x="1" y="83213"/>
                </a:lnTo>
                <a:lnTo>
                  <a:pt x="160854" y="83213"/>
                </a:lnTo>
                <a:lnTo>
                  <a:pt x="160890" y="7037"/>
                </a:lnTo>
                <a:lnTo>
                  <a:pt x="160890" y="7037"/>
                </a:lnTo>
                <a:cubicBezTo>
                  <a:pt x="155306" y="13038"/>
                  <a:pt x="149615" y="19122"/>
                  <a:pt x="142650" y="23098"/>
                </a:cubicBezTo>
                <a:cubicBezTo>
                  <a:pt x="138302" y="25573"/>
                  <a:pt x="133332" y="27125"/>
                  <a:pt x="128450" y="27125"/>
                </a:cubicBezTo>
                <a:cubicBezTo>
                  <a:pt x="125512" y="27125"/>
                  <a:pt x="122605" y="26563"/>
                  <a:pt x="119885" y="25301"/>
                </a:cubicBezTo>
                <a:cubicBezTo>
                  <a:pt x="108764" y="20122"/>
                  <a:pt x="103478" y="4894"/>
                  <a:pt x="91929" y="929"/>
                </a:cubicBezTo>
                <a:cubicBezTo>
                  <a:pt x="90071" y="292"/>
                  <a:pt x="88183" y="0"/>
                  <a:pt x="86296" y="0"/>
                </a:cubicBezTo>
                <a:close/>
              </a:path>
            </a:pathLst>
          </a:custGeom>
          <a:solidFill>
            <a:srgbClr val="7CACE1">
              <a:alpha val="47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273000" y="3527125"/>
            <a:ext cx="30477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07" name="Google Shape;107;p10"/>
          <p:cNvGrpSpPr/>
          <p:nvPr/>
        </p:nvGrpSpPr>
        <p:grpSpPr>
          <a:xfrm>
            <a:off x="5672394" y="-45"/>
            <a:ext cx="3471909" cy="1128722"/>
            <a:chOff x="5672394" y="-45"/>
            <a:chExt cx="3471909" cy="1128722"/>
          </a:xfrm>
        </p:grpSpPr>
        <p:sp>
          <p:nvSpPr>
            <p:cNvPr id="108" name="Google Shape;108;p10"/>
            <p:cNvSpPr/>
            <p:nvPr/>
          </p:nvSpPr>
          <p:spPr>
            <a:xfrm rot="10800000">
              <a:off x="5672394" y="-28"/>
              <a:ext cx="3471769" cy="1128705"/>
            </a:xfrm>
            <a:custGeom>
              <a:rect b="b" l="l" r="r" t="t"/>
              <a:pathLst>
                <a:path extrusionOk="0" h="27683" w="85155">
                  <a:moveTo>
                    <a:pt x="24" y="1"/>
                  </a:moveTo>
                  <a:lnTo>
                    <a:pt x="1" y="27683"/>
                  </a:lnTo>
                  <a:lnTo>
                    <a:pt x="85154" y="27683"/>
                  </a:lnTo>
                  <a:cubicBezTo>
                    <a:pt x="81689" y="23277"/>
                    <a:pt x="78153" y="18813"/>
                    <a:pt x="73593" y="15562"/>
                  </a:cubicBezTo>
                  <a:cubicBezTo>
                    <a:pt x="70012" y="13016"/>
                    <a:pt x="65664" y="11288"/>
                    <a:pt x="61333" y="11288"/>
                  </a:cubicBezTo>
                  <a:cubicBezTo>
                    <a:pt x="60134" y="11288"/>
                    <a:pt x="58937" y="11421"/>
                    <a:pt x="57758" y="11705"/>
                  </a:cubicBezTo>
                  <a:cubicBezTo>
                    <a:pt x="54422" y="12512"/>
                    <a:pt x="51323" y="14479"/>
                    <a:pt x="47895" y="14479"/>
                  </a:cubicBezTo>
                  <a:cubicBezTo>
                    <a:pt x="47884" y="14479"/>
                    <a:pt x="47874" y="14479"/>
                    <a:pt x="47864" y="14479"/>
                  </a:cubicBezTo>
                  <a:cubicBezTo>
                    <a:pt x="40863" y="14455"/>
                    <a:pt x="36005" y="6418"/>
                    <a:pt x="29028" y="5954"/>
                  </a:cubicBezTo>
                  <a:cubicBezTo>
                    <a:pt x="28807" y="5939"/>
                    <a:pt x="28588" y="5932"/>
                    <a:pt x="28369" y="5932"/>
                  </a:cubicBezTo>
                  <a:cubicBezTo>
                    <a:pt x="24082" y="5932"/>
                    <a:pt x="20179" y="8697"/>
                    <a:pt x="15919" y="9490"/>
                  </a:cubicBezTo>
                  <a:cubicBezTo>
                    <a:pt x="15260" y="9612"/>
                    <a:pt x="14609" y="9670"/>
                    <a:pt x="13967" y="9670"/>
                  </a:cubicBezTo>
                  <a:cubicBezTo>
                    <a:pt x="8159" y="9670"/>
                    <a:pt x="3155" y="4922"/>
                    <a:pt x="24" y="1"/>
                  </a:cubicBezTo>
                  <a:close/>
                </a:path>
              </a:pathLst>
            </a:custGeom>
            <a:solidFill>
              <a:srgbClr val="FF4D01">
                <a:alpha val="50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 flipH="1" rot="10800000">
              <a:off x="6194145" y="-45"/>
              <a:ext cx="2950158" cy="741076"/>
            </a:xfrm>
            <a:custGeom>
              <a:rect b="b" l="l" r="r" t="t"/>
              <a:pathLst>
                <a:path extrusionOk="0" h="34317" w="136613">
                  <a:moveTo>
                    <a:pt x="130454" y="1"/>
                  </a:moveTo>
                  <a:cubicBezTo>
                    <a:pt x="123279" y="1"/>
                    <a:pt x="116079" y="2986"/>
                    <a:pt x="111193" y="8278"/>
                  </a:cubicBezTo>
                  <a:cubicBezTo>
                    <a:pt x="106847" y="12993"/>
                    <a:pt x="103478" y="19803"/>
                    <a:pt x="97132" y="20708"/>
                  </a:cubicBezTo>
                  <a:cubicBezTo>
                    <a:pt x="96665" y="20775"/>
                    <a:pt x="96201" y="20806"/>
                    <a:pt x="95741" y="20806"/>
                  </a:cubicBezTo>
                  <a:cubicBezTo>
                    <a:pt x="90211" y="20806"/>
                    <a:pt x="85124" y="16362"/>
                    <a:pt x="79460" y="16362"/>
                  </a:cubicBezTo>
                  <a:cubicBezTo>
                    <a:pt x="79453" y="16362"/>
                    <a:pt x="79446" y="16362"/>
                    <a:pt x="79439" y="16362"/>
                  </a:cubicBezTo>
                  <a:cubicBezTo>
                    <a:pt x="69533" y="16386"/>
                    <a:pt x="63520" y="29543"/>
                    <a:pt x="53614" y="29757"/>
                  </a:cubicBezTo>
                  <a:cubicBezTo>
                    <a:pt x="53538" y="29758"/>
                    <a:pt x="53461" y="29759"/>
                    <a:pt x="53385" y="29759"/>
                  </a:cubicBezTo>
                  <a:cubicBezTo>
                    <a:pt x="47007" y="29759"/>
                    <a:pt x="42046" y="24386"/>
                    <a:pt x="36446" y="21268"/>
                  </a:cubicBezTo>
                  <a:cubicBezTo>
                    <a:pt x="32619" y="19136"/>
                    <a:pt x="28233" y="18045"/>
                    <a:pt x="23849" y="18045"/>
                  </a:cubicBezTo>
                  <a:cubicBezTo>
                    <a:pt x="20936" y="18045"/>
                    <a:pt x="18024" y="18527"/>
                    <a:pt x="15276" y="19506"/>
                  </a:cubicBezTo>
                  <a:cubicBezTo>
                    <a:pt x="8406" y="21958"/>
                    <a:pt x="2691" y="27471"/>
                    <a:pt x="1" y="34257"/>
                  </a:cubicBezTo>
                  <a:lnTo>
                    <a:pt x="136613" y="34317"/>
                  </a:lnTo>
                  <a:lnTo>
                    <a:pt x="136613" y="765"/>
                  </a:lnTo>
                  <a:cubicBezTo>
                    <a:pt x="134600" y="250"/>
                    <a:pt x="132528" y="1"/>
                    <a:pt x="130454" y="1"/>
                  </a:cubicBezTo>
                  <a:close/>
                </a:path>
              </a:pathLst>
            </a:custGeom>
            <a:solidFill>
              <a:srgbClr val="FF4D01">
                <a:alpha val="50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"/>
              <a:buNone/>
              <a:defRPr b="1" sz="3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/>
          <p:nvPr/>
        </p:nvSpPr>
        <p:spPr>
          <a:xfrm>
            <a:off x="726125" y="421450"/>
            <a:ext cx="7822500" cy="3905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 txBox="1"/>
          <p:nvPr>
            <p:ph type="ctrTitle"/>
          </p:nvPr>
        </p:nvSpPr>
        <p:spPr>
          <a:xfrm>
            <a:off x="1211075" y="1880700"/>
            <a:ext cx="68526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</a:t>
            </a:r>
            <a:r>
              <a:rPr lang="en"/>
              <a:t>Visualization</a:t>
            </a:r>
            <a:r>
              <a:rPr lang="en"/>
              <a:t> Using Sentiment Analysis</a:t>
            </a:r>
            <a:endParaRPr/>
          </a:p>
        </p:txBody>
      </p:sp>
      <p:sp>
        <p:nvSpPr>
          <p:cNvPr id="420" name="Google Shape;420;p34"/>
          <p:cNvSpPr txBox="1"/>
          <p:nvPr>
            <p:ph idx="1" type="subTitle"/>
          </p:nvPr>
        </p:nvSpPr>
        <p:spPr>
          <a:xfrm>
            <a:off x="2249537" y="3789288"/>
            <a:ext cx="4775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focus on Movies and TV shows</a:t>
            </a:r>
            <a:endParaRPr/>
          </a:p>
        </p:txBody>
      </p:sp>
      <p:grpSp>
        <p:nvGrpSpPr>
          <p:cNvPr id="421" name="Google Shape;421;p34"/>
          <p:cNvGrpSpPr/>
          <p:nvPr/>
        </p:nvGrpSpPr>
        <p:grpSpPr>
          <a:xfrm>
            <a:off x="7802300" y="4326538"/>
            <a:ext cx="427725" cy="162000"/>
            <a:chOff x="979125" y="1666875"/>
            <a:chExt cx="427725" cy="162000"/>
          </a:xfrm>
        </p:grpSpPr>
        <p:sp>
          <p:nvSpPr>
            <p:cNvPr id="422" name="Google Shape;422;p34"/>
            <p:cNvSpPr/>
            <p:nvPr/>
          </p:nvSpPr>
          <p:spPr>
            <a:xfrm>
              <a:off x="979125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244850" y="1666875"/>
              <a:ext cx="162000" cy="1620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4"/>
          <p:cNvSpPr/>
          <p:nvPr/>
        </p:nvSpPr>
        <p:spPr>
          <a:xfrm>
            <a:off x="3395100" y="3739800"/>
            <a:ext cx="2353800" cy="49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713400" y="966850"/>
            <a:ext cx="5336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Gathering:</a:t>
            </a:r>
            <a:endParaRPr/>
          </a:p>
        </p:txBody>
      </p:sp>
      <p:sp>
        <p:nvSpPr>
          <p:cNvPr id="430" name="Google Shape;430;p35"/>
          <p:cNvSpPr txBox="1"/>
          <p:nvPr>
            <p:ph idx="1" type="subTitle"/>
          </p:nvPr>
        </p:nvSpPr>
        <p:spPr>
          <a:xfrm>
            <a:off x="713400" y="1798150"/>
            <a:ext cx="53367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Bistro would use praw to scrape reddit for the top 50 posts and up to 500 comments within each post, about a certain movie or tv show. We did this for the top 70 movies and tv shows, of all time and the 21st century, and searched the titles within r/movies or r/television respectively.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876425" y="1166225"/>
            <a:ext cx="53910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1876425" y="1873675"/>
            <a:ext cx="53910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used VADER sentiment to analyze each comment and post </a:t>
            </a:r>
            <a:r>
              <a:rPr lang="en"/>
              <a:t>which</a:t>
            </a:r>
            <a:r>
              <a:rPr lang="en"/>
              <a:t> gave us a value between -10 and 10, who’s value corresponds to the positive or negative connotation of the post/comment.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flipH="1" rot="10800000">
            <a:off x="25" y="4212189"/>
            <a:ext cx="2873301" cy="931311"/>
          </a:xfrm>
          <a:custGeom>
            <a:rect b="b" l="l" r="r" t="t"/>
            <a:pathLst>
              <a:path extrusionOk="0" h="17682" w="39293">
                <a:moveTo>
                  <a:pt x="1" y="1"/>
                </a:moveTo>
                <a:lnTo>
                  <a:pt x="1" y="12987"/>
                </a:lnTo>
                <a:cubicBezTo>
                  <a:pt x="1797" y="11513"/>
                  <a:pt x="3849" y="10263"/>
                  <a:pt x="6344" y="9816"/>
                </a:cubicBezTo>
                <a:cubicBezTo>
                  <a:pt x="6911" y="9714"/>
                  <a:pt x="7498" y="9667"/>
                  <a:pt x="8094" y="9667"/>
                </a:cubicBezTo>
                <a:cubicBezTo>
                  <a:pt x="10310" y="9667"/>
                  <a:pt x="12641" y="10313"/>
                  <a:pt x="14521" y="11169"/>
                </a:cubicBezTo>
                <a:cubicBezTo>
                  <a:pt x="18573" y="13008"/>
                  <a:pt x="22965" y="17682"/>
                  <a:pt x="28417" y="17682"/>
                </a:cubicBezTo>
                <a:cubicBezTo>
                  <a:pt x="29018" y="17682"/>
                  <a:pt x="29631" y="17625"/>
                  <a:pt x="30259" y="17502"/>
                </a:cubicBezTo>
                <a:cubicBezTo>
                  <a:pt x="36012" y="16361"/>
                  <a:pt x="36301" y="11693"/>
                  <a:pt x="37552" y="7681"/>
                </a:cubicBezTo>
                <a:cubicBezTo>
                  <a:pt x="38250" y="5421"/>
                  <a:pt x="38583" y="2616"/>
                  <a:pt x="39293" y="1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 flipH="1" rot="10800000">
            <a:off x="4936300" y="-19"/>
            <a:ext cx="4207839" cy="1074716"/>
          </a:xfrm>
          <a:custGeom>
            <a:rect b="b" l="l" r="r" t="t"/>
            <a:pathLst>
              <a:path extrusionOk="0" h="41769" w="127327">
                <a:moveTo>
                  <a:pt x="33782" y="1"/>
                </a:moveTo>
                <a:cubicBezTo>
                  <a:pt x="29984" y="1"/>
                  <a:pt x="26138" y="938"/>
                  <a:pt x="22754" y="2656"/>
                </a:cubicBezTo>
                <a:cubicBezTo>
                  <a:pt x="15812" y="6192"/>
                  <a:pt x="10669" y="12586"/>
                  <a:pt x="7228" y="19575"/>
                </a:cubicBezTo>
                <a:cubicBezTo>
                  <a:pt x="3775" y="26564"/>
                  <a:pt x="1882" y="34184"/>
                  <a:pt x="1" y="41744"/>
                </a:cubicBezTo>
                <a:lnTo>
                  <a:pt x="127326" y="41768"/>
                </a:lnTo>
                <a:lnTo>
                  <a:pt x="127326" y="26766"/>
                </a:lnTo>
                <a:cubicBezTo>
                  <a:pt x="125115" y="27301"/>
                  <a:pt x="122843" y="27563"/>
                  <a:pt x="120569" y="27563"/>
                </a:cubicBezTo>
                <a:cubicBezTo>
                  <a:pt x="114092" y="27563"/>
                  <a:pt x="107601" y="25443"/>
                  <a:pt x="102454" y="21504"/>
                </a:cubicBezTo>
                <a:cubicBezTo>
                  <a:pt x="96791" y="17147"/>
                  <a:pt x="91803" y="10369"/>
                  <a:pt x="84703" y="10369"/>
                </a:cubicBezTo>
                <a:cubicBezTo>
                  <a:pt x="84624" y="10369"/>
                  <a:pt x="84544" y="10370"/>
                  <a:pt x="84464" y="10371"/>
                </a:cubicBezTo>
                <a:cubicBezTo>
                  <a:pt x="77370" y="10524"/>
                  <a:pt x="71793" y="17722"/>
                  <a:pt x="64740" y="17722"/>
                </a:cubicBezTo>
                <a:cubicBezTo>
                  <a:pt x="64643" y="17722"/>
                  <a:pt x="64547" y="17720"/>
                  <a:pt x="64449" y="17718"/>
                </a:cubicBezTo>
                <a:cubicBezTo>
                  <a:pt x="56187" y="17479"/>
                  <a:pt x="51829" y="7943"/>
                  <a:pt x="45007" y="3287"/>
                </a:cubicBezTo>
                <a:cubicBezTo>
                  <a:pt x="41712" y="1036"/>
                  <a:pt x="37773" y="1"/>
                  <a:pt x="33782" y="1"/>
                </a:cubicBezTo>
                <a:close/>
              </a:path>
            </a:pathLst>
          </a:custGeom>
          <a:solidFill>
            <a:srgbClr val="FED002">
              <a:alpha val="4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713275" y="6257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 flipH="1" rot="10800000">
            <a:off x="996599" y="2"/>
            <a:ext cx="1594173" cy="443175"/>
          </a:xfrm>
          <a:custGeom>
            <a:rect b="b" l="l" r="r" t="t"/>
            <a:pathLst>
              <a:path extrusionOk="0" h="10067" w="29571">
                <a:moveTo>
                  <a:pt x="10181" y="0"/>
                </a:moveTo>
                <a:cubicBezTo>
                  <a:pt x="5410" y="0"/>
                  <a:pt x="2293" y="2806"/>
                  <a:pt x="0" y="10066"/>
                </a:cubicBezTo>
                <a:lnTo>
                  <a:pt x="29570" y="10066"/>
                </a:lnTo>
                <a:cubicBezTo>
                  <a:pt x="16901" y="4324"/>
                  <a:pt x="15443" y="0"/>
                  <a:pt x="10181" y="0"/>
                </a:cubicBezTo>
                <a:close/>
              </a:path>
            </a:pathLst>
          </a:custGeom>
          <a:solidFill>
            <a:srgbClr val="01967A">
              <a:alpha val="488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75" y="803275"/>
            <a:ext cx="5674850" cy="420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713250" y="184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839388" y="1186463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4347863" y="1186463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963" y="922925"/>
            <a:ext cx="5256074" cy="38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>
            <p:ph type="title"/>
          </p:nvPr>
        </p:nvSpPr>
        <p:spPr>
          <a:xfrm>
            <a:off x="713250" y="238050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pic>
        <p:nvPicPr>
          <p:cNvPr id="459" name="Google Shape;4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600" y="926875"/>
            <a:ext cx="5046799" cy="3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817638" y="1577938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4369613" y="1577938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638" y="1128050"/>
            <a:ext cx="5084775" cy="39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pic>
        <p:nvPicPr>
          <p:cNvPr id="473" name="Google Shape;4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25" y="1185725"/>
            <a:ext cx="8164588" cy="3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Cont.</a:t>
            </a:r>
            <a:endParaRPr/>
          </a:p>
        </p:txBody>
      </p:sp>
      <p:sp>
        <p:nvSpPr>
          <p:cNvPr id="479" name="Google Shape;479;p42"/>
          <p:cNvSpPr/>
          <p:nvPr/>
        </p:nvSpPr>
        <p:spPr>
          <a:xfrm>
            <a:off x="817638" y="1577938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4369613" y="1577938"/>
            <a:ext cx="943500" cy="4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5912"/>
            <a:ext cx="9144003" cy="207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ix Waves Style by Slidesgo">
  <a:themeElements>
    <a:clrScheme name="Simple Light">
      <a:dk1>
        <a:srgbClr val="000000"/>
      </a:dk1>
      <a:lt1>
        <a:srgbClr val="F3EAE3"/>
      </a:lt1>
      <a:dk2>
        <a:srgbClr val="F0DECD"/>
      </a:dk2>
      <a:lt2>
        <a:srgbClr val="FF4D01"/>
      </a:lt2>
      <a:accent1>
        <a:srgbClr val="FED002"/>
      </a:accent1>
      <a:accent2>
        <a:srgbClr val="01967A"/>
      </a:accent2>
      <a:accent3>
        <a:srgbClr val="7CACE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