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B6CF-925B-42F0-9072-0432703A053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C0E4-0E2D-49EF-8A58-3889B024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/>
              <a:t>R</a:t>
            </a:r>
            <a:r>
              <a:rPr lang="en-US" dirty="0" err="1" smtClean="0"/>
              <a:t>acingajax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2133600"/>
            <a:ext cx="6324600" cy="35558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7183239" cy="4038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88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racing game (avoid obstacles)</a:t>
            </a:r>
          </a:p>
          <a:p>
            <a:r>
              <a:rPr lang="en-US" dirty="0" smtClean="0"/>
              <a:t>Character: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6" t="37500" r="45036" b="34127"/>
          <a:stretch/>
        </p:blipFill>
        <p:spPr bwMode="auto">
          <a:xfrm>
            <a:off x="1676400" y="2976087"/>
            <a:ext cx="1291771" cy="207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3698" y="4724176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character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3" t="36269" r="44356" b="33806"/>
          <a:stretch/>
        </p:blipFill>
        <p:spPr bwMode="auto">
          <a:xfrm>
            <a:off x="6172200" y="2858323"/>
            <a:ext cx="1454728" cy="218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96240" y="4724177"/>
            <a:ext cx="180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Obstacle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344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Coding: using </a:t>
            </a:r>
            <a:r>
              <a:rPr lang="en-US" dirty="0" err="1" smtClean="0"/>
              <a:t>pygame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Function</a:t>
            </a:r>
          </a:p>
          <a:p>
            <a:pPr>
              <a:buFontTx/>
              <a:buChar char="-"/>
            </a:pPr>
            <a:r>
              <a:rPr lang="en-US" dirty="0" smtClean="0"/>
              <a:t>While loop</a:t>
            </a:r>
          </a:p>
          <a:p>
            <a:pPr>
              <a:buFontTx/>
              <a:buChar char="-"/>
            </a:pPr>
            <a:r>
              <a:rPr lang="en-US" dirty="0" smtClean="0"/>
              <a:t>If – else statement</a:t>
            </a:r>
          </a:p>
          <a:p>
            <a:pPr>
              <a:buFontTx/>
              <a:buChar char="-"/>
            </a:pPr>
            <a:r>
              <a:rPr lang="en-US" dirty="0" smtClean="0"/>
              <a:t>Extra: random, time library</a:t>
            </a:r>
          </a:p>
          <a:p>
            <a:pPr>
              <a:buFontTx/>
              <a:buChar char="-"/>
            </a:pPr>
            <a:r>
              <a:rPr lang="en-US" dirty="0" smtClean="0"/>
              <a:t>Work basically on shifting place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Game idea</vt:lpstr>
      <vt:lpstr>Game idea</vt:lpstr>
      <vt:lpstr>Game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2019-07-01T13:58:57Z</dcterms:created>
  <dcterms:modified xsi:type="dcterms:W3CDTF">2019-07-01T14:45:39Z</dcterms:modified>
</cp:coreProperties>
</file>