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63" r:id="rId6"/>
    <p:sldId id="257" r:id="rId7"/>
    <p:sldId id="258" r:id="rId8"/>
    <p:sldId id="259" r:id="rId9"/>
    <p:sldId id="260" r:id="rId10"/>
    <p:sldId id="261" r:id="rId11"/>
    <p:sldId id="278" r:id="rId12"/>
    <p:sldId id="279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2835747"/>
          </a:xfrm>
        </p:spPr>
        <p:txBody>
          <a:bodyPr/>
          <a:lstStyle/>
          <a:p>
            <a:r>
              <a:rPr lang="zh-CN" altLang="en-US" b="1" dirty="0" smtClean="0"/>
              <a:t>第十三组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err="1" smtClean="0"/>
              <a:t>CanTool</a:t>
            </a:r>
            <a:r>
              <a:rPr lang="zh-CN" altLang="en-US" sz="3200" dirty="0" smtClean="0"/>
              <a:t>装置与测试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小组成员：李乐  付英健</a:t>
            </a:r>
            <a:endParaRPr lang="en-US" altLang="zh-CN" sz="2800" dirty="0" smtClean="0"/>
          </a:p>
          <a:p>
            <a:r>
              <a:rPr lang="zh-CN" altLang="en-US" sz="2800" dirty="0" smtClean="0"/>
              <a:t>                      胡慧  汪步鹏</a:t>
            </a:r>
            <a:endParaRPr lang="en-US" altLang="zh-CN" sz="2800" dirty="0"/>
          </a:p>
          <a:p>
            <a:pPr algn="l"/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汇报时间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2017/10/29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1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第五次讨论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33500"/>
            <a:ext cx="53054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5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0\Desktop\408817492665982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482679"/>
            <a:ext cx="3245143" cy="576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0\Desktop\59210228582795108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16003"/>
            <a:ext cx="3456384" cy="29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0\Desktop\63928435668070680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1" t="41688" r="22958" b="16709"/>
          <a:stretch/>
        </p:blipFill>
        <p:spPr bwMode="auto">
          <a:xfrm>
            <a:off x="5493121" y="463889"/>
            <a:ext cx="1758157" cy="253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0\Desktop\6999546511549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0648"/>
            <a:ext cx="3819704" cy="62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0\Desktop\7246248386545173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808"/>
            <a:ext cx="3960440" cy="62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CanTool</a:t>
            </a:r>
            <a:r>
              <a:rPr lang="zh-CN" altLang="en-US" dirty="0" smtClean="0"/>
              <a:t>软件部分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543255" cy="590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0007"/>
            <a:ext cx="3312368" cy="641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6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0\AppData\Local\Temp\WeChat Files\159816468193411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033"/>
            <a:ext cx="9144000" cy="41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9938"/>
            <a:ext cx="8229600" cy="31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631"/>
            <a:ext cx="8229600" cy="2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4753"/>
            <a:ext cx="8229600" cy="385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8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2675"/>
            <a:ext cx="8229600" cy="27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648" y="1556792"/>
            <a:ext cx="6120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 、 人员分工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二 、 </a:t>
            </a:r>
            <a:r>
              <a:rPr lang="en-US" altLang="zh-CN" sz="2800" dirty="0" err="1" smtClean="0"/>
              <a:t>GithHub</a:t>
            </a:r>
            <a:r>
              <a:rPr lang="zh-CN" altLang="en-US" sz="2800" dirty="0" smtClean="0"/>
              <a:t>情况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三 、 </a:t>
            </a:r>
            <a:r>
              <a:rPr lang="en-US" altLang="zh-CN" sz="2800" dirty="0" err="1" smtClean="0"/>
              <a:t>CanTool</a:t>
            </a:r>
            <a:r>
              <a:rPr lang="zh-CN" altLang="en-US" sz="2800" dirty="0" smtClean="0"/>
              <a:t>装置以及测试主要流程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四 、 项目结果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4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233488"/>
            <a:ext cx="8896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9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460431" cy="64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60432" cy="610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1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C:\Users\0\AppData\Local\Temp\WeChat Files\843541653520188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7830"/>
            <a:ext cx="9144000" cy="398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C:\Users\0\AppData\Local\Temp\WeChat Files\5154263036299563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143"/>
            <a:ext cx="9144000" cy="34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311219" cy="61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5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481237"/>
            <a:ext cx="4176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  谢  谢 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278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人员分工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264696" cy="530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336704" cy="571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工作情况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42824"/>
            <a:ext cx="7128792" cy="562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9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第一次讨论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/>
          <a:stretch/>
        </p:blipFill>
        <p:spPr bwMode="auto">
          <a:xfrm>
            <a:off x="1747838" y="1090245"/>
            <a:ext cx="5648325" cy="503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1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第二次讨论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41" y="1052736"/>
            <a:ext cx="53435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5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第三次讨论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00" y="1196752"/>
            <a:ext cx="7149007" cy="462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5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046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第四次讨论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4752528" cy="347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"/>
          <a:stretch/>
        </p:blipFill>
        <p:spPr bwMode="auto">
          <a:xfrm>
            <a:off x="4499992" y="3429000"/>
            <a:ext cx="3879076" cy="315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69</Words>
  <Application>Microsoft Office PowerPoint</Application>
  <PresentationFormat>全屏显示(4:3)</PresentationFormat>
  <Paragraphs>21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第十三组  CanTool装置与测试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第十三组  CanTool装置与测试</dc:title>
  <dc:creator>le li</dc:creator>
  <cp:lastModifiedBy>le li</cp:lastModifiedBy>
  <cp:revision>15</cp:revision>
  <dcterms:created xsi:type="dcterms:W3CDTF">2017-10-29T09:18:30Z</dcterms:created>
  <dcterms:modified xsi:type="dcterms:W3CDTF">2017-10-30T06:56:44Z</dcterms:modified>
</cp:coreProperties>
</file>