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xo 2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Exo2-boldItalic.fntdata"/><Relationship Id="rId9" Type="http://schemas.openxmlformats.org/officeDocument/2006/relationships/font" Target="fonts/Exo2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xo2-regular.fntdata"/><Relationship Id="rId8" Type="http://schemas.openxmlformats.org/officeDocument/2006/relationships/font" Target="fonts/Exo2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9700" y="0"/>
            <a:ext cx="8424600" cy="678000"/>
          </a:xfrm>
          <a:prstGeom prst="round2SameRect">
            <a:avLst>
              <a:gd fmla="val 0" name="adj1"/>
              <a:gd fmla="val 3264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9700" y="899175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811350" y="899175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0350" y="55325"/>
            <a:ext cx="208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Exo 2"/>
                <a:ea typeface="Exo 2"/>
                <a:cs typeface="Exo 2"/>
                <a:sym typeface="Exo 2"/>
              </a:rPr>
              <a:t>123,456,789</a:t>
            </a:r>
            <a:endParaRPr sz="23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50250" y="1189725"/>
            <a:ext cx="428700" cy="42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50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977250" y="1065075"/>
            <a:ext cx="678000" cy="6780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46</a:t>
            </a:r>
            <a:endParaRPr sz="250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63000" y="899175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819788" y="899175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297150" y="899175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774500" y="899175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811350" y="2130150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263000" y="2130150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819800" y="2130150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284288" y="2130150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748800" y="2130150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59700" y="2130150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59700" y="3361125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811350" y="3361125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263000" y="3361125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819788" y="3361125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297150" y="3361125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774500" y="3361125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811350" y="4592100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3263000" y="4592100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9800" y="4592100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284288" y="4592100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48800" y="4592100"/>
            <a:ext cx="10098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59700" y="4592100"/>
            <a:ext cx="1009800" cy="1009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866400" y="139200"/>
            <a:ext cx="678000" cy="538800"/>
          </a:xfrm>
          <a:prstGeom prst="round2SameRect">
            <a:avLst>
              <a:gd fmla="val 24763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Click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6856600" y="139200"/>
            <a:ext cx="1009800" cy="538800"/>
          </a:xfrm>
          <a:prstGeom prst="round2SameRect">
            <a:avLst>
              <a:gd fmla="val 24763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Income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6061000" y="139200"/>
            <a:ext cx="795600" cy="538800"/>
          </a:xfrm>
          <a:prstGeom prst="round2SameRect">
            <a:avLst>
              <a:gd fmla="val 24763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Speed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