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1"/>
  </p:notesMasterIdLst>
  <p:sldIdLst>
    <p:sldId id="256" r:id="rId2"/>
    <p:sldId id="507" r:id="rId3"/>
    <p:sldId id="512" r:id="rId4"/>
    <p:sldId id="513" r:id="rId5"/>
    <p:sldId id="510" r:id="rId6"/>
    <p:sldId id="511" r:id="rId7"/>
    <p:sldId id="515" r:id="rId8"/>
    <p:sldId id="514" r:id="rId9"/>
    <p:sldId id="516" r:id="rId10"/>
    <p:sldId id="517" r:id="rId11"/>
    <p:sldId id="518" r:id="rId12"/>
    <p:sldId id="519" r:id="rId13"/>
    <p:sldId id="520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4" r:id="rId24"/>
    <p:sldId id="533" r:id="rId25"/>
    <p:sldId id="531" r:id="rId26"/>
    <p:sldId id="532" r:id="rId27"/>
    <p:sldId id="535" r:id="rId28"/>
    <p:sldId id="536" r:id="rId29"/>
    <p:sldId id="5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68"/>
    <p:restoredTop sz="81176"/>
  </p:normalViewPr>
  <p:slideViewPr>
    <p:cSldViewPr snapToGrid="0" snapToObjects="1">
      <p:cViewPr varScale="1">
        <p:scale>
          <a:sx n="91" d="100"/>
          <a:sy n="91" d="100"/>
        </p:scale>
        <p:origin x="200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Num. of Houses (k)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noFill/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&lt;125k</c:v>
                </c:pt>
                <c:pt idx="1">
                  <c:v>125k-150k</c:v>
                </c:pt>
                <c:pt idx="2">
                  <c:v>150k-200k</c:v>
                </c:pt>
                <c:pt idx="3">
                  <c:v>200k-250k</c:v>
                </c:pt>
                <c:pt idx="4">
                  <c:v>250k-300k</c:v>
                </c:pt>
                <c:pt idx="5">
                  <c:v>300k-400k</c:v>
                </c:pt>
                <c:pt idx="6">
                  <c:v>400k-500k</c:v>
                </c:pt>
                <c:pt idx="7">
                  <c:v>500k-750k</c:v>
                </c:pt>
                <c:pt idx="8">
                  <c:v>&gt;750k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18</c:v>
                </c:pt>
                <c:pt idx="5">
                  <c:v>64</c:v>
                </c:pt>
                <c:pt idx="6">
                  <c:v>39</c:v>
                </c:pt>
                <c:pt idx="7">
                  <c:v>56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8-6542-B925-EEF057F43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576176"/>
        <c:axId val="368259056"/>
      </c:barChart>
      <c:catAx>
        <c:axId val="36857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59056"/>
        <c:crosses val="autoZero"/>
        <c:auto val="1"/>
        <c:lblAlgn val="ctr"/>
        <c:lblOffset val="100"/>
        <c:noMultiLvlLbl val="0"/>
      </c:catAx>
      <c:valAx>
        <c:axId val="3682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0:32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23936 4350 8432,'-11'0'3276,"26"9"-1335,8-1-1761,19 6-180,-17-8 180,0-2 0,-14 2-270,9-5-90,5 3 180,-3-4-90,4 0 180,-6 0-180,-9 0 0,9 0 90,-9 0 0,9 0 0,-9 0 0,3 0-90,2 0 90,-5 0-90,-1 0 90,0 5-180,-5-4 180,1 8 0,-2-8 0,-4 3-269,5-4 179,-4 5 0,4 1 0,-5 0 90,0-2-90,0 1 0,0 0-180,-5 6 90,4 4-180,-13 0 270,3 15 0,-4-4 0,0-1 0,1 11-551,-8 12 551,15-23 90,-3-2-90,5 1 90,-9-3-90,11 4 90,-10-4-90,7 5-270,-14 17 360,8-21-180,-12 25 90,13-34 0,-5 6 1,6-8 89,5-1 551,-4-5-551,3 4 0,-5-8-90,1 9 90,0-4-90,-1-1 90,1 0 0,0-1-90,-1-3 90,1 4-90,0 0 90,-1-4 0,6 8 0,-8-8 0,6 8-90,-4-8 270,2 4-270,4-1 90,-1-2 90,-4 3-90,9-1 0,-8-3 0,8 4 90,-8-5-90,8 4 0,-3-3 180,-1 4-90,3-5 0,-2 0 180,-1 0-270,4 0 0,-3 4 90,4-3 0,-5 5-90,4-6 90,-3 0-90,-1 0 0,4 0 90,-4 0 0,0 0-180,4 0 180,-3 0-90,-1 0 0,4 4 0,-8-3 90,8 4-90,-9-5 90,5 0-90,-1 4 89,-3-3 1,8 4 90,-9-5-180,9 0 540,-3 0-540,4-5 180,0 4-180,0-3 0,4 4 0,-3-5 90,9 4-90,-4-3 90,-1-2 0,8 5-90,-5-3 0,7-1 270,0 4-270,-4-3 90,4 4-90,4-5 359,4 4-359,2-3 90,0 4-90,-4 0 90,-1 0 0,1 0-180,0 0 90,-5 0 0,4 0 90,-5 0-90,6 0 270,18-5-90,-13-1-180,17 0 90,-17-3 90,5 8-180,0-8 90,-5 3 90,4 0-180,-4-3 90,1 8 0,-2-8-1,-5 8 271,14-9-270,-14 9 0,13-3 0,-22 4-90,1 0 90,-4-5 0,-2 4 0,4-3-90,-5 4 180,5 0-270,-4 0 0,-1 0 180,0 0-3367,-5 0 168,-5-5 2119,0 4 990,-1-3 0,-4-2 0,5 1 0</inkml:trace>
  <inkml:trace contextRef="#ctx0" brushRef="#br0" timeOffset="1">24029 3764 7533,'-10'-11'449,"0"-8"1,4 12 180,-7-8-450,1 9 0,-4 2 179,-3 4-179,7 0 0,-11 0 0,5 0 90,-7 4 180,-14 7-360,13 5-395,-17 5 485,21-1-1458,-7 1 1278,3-1 90,-1 1 180,-3 4-270,-1-4 0,-1 9 180,-3-3-1,5-1 91,-1 4-90,4-3 0,3 3 0,-1 1 0,7 10 0,-1-4 0,8 9-270,1-10 270,5 8 0,-4-1-91,8 4-268,-5 3 179,6-7 0,0 11 90,0-1-180,0 4 45,2-26 0,2-2 45,-3 25-90,8 1 90,-4-3 0,11 0 90,-5 3-90,7-2 90,-1 3-90,9-4 90,-5-10-46,0-8 1,1-1-45,12 5 0,-12-8 0,1-2 90,17-1-1509,-14-10 0,-1 0 1509,19 5-90,-12-8 0,1-2-699,20 2 789,-22-7 0,0-3 90,25 2-180,-25-4 0,-1 0 90,27-2-45,-26-2 0,0 0 0,0 0 0,0-2-45,2 0 0,1-3 0,-3 1 0,0-2 0,5 0 0,0 0 45,-8-2 0,1-1 0,2 1 0,-1-1 44,-1 1 1,-2 0-90,25-11 45,-23 9 0,-1-1 45,24-8 0,-6-9 0,0 3 0,-4-3-270,-6-1 270,0-5-90,-10 0 90,-2-5-270,-7 0 270,2 0-90,-7-1-90,2-4 135,-7 14 0,-2-1-45,-2 1 0,-1-1-90,0-5 0,0-1 0,-2 6 0,0 0 45,0 0 0,0 0-360,-2 2 1,0-1 224,-1-4 0,1 1 45,-4 2 0,0-2 0,0 0 0,-2-2-180,0 3 1,-1 1 89,-2 2 0,-2 0 180,-7-11 0,-1 1 45,2 13 0,-1 2 0,-3-11 0,-3 1 0,-6 9 0,0 4 45,4 3 0,-1 0-90,-13-5 0,0 1 90,11 10 0,2 1-643,-4 0 1,1 1 507,1 4 0,1 1 180,1 4 0,-1 0-214,-5 0 0,0 2 169,6 1 0,-1 0-45,0-1 0,0 2-270,-10 5 0,1 1 180,3-1 0,0 2-90,-6 3 0,-4 2-30,8-3 0,-3 1 1,4-2 209,4 1 0,2-1-45,-17 3 0,4-1-135,9 0 90,8-1 1147,3 0-1777,-2 10-449,4-4 1169,7 10 0,0-5 0,10-1 0</inkml:trace>
  <inkml:trace contextRef="#ctx0" brushRef="#br0" timeOffset="2">24297 5616 7533,'-10'-5'-180,"5"0"630,0 1-181,5 3 271,-4-4-90,3 5-360,-5 0 90,6 5 0,0 0 89,0 5 181,0 6-270,0-5 0,0 9 0,0-9 0,0 9 0,6-9 0,-5 7 179,3 3-179,-4 2 0,0 1 180,0 10-180,0-9-427,0 13 247,0-11 0,0 8 180,0-3-270,-4 4 314,3-3 1,1 1-225,-6 6 0,4 5 0,0 1 0,1-10-45,-2-7 0,1 1-135,2 24 91,0-12-810,0 11 899,0-22 0,0 0-90,0 9 90,0 2 0,-4-4-339,3-4 339,-4-13 90,5 0-90,0 3 0,0-1 89,0 11-89,0-11 0,0 7 378,0-15-378,0 5 902,0 0-992,0-2 90,0 1-90,0-4 476,0-4-386,0-1-270,0 0 270,5-9 0,-4 4 0,3-5-1709,-4 0 1349,0-5-180,-4-10-1259,-2-16 1440,-5 2-541,6-10-89,-9 4 989,8 6 0,-10-9 0,6 12 0</inkml:trace>
  <inkml:trace contextRef="#ctx0" brushRef="#br0" timeOffset="3">24040 6604 7533,'-16'5'539,"1"-3"-179,9 2 0,1-4-180,1 0 180,3 5-180,-4-4 269,10 8-269,-4-4 0,8 1 360,-3 4-360,0-5 0,3 5 89,1 0 1,2 1-90,-2-1-180,-1 0 180,-4 1 180,11 8-270,-5-1 90,4 2 0,0 4-180,-3-6 180,2 6-1,-4-3-269,1-6 180,-1 10-180,5-13 1,-3 8 268,7-6-179,-7-2 0,2 3 180,2-4 90,-10-6-180,8 4-90,-9-8 270,6 4 90,-1-1-270,0-3 269,-4 4-179,8-5 270,-3-5-180,6 0-90,1-10-270,-5-1 90,5-10 0,-5 1 180,1-6-1172,0 0 992,-1 0-1080,5-9 361,-5-2 539,-3 3-1308,-2 5 769,-7 19 269,4-5-1349,0 4 540,1 0 1457,-1 1 0,4 5 0,-3-1 0</inkml:trace>
  <inkml:trace contextRef="#ctx0" brushRef="#br0" timeOffset="4">23876 7572 7533,'-7'0'-360,"3"0"1799,4 0-629,4 5-630,-2-4 269,7 3-89,-3 1-90,3-4 270,7 3-1,4 1-179,-2-3-180,6 2 0,-9 1 0,6-4-180,-1 8 629,25 6-449,-20-3-45,2 2 0,-1 1-135,-3 2-178,7 8 268,-10-4 0,1-1-1,5 1 91,-5-5-180,4 3 180,1-3-90,-5 5 0,4-6 270,5 14-180,-7-10-421,2 11 151,-6-15 270,-8 5-90,5 0 0,-6 2 179,5 13-179,-4-12-90,4 11 270,-4 2-360,-1-9 55,-5 8 125,4-14-15,-8 0-255,9-6 602,-9 5-332,4-9-270,-1 3 90,-3-7 90,4 2 391,-5-4-571,0 1-73,0-2 253,0-4 0,0 6-540,0-5-2737,0 3 2327,0-18 590,0 6 0,-5-12-1889,0-3 2249,-5 4 0,-1-15 0,1 8 0</inkml:trace>
  <inkml:trace contextRef="#ctx0" brushRef="#br0" timeOffset="5">24782 7397 7533,'-10'-12'270,"3"3"539,3 9 1,4 0-541,-5 0 1,4 0-180,-8 0 720,4 9-271,-6-2-269,1 8 540,-10 0-450,8 1-180,-8 0 179,5 4 361,-10 10-180,3 3-406,2-9 1,0 2 45,-2 11 45,-4 2 0,-1 0-3502,-4 1 3354,8-5 1,-3 1-33,2-10 0,-2-2-265,2 5 1,0 1 264,-7 7 0,0 2-42,4-2 0,2-1 87,1 11 0,2-3-364,6-14 0,0-2 184,3 1 0,1-1 2998,-3 2-2998,0 1 997,-15 15-1267,2 2 180,-3-15 42,11-1 48,15-30-360,-4 12 270,4-13 877,-2 4-967,2-5 0,5 0-899,-4 0 809,3 0 0,-3 0-899,4-5 539,4-1-89,6-4-361,2 0 361,2-1 449,2 1 360,-5-4 0,8-3 0,-3-3 0</inkml:trace>
  <inkml:trace contextRef="#ctx0" brushRef="#br0" timeOffset="6">23947 7192 7533,'-49'-6'1349,"23"5"-989,-7-3-270,23 4 90,0 0-1,-1 0 91,-13 10 180,2-4-270,1 9 270,1-5-91,5 1-89,3-1 360,-12 4-450,12-2 0,-13 7-180,14-7 180,-9 2 0,5 2-1,-1-1 1,-4 2 0,4 2 0,-4-3-90,4 4 270,-12 15-90,-4 12-90,4-3-3457,-1 1 3252,22-15-1594,-1-4 1709,7 14-814,-4-7 814,5 7-75,-4 10-105,3-15 180,-1 4 0,4 3 180,3 11 25,0-18 0,0 1-295,6 9 179,3 9 739,-2-18-918,3 13 988,-1-14-944,-1-8 1,0 1-45,13 22-1018,-10-21 1,-1-1 1107,6 7 0,-2-10 1307,-2 0-1577,3-3 270,-4 3-90,3 0-90,-2-3 90,3 3 900,1-5-1080,0-3 180,-1 2 0,18 2 0,-8-4-250,20 2 250,0-3 1029,-5-5-1029,5-1 0,-10-2 0,-8-5-153,18 1 63,7 0 90,-3-2-292,-20 0 0,-3 0 382,11-2-90,4 0 0,-5 0 0,0-4-910,-7-1 1,1 0 1089,13-8-90,-11 5 0,-1-2 1195,6-7-1285,5 2 269,-6-5-224,-14 7 0,1 0 45,12-9 90,9-8-90,-10 0 0,-10 3-340,10-4 340,-17 6 0,3 4-180,1 0 0,-5 1 180,9-1-180,-9 1-90,9-1 180,-8 0 90,2 1-360,2-5 180,-9 3 0,7-2 90,-8-2-180,0 4 0,-1-8 90,-5 5 100,-4-2-280,2-7 270,-6 6-90,8-3 2300,-9-12-2210,3 13-450,-4-14 0,-9-6 360,1 15-270,-6-14-89,0-5 359,-7 4-851,10 21 0,0 0 761,-15-15 360,11 18-180,-5-4 394,-5-6-394,2 8 90,-7-7-270,10 14 160,-5-3 110,4 2 96,-5-4-366,-3-3 180,6 6 0,-5-1 0,-1 0-90,1 4 341,2 2 1,-1 3-252,6 5-403,-4-1 403,4 5 90,1-3 90,-1 8 216,1-8-396,-1 7 0,0-2 90,1 4-90,-1 0 90,5-5-90,-12 4 90,13-3-180,-14 4 90,18 0 0,-7 0 0,5 0 0,-5 0 1819,-8 0-1819,3 0 0,-7 4 0,-4-3 0,5 8-35,-11-7 35,9 7 0,0-8 298,-9 8-298,12-3 0,-11 5 0,17-6 0,-3 4 0,4-3 0,0 4 0,1-4 0,4 3-180,-3-8 0,7 4 860,-3-5-1219,5 4 89,-5-3 270,4 3-360,1-4 180,4 0-405,6 0 1,15-4 0,1-1-1</inkml:trace>
  <inkml:trace contextRef="#ctx0" brushRef="#br0" timeOffset="7">15238 5606 7533,'-11'6'-810,"2"-2"2159,9-4-179,0 0 179,4 0-899,-3 0-91,8-4-179,-3-2 0,9-8-180,1 2 180,0-3 90,3-5-90,2-1-90,1-10-180,3 5 90,-9 5-3277,-1 6 2892,0 0 205,1-1-90,5-5 90,-10 10 180,3 2 0,-13 14 0,4 9 3276,-5 8-3160,-5 23-3393,4-16 3252,-4 15 205,5-8 0,0 11-90,0 10-90,0-27 0,0 1-179,0 2 0,0 0 179,0 6 0,0 0 45,0-9 0,0 0-135,0 5 0,0-2 0,0 5 90,0 12-180,0 0 180,0 9-180,2-27 0,1-2-2149,-2 8 1969,4-5 1250,-5-18-1609,4-2-181,-3-13 91,4-17 537,-5-18 272,0-12 0,-9 4 0,-3-2 0</inkml:trace>
  <inkml:trace contextRef="#ctx0" brushRef="#br0" timeOffset="8">15465 5719 7533,'10'-51'-180,"-4"13"899,3 4-269,-3 9-180,-1 8 540,5-12-91,0 7-539,1 0 360,5 8 179,-2 0-539,3 11 180,-2-6-180,1 5 0,-2 3 180,1-4-1,11 5-89,-8 0-180,0 5 270,-7 5-360,-1 2 180,-4 7 0,-2 6-180,-4-2 180,0 12-3457,0-14 3162,0 4 115,-9 5-450,-7 20-2538,-5-18 2538,0 11-359,-3-29 179,2 2 360,-4-4-719,0-3 2268,-3-9-1729,6 0-719,-6 0 601,12 0 1,-2-9 0,3-3 0</inkml:trace>
  <inkml:trace contextRef="#ctx0" brushRef="#br0" timeOffset="9">16000 5338 7533,'6'-4'629,"4"3"181,-5-8-91,5 8-449,-4-9 270,-1 9 629,-5 6-629,-5 11-360,-1 6 270,-4-2 89,-10 13 1,4 0 270,-10 19-3933,15-10 3303,-3-6 0,8-6 0,1-4 270,-4 14-270,8-2 0,-5-2 0,12-6-1,-1-5 91,10-4-90,-3 5-540,7-15 360,-8 3 0,4-8-809,4 4 449,-1-5 270,3 0-1259,-3-5 629,-5 0-1798,5 0 1438,-5 0 451,1 0 61,-4 0 1,1-5 0,-1 0 0</inkml:trace>
  <inkml:trace contextRef="#ctx0" brushRef="#br0" timeOffset="10">16392 5338 7533,'-10'0'1529,"4"-4"-450,1 3-629,0-4-180,4 5 1799,-3 0-1979,18 0 89,-2 0 1,14 0-180,-2 0-180,3 0 270,-1 0-359,13-4 179,-15-2 90,11 0-180,-20 1 90,1 5 0,-6 0 0,-1 0-90,-2 5 180,-2 6-90,-5 0 90,0 3-90,0-3 90,-5 4 0,4-3-90,-9 7 0,0 2 90,-1 0-90,-4 4 90,0 5-90,-1-2-180,-4 12 91,-6-8 89,9-1 180,-2-11-180,-1 4 90,3-6 0,-4 6 90,11-7-90,0-7 89,9-2-89,-3-6 180,4 3 0,0-5 180,0 4-90,4-2 90,7 2-90,0-4-1,5 0 1,-2 0 360,12 0-270,-9 0-90,16 0-1,-15 0-89,12 0-90,-9 0-360,0 0 1,-1 0-811,-13 0 540,6 0 91,-8 0 179,7 0-630,-7 0 361,-1 0-1350,1 0 1889,0 0 0,1 0 0,0 0 0</inkml:trace>
  <inkml:trace contextRef="#ctx0" brushRef="#br0" timeOffset="11">16968 5730 7533,'0'6'1439,"0"2"-540,-5-2 91,4 5-271,-8-1 271,8 0-91,-8 0 181,3 5-451,-5 1-629,1 5-629,0 0 269,-1-1-180,6-4 1,0 3-1800,5-7 2339,0-2 0,0-1 0,0-3 0</inkml:trace>
  <inkml:trace contextRef="#ctx0" brushRef="#br0" timeOffset="12">17194 5328 11041,'11'0'3058,"3"5"-2428,3 0-91,3 5 1,1 6-180,4-1 90,1 6-181,0 5-179,0-1 0,-11 2-90,1-6-90,3 16 90,-6-16 90,6 14-450,-8-21 181,-1 1-811,0 1 720,5 5-269,-8-10 179,2 2 180,-5-11-1169,-3 2 539,4-4 270,-5 0-1169,5 0 990,-4 0 269,4 0 450,-1-4 0,-3-6 0,4-6 0</inkml:trace>
  <inkml:trace contextRef="#ctx0" brushRef="#br0" timeOffset="13">17669 5276 7533,'-11'-5'1169,"5"-4"-90,-3 8-269,4-3-1,-11 4 91,5 0-180,-13 8-361,12-1 1,-8 8-90,5 4-90,-1 8 0,-4 1-270,3 1 90,-7 1 180,3 7 0,-10 9-540,4 1 180,6-15 90,7-3-1259,-2-8-450,5 0 450,-3 0 899,8-7-809,1-7 1259,10-3 0,1-4 0,4 0 0</inkml:trace>
  <inkml:trace contextRef="#ctx0" brushRef="#br0" timeOffset="14">17771 5133 7533,'5'-10'2788,"0"4"-1529,1 2-719,3 4-270,-8 0 629,13 4-3841,-7 2 3302,7 4-180,-7 0 360,2 1 269,1 3-269,2 7-360,2 0 90,-8 0 89,3 8-89,-3-11-180,0 7 270,3 4-180,-8-12-180,3 13 0,-4-4 180,0-4 0,0 8-360,0-5 3456,0 21-3250,-4-12-26,3 6-270,-13 3 90,2-4-390,-3 8 120,-1-11 271,2-12-1,3-3 90,-5 0-990,2-1 181,-3 5-1080,-12-3 1079,11-2 271,-7-9-1260,11-2 1206,-3-8 0,-2 4 0,-2-5 0</inkml:trace>
  <inkml:trace contextRef="#ctx0" brushRef="#br0" timeOffset="15">18276 5369 7533,'-6'0'0,"1"0"2428,5 0-1528,0-4-91,0 3-629,5-4 180,1 5-90,4 0-90,0 0 90,1-4-90,-1 3-1,0-4-179,1 5 270,3 0-630,7-5 181,-4 4 89,-2-4-1080,-1 5 541,-8 0 359,10 5 0,-11-4-719,4 4 989,-3 0 0,-1 0 0,1 5 0</inkml:trace>
  <inkml:trace contextRef="#ctx0" brushRef="#br0" timeOffset="16">18307 5627 7533,'-11'6'2069,"5"-2"-1980,2-4 1710,4 0-1259,9 0-360,-1 0 360,6 0 269,0 0-539,3 0 0,-2 0-3482,1 0 3482,-2 0-1021,-2 0 301,7-4-1690,-7 3 2230,7-4-2159,2 5 1439,-4-5 181,7 4 340,-8-4 109,-1 5 0,1 0 0,-6 0 0</inkml:trace>
  <inkml:trace contextRef="#ctx0" brushRef="#br0" timeOffset="17">18810 5318 7533,'-5'0'-450,"-4"0"450,8 0 3276,-5 0-2774,6-5-142,0 4 269,10-4-629,-3 1 270,3-2 90,4-4-540,-7-1 270,7 6 0,-3-4-180,4 4 90,-4-7 0,4 2 0,0 1-90,-9 3 0,9 2-90,-14-2 0,8 5 180,-8-3 0,3 4-90,-4 4 90,0-3 0,0 9 180,0 0-180,0 1 0,0 5 180,0-2-90,0 11-90,0-1 180,-4 5 90,3 6 0,-4 7-2460,5 1 2280,0 1-2667,0-13 2577,0 5-225,0 14 225,0-5 90,0 6 0,0-16-180,5 0 90,-4-2 90,8 6-180,-3 16-357,0-13 447,3 11 0,-8-22 2153,3 0-2423,1-5 270,-4-1-449,4-4 179,0-5 437,-4 3-1066,3-8 449,-4 0-170,-9-34 1,2-3-1,-8-23 1</inkml:trace>
  <inkml:trace contextRef="#ctx0" brushRef="#br0" timeOffset="18">19016 5421 7533,'0'-16'899,"0"6"91,0-5-181,0 9-269,5-4-360,-4 1 0,9 8 89,-5-4-89,5 0 180,10 4-180,-8-8 0,13 8 270,-5-4-270,2 5 0,-1 0 629,-3 0-359,-5 0 269,14 9-539,-12-2 90,9 8-90,-18 0 0,-2 1 0,-4 0 0,0 13-90,-4-11 90,2 11-270,-8-3 90,1-4 90,-11 12-630,-7-2 450,1 0-720,0-7 271,-8-1 359,9-12-990,-13 8 541,17-10 179,-5-3-899,1 1 269,3-6 1080,6 2 0,3-4 0,6 0 0</inkml:trace>
  <inkml:trace contextRef="#ctx0" brushRef="#br0" timeOffset="19">19624 5195 5632,'-5'-6'360,"4"-3"1531,-3 7-992,-1-2-217,4 4-232,-8 0-91,8 0 1,-9 4-15,5 3 195,-1 3 422,-3 0-602,4 1-1,-6 3 1,1 3-180,0 2 180,-1 2 270,-4 14-181,-1 2-269,0 5-275,6-2 364,0-9-269,9 0 360,-8 18-3637,8-18 3253,-3 18 204,4-23-42,0 0-318,4-1 90,2-4 90,5-1-270,-1 1-2013,0-1 2193,0-3 281,1-3-1090,-1-3 2333,10 3-1704,-4-7-1079,5 3 43,3-10-313,-11 0 719,6 0 3737,-8 0-2837,-1-6 0,0 1 0,1-5 0</inkml:trace>
  <inkml:trace contextRef="#ctx0" brushRef="#br0" timeOffset="20">19788 5276 7533,'-9'0'-90,"3"0"90,2 0 0,4 0 899,-5 0 1,4 0 2376,-5 0-3224,16 0 128,2 0 0,4 0-180,3 0-90,-2 0 270,2 0 89,2 0-269,-1 0-90,1 0 90,5 0-89,-4 6 268,-2-5-89,0 3-180,-9-4 90,3 5 180,-3-4-270,-1 3 90,-4-4 90,4 5 0,-9-4-90,3 3 90,-4-4 0,0 0-180,0 5 180,0-4-270,0 9 360,-10 4-450,4 0 180,-9 4 0,0-2 90,4-5-179,-4 8 179,0-7 0,4 7-90,-14 2 0,3 10 180,1-4-180,-3-2 180,8 3-90,0-13-90,2 8 90,2-12 90,7-1-90,-4 0 0,8 1 0,-8-1 0,8-4 0,-5-2 0,6 0 0,0-2 0,0 2 0,0 2 179,0-5 271,0 3-180,6-4-180,0 5 180,-1-4 180,8 3-360,-5-4 179,6 0 181,1 0-90,6 0 0,5 0-270,-5 0 90,4 0-1,-4 0 1,-5 0 0,4 0-90,-5 0-270,1 0 360,0 0-180,4 0-360,-5-4 270,2 3 90,-7-4-179,-6 5 89,-4 0-720,5 0 90,-4 0-100,4 0 1,-5 5 0,0 0 0</inkml:trace>
  <inkml:trace contextRef="#ctx0" brushRef="#br0" timeOffset="21">20334 5185 8612,'0'5'720,"0"0"-361,4-5 1,-3 4-180,8-3 1349,16 22-1079,-10-14-90,18 16-90,-22-11 179,4-2-269,0 7 90,-4-8-90,5 4-90,-6 0 90,0 1 0,1 0 0,-1 4 0,0-5-1,-5 2 1,0 2-180,0-3 90,-4 4 90,4 1 90,-5 0-360,0-1 90,0 1 0,0-1-180,0-3 90,-5 2 0,4-3 270,-9 0-360,9 4-3097,-21 9 2533,12-10 654,-13 10-360,7-18 180,5-1 90,-4-4-449,5 2 269,0-7 90,-1 4-630,1-5 3393,0 0-2943,-1 0-629,5 0 449,2 0 180,4 0 450,0-5 0,9 0 0,3-5 0</inkml:trace>
  <inkml:trace contextRef="#ctx0" brushRef="#br0" timeOffset="22">20931 5503 7533,'-5'0'0,"0"0"3276,5 0-3224,5 5-2031,0-4 1979,1 3 0,3-4 0,-4 0 0</inkml:trace>
  <inkml:trace contextRef="#ctx0" brushRef="#br0" timeOffset="23">21044 5287 7533,'-15'-5'359,"5"-1"-179,4 2 990,6 3-631,0-4-89,0 1 270,0 3-91,0-8-449,0 2-90,0 2 90,6-4 0,-1 8-90,1-8 90,3 8 0,-4-9 0,11 5 0,-5-5-270,4 4 180,-9 2 0,3 4-90,-4 0 0,1 0 0,-2 0-90,-4 0 180,6 0-90,-5 0 0,3 0 89,1 4-89,-4 2 90,3 4-90,-4 1 90,0 3-90,0-3 0,0 9-90,0-9 180,0 18-90,0-10 270,0 10-270,0 6 270,0-8-180,0 13-90,0-9 180,0 0-90,0 5-90,0-4 90,5 3-270,-4-8 270,3 3 0,-4-4-584,0 5 314,0-5 90,0 18-180,0-14 180,0 9-180,0 5 180,0-15 0,-4 11 0,3-14-359,-4-11 269,1 5-90,3-13-540,-8 12-1259,2-17 1620,2 2 583,0-9-1933,5-15 1799,0 3 0,-4-17 0,-2 2 0</inkml:trace>
  <inkml:trace contextRef="#ctx0" brushRef="#br0" timeOffset="24">21147 5369 7533,'0'-22'0,"0"3"0,0 9 0,6-1 270,-5 1-91,8 5 1171,-8-4-541,3 2-269,1-3 539,5 1-809,2-3 90,2 7-180,-3-4 90,-1 8-90,14-3-1,-10 4 1,15 0 0,-18 0 0,8 0 0,-7 0 0,3 4 0,-5 1-90,0 5 360,0 6-450,-3-5 0,-3 9 179,-4-9 1,0 22-180,-9-8 0,-3 19 90,-4-21-450,1 6 181,5-14 179,0 6-450,-5-5 270,4 4 90,-9-9 0,9 3-719,-5-3 449,2-1-1259,-7 0 719,4 1 450,-3-5-1439,10 3 1889,0-8 0,-1 3 0,1-4 0</inkml:trace>
  <inkml:trace contextRef="#ctx0" brushRef="#br0" timeOffset="25">21642 5082 7533,'-5'-7'989,"4"3"-629,-3 4-180,4 0 629,-5 0-629,4 0 180,-3 0 0,-2 0-180,5 4 0,-8-2 179,8 7-179,-8-3 0,8 4 0,-8 1 0,7-1 0,-7 4 0,4-2-90,-1 7 90,-3-7 0,8 7-1,-4-2-89,0-2 90,4 5 90,-3-5-180,-1 6 90,4 14 0,-3-12-270,4 17 270,0-5-90,-5-2-180,4 12 360,-4-4-270,5-4 0,0 3 270,5-4-181,-4-9 1,4 3-180,4-9 180,-7-1 0,12-3 0,-8-3-270,4-4 90,4 1-539,3-1-900,8 0 1169,-8-3 90,3-3-2338,-6-4 2608,3 0 0,-2-4 0,1-3 0</inkml:trace>
  <inkml:trace contextRef="#ctx0" brushRef="#br0" timeOffset="26">21787 5266 7803,'-7'0'2428,"3"5"-1978,4-4-90,4 9-90,-3-9 359,9 8 181,-4 1-630,4 1 179,0 4 1,-1-5-180,3 0 0,2 6 90,-3-5-3482,4 4 3482,0 0-1,0 6-89,6 0-180,-4 0 270,2-1-90,-3-9 0,0 8-270,4-3 180,-5 0-90,6-1-90,9 0 0,-8-3 90,4 2-270,3 1 180,-16-8-1272,16 7 1092,-17-13-449,-2 8-451,-1-8 541,-8 4-1440,3-5 630,1 0 2258,-4 0 0,4-5 0,-5-1 0</inkml:trace>
  <inkml:trace contextRef="#ctx0" brushRef="#br0" timeOffset="27">22115 5297 7533,'-6'-5'1889,"1"0"-990,5 5-359,0 0-180,-4 0-1,3 0-89,-8 0 90,3 9-180,-5-2 0,6 8 180,-9-5-270,8 5 89,-10-3 1,6 7-180,-5-3 0,4 0 0,-4 4-90,-13 23-269,8-7 314,2-10 0,1-1-45,2 4 0,-5-8-450,9 0 270,-3-5 90,2-1-1529,3 4 1350,3-11-541,-3 11 360,8-18 91,-3 7 449,4-6 0,4 2 0,2-4 0</inkml:trace>
  <inkml:trace contextRef="#ctx0" brushRef="#br0" timeOffset="28">22465 4937 7533,'0'-6'719,"0"2"2557,0 4-1515,0 9-1221,0 12-180,0 6-180,0 9 0,0-10 179,0 13-179,0-16-461,0 17 461,0-14 0,0 5-270,0-1 180,-5-3-90,4 3-270,-3 1 180,0 14 0,2 13 0,-8-5 0,9-2 0,-3-3 1,4-13 89,0 5-90,0-1 90,0-15 0,0 10 0,0-17 281,0 1-281,0-1 0,0-2 0,0-3 0,0-4-450,0-7-2827,0 4 1967,0-14 500,0 2 180,0-8 630,0 5 0,4-6 0,3 1 0</inkml:trace>
  <inkml:trace contextRef="#ctx0" brushRef="#br0" timeOffset="29">22733 5287 7533,'-11'0'0,"2"-4"1079,9 3 1979,0-5-2788,4 6-90,-3 0 90,8 0-90,-3 0-90,4 0 90,1 0 0,-1 6-180,0-5 179,1 3 1,-1 1 0,0-4-270,1 8 90,-1-8 0,0 3-180,1 1 180,3-4 90,-7 9-270,7-9 91,-8 3 178,3-4-268,-3 0 269,4 0-90,-4 5 0,-1 0 0,-1 5 89,-4-3-178,0 2 89,-4-4 0,3 5 89,-8 1-268,2-1 179,2 0 0,-4 1-180,-1 8 90,-2-6 0,-2 11 90,4-12-90,-1 7 90,5-8 0,-3 9-90,-1 1 90,-2-5 90,2 4-90,1-5-90,3-4 180,0 9-90,-3-4 0,8-5 90,-3 2-90,4-11 0,0 8 180,0-9 0,0 3-180,4-4 0,2 5 269,-1-4-89,5 3 360,-4-4-270,4 0 0,0 0-180,-5 0 90,5 0 179,-4 0-269,4 0 180,1 0 90,-1 0-450,0 0 90,1 0 0,-1 0 90,-1 0-450,7 0 270,-5 0-180,3 0 90,-7 0-899,11 0 180,-10 0 629,11 0-1080,-13 0 91,7 0-900,-5-4 1620,6-2 539,-8 1 0,4-10 0,-5 4 0</inkml:trace>
  <inkml:trace contextRef="#ctx0" brushRef="#br0" timeOffset="30">23062 5082 7533,'0'-11'0,"0"5"1979,0-3-1530,0 8 2160,0-3-2159,9 4-91,-1 0-89,2 4-90,-1 2 90,-4-1-90,6 4 0,4-2 629,-4 7-629,4-7 0,-5 7 180,0-8-90,1 4 359,4 10-269,1-4-180,0 5 0,-6-6 0,0-4 90,-5 3 0,5 3-91,1 2 91,-5-2-90,3 2-90,-8-8 90,8 9-90,-8-4-180,3 9 0,-4 6 90,0 1 0,0-1 90,0-6-90,0 0 90,0 6 0,-4 1-90,3-1-90,-4-6 90,1-4 0,3-1 0,-8 1-90,3 3 90,-5-1 90,6 2 0,-4-10-270,3 5-360,-14 10 360,13-6 1,-12 5-1,13-13-1349,-4-11 629,5 4 360,-5-3-2518,4 0 2428,-4 3 181,0-8-631,4 4 451,-3-5 629,8 0 0,-8-5 0,3 0 0</inkml:trace>
  <inkml:trace contextRef="#ctx0" brushRef="#br0" timeOffset="31">17174 6769 7533,'-6'0'2069,"1"0"-450,5 0-1170,10 4-89,-3-2-90,7 2 270,1-4-3662,1 0 3481,5 0-926,-1 0 567,1 0 360,9 0-180,-7 0-270,7 0 90,-10 0-270,1 0 270,9 0-360,-3 0 90,3 0 181,-4 0 1941,-10 0-2481,-1 0 269,-5 0-412,1 10 772,-6-3 0,0 12 0,-5-3 0</inkml:trace>
  <inkml:trace contextRef="#ctx0" brushRef="#br0" timeOffset="32">17215 7006 7533,'-11'0'1619,"1"0"-270,10 4-270,0-3-539,0 4-90,4-5 269,3 0-179,3 0-270,4 0 90,3 0-90,3 0 89,10 0-89,6 0-90,-3 0 0,2 0 0,-14 0-450,0 0 270,-1 0 0,-4 0-1889,13 0-539,-7 0 539,14 0 1349,-10 0 540,0 0 0,-11 0 0,1 0 0</inkml:trace>
  <inkml:trace contextRef="#ctx0" brushRef="#br0" timeOffset="33">18482 6193 7533,'0'-12'90,"0"-1"719,0 7 361,0-4-721,0 0-89,0 4 270,-5-4-271,0 5-179,-6-1-180,1 2 180,0 4 0,-1 0-90,-8 0 0,1 4-90,-2-3-180,-4 12 180,6-5-90,-2 2 90,-4 3 0,12 0-180,-12 2 180,17 1 90,-7-6-90,8 4-180,-4-2 270,0 7 0,3-2-180,3-2 180,4 14-90,0-10-90,4 9 90,8-7 0,-1-5 0,4 4 0,-1-4 0,-2 0 0,3 4 0,-5-9 0,5 3 0,-3-3 0,2-1 0,-3-4 0,-6 3 0,9-3 0,-12 0 0,12-2 0,-13 1 0,4-4-90,-5 3 90,0-4 0,0 5-269,0-4 89,-5 3 90,4 2-540,-22-1 540,10 5 0,-13 0 90,11-3-90,5 2 0,0-8 0,-1 3 180,-3 1-90,2-4 0,-3 8-90,5-8 0,0 4 0,-1 0 90,1-4-179,0 8 89,-1-8 90,6 3-270,-4 1 90,8-4 180,-8 3-90,8 2 0,-5-5 90,6 3-180,0-4 270,0 5 0,0-4-180,6 3 180,-5-4-90,3 0 0,1 0 90,-4 0 0,3 0-90,1 0 0,-4 0 0,3 0 0,2 0 0,-5 0 180,3-4-90,1 3-90,-4-4 90,7 1 0,-6 3-90,2-5 0,-4 6 0,4 0 0,-2 0 449,3 0-449,0 0 90,-4 0 720,3 0-810,-4 6 0,0-5 90,0 3-90,-4-4 90,3 0 359,-4 0-449,0 0 0,3 0 0,-2 0-90,0 0 180,2 0-90,-2 0 0,4 5-90,0-4 90,0 3 0,-4-4 0,3 0 0,-4 0-89,5 4 89,-4-2 0,3 2 0,-5 0-90,2-1 90,-2 6 0,1-8-90,-4 3 90,8 0 0,-9-2 0,9 6 0,-8-6 0,8 3 0,-8-5 0,8 0 0,-9 0 0,9 4 0,-4-2 0,1 2 0,3-4 0,-8 0-90,8 0-90,-4 0 180,0 0 0,4 0-450,-4 0 360,1 0 0,3 0-629,-4 0 719,5-4-90,0 2 0,0-2 90,0-1-90,0 3 90,0-2 90,5 4-90,-4 0 0,3 0 90,1 0-90,-4 0-90,4 0 90,0 0 180,-4 0-180,3 0 0,1 0 179,-4 0 1,8 0-180,-8 0 180,9 0 90,-5 4-270,5-2 180,-4 3-90,4-5 0,-5 0-90,1 4 0,3-2 180,-4 6-90,6-6 0,-1 6-90,0-6 90,-4 2 90,4 6-180,-5-8 179,1 11-179,2-7 90,-6 5 0,7-1 180,-7 0-180,6 5 0,-6-4 180,2 4-90,-4 5 0,0-3-90,0 3 0,0 0 0,0-9 0,0 9-1,0-9-89,0 9 90,0-9 0,0 8-180,0 2 0,-4 6 1,-2-1-1,0-6 90,2 0 90,-1-9-270,3 9 180,-6-4 0,6 0-180,-6 3 180,2 2 0,-1-4-90,-1 7 90,2-9-180,-4 6 0,-1-4 180,1-3-180,5-4 0,-4 1 90,2-1-90,-3 0 0,5 0 90,-4-3-179,8 2-1,-9-4 270,9 1-180,-4-2 0,5-4 360,-4 0-270,3 0 0,-4 0 90,5 6 90,0-5 0,0 3-90,5-4 180,-4 0-270,3 5 270,1-4-180,-4 3 0,9-4 0,-9 0 180,3 5-180,-4-4 0,5 3 90,-4-4 89,3 5-89,1-4-90,-4 9 630,9 4-450,-5-1-90,1 6 0,-2-9 90,-4 1-90,5-1 0,-4 5 90,3 1-1,-4 14 1,0-7-90,0 2 0,0-1 0,0-7 0,0 8 0,0-4 90,0-1-180,0-3 90,0 1 0,0-1 0,0 3 0,6-4 90,-5 9-90,8-9-180,-8 10 0,3-11 180,0 5-180,-2-9 180,6 5-90,-6-2 90,3-3-180,0 5-90,-4-6 90,7 10 0,-6-8 90,6 8 0,-6-10-360,7-5 180,-7 4-90,6-7 270,-6 7-989,6-8 449,-2 4 180,5-5-1528,-1 0 898,0-5 990,5-10 0,1-2 0,5-8 0</inkml:trace>
  <inkml:trace contextRef="#ctx0" brushRef="#br0" timeOffset="34">18831 6357 11311,'5'10'1259,"-4"6"-899,8 4-270,-8-3 89,3 8 1,-4-10-90,0 2 90,0 11 0,5-5-180,-4 3 180,4-1-180,-5-14-180,0 8 90,5-3-180,-4 0 270,8-5-180,-8-2 270,8-8-359,-8 8 89,9-8-180,-5 3 90,10-4 180,-3-4-90,2 3 0,1-13-180,-3 3 181,2-5 179,-3-3-450,-1 2 360,0-4 0,-4 6 180,4-5-180,-9 9 90,8-14 90,-8 13-90,3-8-90,-4 10 270,0 0-90,0 5 0,0 0 90,0 0 179,0 4-179,0 5-90,0 4 0,0 11-90,0-3 90,0 4 0,0 1 0,0-5 0,5 4 90,6 1 0,4 4-90,11 6 0,-5-9 0,4-3 0,-8-8 0,-3-5-1,-4-2 1,1-4 180,3 0-180,-1 0 0,-3-4 0,3-2 0,-7-14 0,6 8-180,-4-8 180,-2-13 0,-1 9-180,5-22-90,-8 15 90,2 10 90,-4 1 0,0 10-540,0 0 1,-4-1 359,2 6-900,-2-4 451,4 8-191,0-4 1,-6 10 0,1 0 0</inkml:trace>
  <inkml:trace contextRef="#ctx0" brushRef="#br0" timeOffset="35">19521 6604 7353,'-10'-5'2698,"4"0"-2248,2 5-270,-1 0 180,4 0-1,-9 5 91,5 0-90,-5 11-90,4-5-270,2 4 360,-2 0-360,5-4 0,-3 4 180,4-5-360,0 0 90,4 1 90,3-1-90,3 0 0,0 1 0,5-5 180,-4-2-270,4-4 180,0 0 90,-4 0-270,9 0 90,-9-4 90,5 2-90,-2-12 90,-7 7 0,7-7 0,-13 3 0,4 1 0,-5 0 0,0-5 0,0 4 0,-5-4 0,4 9 0,-9-3-90,5 8 90,-5-8-180,0 8 180,-1-4 0,1 1-180,0 2 0,-1-3-1259,-4 5-90,4 0 270,0 0 1259,7 5 0,8-3 0,2 2 0</inkml:trace>
  <inkml:trace contextRef="#ctx0" brushRef="#br0" timeOffset="36">19891 6512 10231,'-5'0'1080,"0"0"-1733,5 0 1,9-5 0,3-1 0</inkml:trace>
  <inkml:trace contextRef="#ctx0" brushRef="#br0" timeOffset="37">20210 6121 8432,'0'5'990,"0"5"-361,0 0-89,0 10-360,0-2 0,0 2 180,0 3-181,0 0 271,0 21-270,-4-2-180,2 2-204,-6-9 294,7-5-180,-9-5 0,5 16 180,-6-13-270,2 12-90,-6-5 90,-1 3-180,0 7 385,-3-13-385,2-2 90,6-19 90,-3 3-809,4-12 359,3-2 360,-7-7-989,13-3 1259,-4-4 0,1-3 0,-2-3 0</inkml:trace>
  <inkml:trace contextRef="#ctx0" brushRef="#br0" timeOffset="38">20241 6336 7533,'9'-5'809,"-1"0"-629,6 5 360,-4 0-180,-3 0-1,6 5 2160,2 15-2069,3-7-90,2 11-181,-10-9-89,0-3 90,5 11-3392,-4-5 3032,4 3-2088,-4-7 2358,-1-4 90,5 10-180,-4-3-90,-1 4 270,-1-7-630,-8-3-809,14 4 2628,-13 1-1549,11 0 2132,-12-6-2671,9-5 179,-9-5 90,8 0 450,-3 0 0,4-10 0,1-1 0</inkml:trace>
  <inkml:trace contextRef="#ctx0" brushRef="#br0" timeOffset="39">20633 6008 7533,'0'-10'0,"0"-1"629,0 1 181,0 0-180,0 3-271,0 3 1440,0 4-1619,0 10 0,0-4 90,0 9 0,0 0-90,0 1 0,0 5 89,0-1 181,0 10 0,-5 2-90,0 9-270,-6-5 90,5-5-91,-3 8 1,4-15-451,-2 15 541,-2-13-180,8 5-3272,-8 0 3272,8 0-90,-8 9 0,8-15 0,-4 8-180,0-13 90,4 2 0,-3-1-478,4-7 389,0-4 2671,0-4-3032,0 4 271,4-9-1,-3 3-450,4-4 361,-5 0 179,5 0-90,-4 0-809,8 0 1169,-8 0 0,8-4 0,-3-2 0</inkml:trace>
  <inkml:trace contextRef="#ctx0" brushRef="#br0" timeOffset="40">20982 6183 7533,'-5'0'270,"0"0"89,1 0 1,3 0 90,-4 0-180,1 0-90,3 0 0,-5 0 89,6 4 181,-4 2-270,-2-1 90,1 5-3392,0-4 3302,1 4 269,-2 5-269,-5 1 0,1 0 180,5 3-180,-5-8 0,4 9 90,1-5-1,-4 6-89,8 0 0,-4-1-180,1 1 180,3 0 0,-5-1 90,6 1-360,0-1 90,0 10 0,0 2 3276,0 5-3520,0 17 334,6-19-361,-5 5 91,3-20 180,1-10 0,-4 0 90,3 0-270,1 1 0,-4-5 180,8 2-719,-3-2 269,4 1-90,0-3-899,1-4 630,-1 0-1260,5 0 2069,-7 0 0,9-4 0,-6-3 0</inkml:trace>
  <inkml:trace contextRef="#ctx0" brushRef="#br0" timeOffset="41">21096 6450 11221,'10'0'1169,"0"0"-989,6 5 90,5 0-180,-5 5 90,9-3-180,-14 2 89,9-4 271,0 10-360,-3-3 90,8 2 0,-14-3-270,3-1 180,-3 0-180,-1 0 360,0 1-360,-4-1 90,3 0 0,-3 1-179,4 4-1,0-4-270,-3 4 360,-3-5-719,-4-4 449,4-2 90,-2-4 90,2 6-1079,-4-5 540,4 3 359,-3-4 450,9-4 0,-8-3 0,2-3 0</inkml:trace>
  <inkml:trace contextRef="#ctx0" brushRef="#br0" timeOffset="42">21467 6347 8162,'-28'15'3276,"4"-3"-2774,14 2-142,0-4 0,-1 6 0,1-5-181,0 9-179,-5-5 180,3 2 0,-7 11 0,-1-5 0,-7 12 90,1-4-90,6-4 90,-5 7-630,13-12-244,-3-1 514,10-12 0,5-9 90,5 0 0,5 0 0,6 0 0</inkml:trace>
  <inkml:trace contextRef="#ctx0" brushRef="#br0" timeOffset="43">21745 6131 6723,'-6'5'2339,"-3"1"-1979,8-1-180,-3 4 179,4-3 361,-5 9-540,4-8 90,-4 6 89,5-2-179,0 0 0,0 3 0,0 2-3392,-5-1 3392,4 2-270,-3 2 270,4-3 90,0 23-90,-5-9 0,4 10-1,-3-10-269,4-8 180,-5 17 0,-1-11-180,0 8 90,2-12-90,-1 6 90,4-7-89,-8 16 178,8-16 1,-3 7 3186,4-14-3250,0-2 64,0-3-90,0-1 90,0 0-270,0 1 180,0-1-89,0-5-1,0 4 90,0-8-820,0 5 1,4-20 0,2-3 0</inkml:trace>
  <inkml:trace contextRef="#ctx0" brushRef="#br0" timeOffset="44">21867 6687 7533,'0'6'-810,"0"2"1350,0-6 179,0 2-629,0 0 90,0-1 1080,0 1-1081,0 1 1,0-4 630,0 3-630,5-4 0,-4 0-180,9-4 180,-5-2 89,1-5-359,3 1 90,-4 0 90,2-1 90,2 1-360,-4-4 180,1 2-359,13-31 449,-16 22-180,15-23 90,-12 19 0,0 8-180,-2-7 90,-4 13 90,0-9-180,0 9-90,0-9 270,0 13 0,0-6 0,0 12-90,-4-4 180,3 1-180,-4 3 90,5-5 0,-5 6-180,4 6 90,-4-5 90,1 8 90,3 1-180,-4 1 90,1 4 90,3-5-90,-4 6 0,5 4 180,0 2-90,0-2 90,0 4-180,0-6 0,0 2 0,5 4-90,9 7 180,-5-12-540,9 9 360,-13-27 90,5 3-90,1-4 90,-1 0-90,0 0 90,1 0-180,4-4 1,-3-2 89,2-4-180,1-5 0,-3 4 630,9-14 0,0-1-181,-3 1-44,3-3 0,0-1 45,-10 2-180,-1 2 90,-5 4-90,-5 1 0,0 4 90,0 1-180,0-1 90,0 6 0,0 5 90,-5-5-90,4 9 0,-4-4 0,5 5 90,0 0 0,-4 0-90,3 0 180,-4 0 0,5 5-180,0-4 90,0 9 90,0-5-180,0 5 90,0 6-1,0-5 1,0 8 0,0-3 180,0 0-180,0 8 0,0-6 90,0 2-180,0 0 90,0-9 0,0 9-90,5-9-90,-4 9 180,3-9-180,1 3 0,-4-3 90,4-5 90,-5 3-180,5-4-90,-4 1-719,8 8 719,-8-12-900,7 7 91,-1-9 719,-1 0 270,3 0 0,-4-4 0,5-2 0</inkml:trace>
  <inkml:trace contextRef="#ctx0" brushRef="#br0" timeOffset="45">22434 6563 7533,'-6'0'899,"2"0"-629,0 0-180,2 5 180,-2-4 0,4 3-90,0 2-1,0-5 1,0 8 0,-6-4-90,5 1 90,-3 3-90,4-3 270,0 9-180,4 1-360,-3-5 180,9 3-90,-4-13 90,4 3-90,0-4 0,1 0 0,-1 0-90,5-4 270,-8 3-90,6-8-90,-3 3 90,-2-4 90,5-1-90,-12 1 0,4 0 0,-5-1 0,0 6-90,-5 0 90,0 5 0,-5 0 90,-1 0-360,1 0 90,0 0 90,-1 0 0,1 0-359,0 0 89,-1 0 270,1 0-450,4 0 180,2 0-89,0 5 449,2-4 0,-2 8 0,4-3 0</inkml:trace>
  <inkml:trace contextRef="#ctx0" brushRef="#br0" timeOffset="46">22682 6707 7533,'0'7'0,"-5"-3"-180,3-4 0,-2 5 0,-1-4 1709,4 7-180,-12-2-989,6 5 270,-4-1-180,2 0-1,4 0-269,-6 1-90,1-1 270,-5 10-1260,3-8 900,-2 8-90,8-10-449,2-5 269,4 4-1709,-6-3 1979,5 5 0,-3-6 0,4 0 0</inkml:trace>
  <inkml:trace contextRef="#ctx0" brushRef="#br0" timeOffset="47">22897 6276 8342,'-5'0'1080,"1"0"-91,4 0-989,-5 0-90,4 0-730,-5 0 1,12 4 0,0 1 0</inkml:trace>
  <inkml:trace contextRef="#ctx0" brushRef="#br0" timeOffset="48">22857 6245 7173,'-6'0'450,"2"0"-91,4 4 1,0-3 2429,0 4-2609,4-5 179,2 0-179,4 4 0,1-3 90,-1 3-270,-1-4 0,1 0 180,6 0-180,-5 0 90,5 0 90,-2 6 0,-3-5-360,4 4 180,14-5-360,-14 0 180,18 0 90,-21-5-270,2 4 90,1-9 91,-3 9 179,2-8-900,-3 8 720,-1-8-270,-4 8-179,3-5 359,-8 6-1439,3 0 1349,-4 6 360,0-5 0,-4 8 0,-2-3 0</inkml:trace>
  <inkml:trace contextRef="#ctx0" brushRef="#br0" timeOffset="49">22907 6307 7533,'-10'5'270,"5"-1"-360,1-4 90,4 5 0,0-4 2428,0 3-1978,0 1 539,4 6-809,1-4-180,5 6 90,2-12 90,-3 9 0,1-5-270,2 1 90,-3 3 0,1-8 90,1 8-90,-1-3 0,0 0 0,0 3-180,1-8 0,8 8 270,-5-8-360,0 9 180,-4-9-90,-5 8 1,5-8-1,0 3 180,-4 1 0,4-4-90,-9 9 0,3-9 90,-4 3 90,5 1-180,-4-4 90,3 8-90,-4-4 180,0 1-90,0 4-90,-4-5 180,-2 1 0,1 3-90,-5-3 0,4 4-90,-4-4 90,0 3 0,-1-4 0,1 6-90,-4-1-90,2 0 180,-7-3-180,2 2 180,2-4 0,-5 5-90,9 1 90,-5-1-90,2-4 90,3 3-90,-5-4 180,7 6-90,-1-1-90,3 0 270,-2-3-270,8 2 90,-8-8 0,8 7 450,-3-2-450,4 0 0,0 3 90,0-7 90,0 2-180,0 0 90,0-2 180,8 2-270,-5-4 269,10 4-89,-6-2-90,3 2 270,8-4-90,-4 0-180,4 0 180,-2 0 0,-5-4-181,9 2 91,-9-2-90,13 0 0,-12 2-90,8-2 0,-5 4 90,-3 0 90,2 0-540,-4 0 270,-4 0 0,4 0 90,-5 0-719,5 0 359,-4 0 180,4 0-1709,-5 0 1529,1 0 1,3 0-901,-8 0 451,9 0 809,-9 0 0,8 0 0,-4 0 0</inkml:trace>
  <inkml:trace contextRef="#ctx0" brushRef="#br0" timeOffset="50">23361 6646 7173,'-5'0'1439,"-4"0"-719,2 0-181,2 0-449,-4 5 90,8-4-90,-4 8-90,5-8 180,0 8 0,0-8-180,-4 9 90,3-9 90,-5 8-90,6-4 0,0 1 90,0 8-90,0-3 179,0 5-449,0-1 91,0-9 178,0 2-178,6-6-1,-1 7 90,5-7-90,0 2 90,1-4 0,4-9 0,-3 6 0,2-10 0,-4 3 0,1-7 90,-1 2-90,0-5 0,-4 9 0,-1 1 0,-5 0 90,0 9-1,-5-8-89,-1 8-89,-4-4 178,0 5-89,-1-4-269,-8 3 359,6-4-90,-6 5-450,8 0 180,6 0-809,-9 0 629,12 0 90,-8 0-1079,10 0 1281,0 0 1,-4 5 0,-2 0-1</inkml:trace>
  <inkml:trace contextRef="#ctx0" brushRef="#br0" timeOffset="51">23659 6090 7533,'0'-6'0,"-5"2"90,4 4 269,-3-5-89,4 4 3006,0-3-1874,4 13-863,2-3 1,4 14 0,1-9-270,-1 4 89,0-4-179,-4-1 0,3 0 270,1 5-90,1 1-1,9 9 91,-9 2-360,5-6 180,-6 3-90,0 1 180,-4 7-180,3 1-180,-8-4 179,4-9 1,-5 6-320,0-4 140,0 2 0,0-3 89,0 0 91,-5-1-180,4 1 90,-8-1 0,8 1-270,-9 0 180,5-1-90,-1 1 0,-3-1 231,4 14-51,-6-9-270,1 9 90,0-4-89,-1-7-271,1 1 180,4-4 180,-3-9-1169,3 5 539,-4-6 270,0-5 181,4 4-901,-4-8-1798,-4 5 1978,2-6 361,-8 0 629,14 0 0,-8 0 0,3 0 0</inkml:trace>
  <inkml:trace contextRef="#ctx0" brushRef="#br0" timeOffset="52">18810 7510 7533,'0'-10'-1080,"0"4"1980,0 1 1169,0 5-1710,-4 0-179,3 5 180,-4 1 0,5 4-180,-4 5 180,3 6-181,-5 1 1,6 2-3457,0 2 3432,-4 0-1438,3 1 1283,-4 3 179,5-9 1,0 8-697,0-2 427,5 0 90,-4 1 180,9-6-450,-5 0 2457,1-8-2187,3-4 1837,-4 1-1927,6-6 1259,-1 0-1259,0-5-90,1 0 90,4-5-3187,6-10 3072,-5 3 115,9-17 90,-14 12-179,4-8-751,-5 4 930,-4 5 0,3-12-90,-3-4 3156,4-6-3066,-4 7 90,-2 7 90,-4 13-180,0-4 0,0 9 180,0-3 1075,0 8-805,0-4-540,-4 14 180,3-1-90,-4 6 0,5 1 90,0 1-90,0 4 90,5 10-90,0-7 90,1 7-90,8 0 0,-7-12 90,7 6-90,-3-14 0,-1 1 90,0-1-90,1-5 180,4 4-180,-4-8 180,4 4 90,-5-5-270,1 0 269,-5 0 1,3-5-270,-4 4 90,1-12 90,4-8 0,-5 3-270,1-10 180,-2 11 0,0-26-180,-2 7-1167,2-9 897,-4 20 181,0 6-1441,-4 7 181,2-7 1079,-2 11 360,4-1 0,0 5 0,0-2 0</inkml:trace>
  <inkml:trace contextRef="#ctx0" brushRef="#br0" timeOffset="53">19449 7767 10681,'0'11'719,"0"-1"-539,0-4 0,0 8 0,0-7 90,0 11-90,0 3-90,0 2-90,-5-4 0,4-3 0,-3-6-90,-1 0-90,4 1 90,-3 3 0,-2-7-540,5 2 271,-3-9-2918,4 0 3129,10-9 0,-4 2 1,9-7-1</inkml:trace>
  <inkml:trace contextRef="#ctx0" brushRef="#br0" timeOffset="54">19707 7603 7533,'0'6'-180,"-5"-2"-90,4-4 764,-3 0 1,12 0 0,4 0 0</inkml:trace>
  <inkml:trace contextRef="#ctx0" brushRef="#br0" timeOffset="55">20046 7314 8072,'0'-5'900,"0"0"-91,0 5-359,0 9-270,0-6 0,0 11 180,0-9 0,0 5-181,0 6 1,0-5 180,0 3-180,0 2 0,0-1 0,0 6-90,0-1 360,0 15-271,-4-11 1,3 15-180,-8-17 0,2 8 180,-3-4 0,0 4-360,0 1-2194,-1 0 2284,1 4 270,0-7-450,-1 6-623,1-7 803,0 0-629,-5 7-91,-1-2 361,4-6 179,-1-1 90,12-15-360,-8-4 2402,8-1-2402,-9-5 596,4 0-686,1 0 271,0-5-1,5-6 360,0-4 0,-4-6 0,-1 1 0</inkml:trace>
  <inkml:trace contextRef="#ctx0" brushRef="#br0" timeOffset="56">20026 7335 7533,'0'-16'989,"0"6"-809,5 1 720,0 8-361,1-3-179,-2 4 1079,5 0-1259,-1 4 540,2 1-271,-1 5-89,-4 6 0,6-5-90,-1 9-90,0-9-90,1 8-180,-1-3 270,0 4 0,1 1-270,-2 0 180,2-1-1,-1 1 91,0 0-180,-4-1 0,2 6 0,-1-4-539,-1 7 359,2-7-180,-2 16-450,0-9 361,3 7 179,-7-11-810,6-5 451,-6-3 269,2-3 0,0-3-539,-2-5-91,7 2 631,-7-7-991,6-1 1350,-2-5 0,-1-11 0,0 1 0</inkml:trace>
  <inkml:trace contextRef="#ctx0" brushRef="#br0" timeOffset="57">20437 7264 5096,'-5'-12'989,"4"3"327,-3 3-1136,4 2 3096,0 4-2000,0 8-702,0-1-125,0 22 494,0-2-673,0 10-270,0-6-3277,0-6 3252,-5 0 121,4 10-96,-9-6 180,9 10 0,-8-17-360,8 8 90,-8-8 90,3 7-360,0-3 91,-3 1-437,4 3 616,-1-4-630,-4 0 270,9-1 3271,-8-4-3540,8-5 324,-3 3 126,4-8-1171,0 5 631,0-10 359,0-2 330,0-4 0,0 0 0</inkml:trace>
  <inkml:trace contextRef="#ctx0" brushRef="#br0" timeOffset="58">20817 7324 7533,'-14'0'0,"7"0"629,-1 0-359,8 6-90,-6-5 810,5 8-451,-8-4-179,8 5 0,-8 1 269,8-1-179,-9 0 270,0 10-360,-1 7-181,-4-1 1,9 9 0,-7 0 0,11-2-90,-13 8 90,14-10 0,-8-1 90,8 20-1309,-3-15 1219,-1 14-270,4-22-450,-3 21 360,4-22 90,0 18-989,4-20 539,2-6 270,4 1-1439,5-8 810,1-1 359,0-5-270,-1 0 271,-1-5 1488,-2 0-949,7 0 0,-7-5 0,2 0 0</inkml:trace>
  <inkml:trace contextRef="#ctx0" brushRef="#br0" timeOffset="59">20993 7510 7533,'-5'0'1169,"-1"0"1979,6 0-2518,6 5-270,-1 0 89,5 1-269,0 4 0,1-5 0,-1 10 0,0-3-180,6 2 0,-5-4 180,4 1 0,0 4-270,-4-4 90,4 9 0,-5-9-450,6 9 270,-5-5 90,3 2 90,-3 1-989,-1-5-1260,10 15 1350,-8-14 449,7 10 90,-8-14-270,-1-4-89,6-2 359,-10-4 360,7-4 0,-7-6 0,5-7 0</inkml:trace>
  <inkml:trace contextRef="#ctx0" brushRef="#br0" timeOffset="60">21323 7479 7533,'0'-5'809,"-4"0"-719,1 5 810,-5 0-361,6 0-179,-11 0 180,11 0-90,-17 5-1,13 0-269,-10 5 360,2 1-180,3 4 89,-9-4-269,9 9-90,-9-5 90,9 6 0,-9 0-530,9 4 440,-9-3 0,9 8 90,-4-8-450,4 2 270,1-3 0,0-1-900,-1 1 541,6-4 179,-4 1-1439,8-1 719,-4-2 450,5 1-1528,0-6 1168,5-5 810,-4 0 0,12-10 0,-1 0 0</inkml:trace>
  <inkml:trace contextRef="#ctx0" brushRef="#br0" timeOffset="61">21488 7355 7533,'5'-14'449,"4"7"-179,-8-3 0,4 10 90,-5 0 0,4 0 0,-3 0 899,4 0-540,-5 6 91,0 4-450,0 1 179,0 4-179,-5 0 90,4-4-270,-3 9 90,-1-5 89,4 2-179,-3 3-90,-1-5 90,4 6 270,-3 14-450,-2-12 135,4 7 0,-1 2-45,-3 14 90,-3 11-690,8-17 420,-7-2 90,5-9-359,-1 6 269,4-5 0,0-8-540,-5 4 360,4-11 90,-3 5-89,4-9-721,0 9 450,0-9 181,0 4-541,0-4 330,4-1 210,-3-5-899,4 0 449,-5-5 810,4 0 0,3 0 0,3 0 0</inkml:trace>
  <inkml:trace contextRef="#ctx0" brushRef="#br0" timeOffset="62">21776 7561 7533,'-6'0'539,"2"6"-269,4-5 360,0 3 0,-5 1-91,4-4-179,-3 8 0,4-4 0,0 6 179,0 8-269,-6-1 90,5 16-180,-3-12-270,4 8 270,0-9 90,0-1-3482,0 5 3212,-5-2-533,4 2 713,-3-1-566,-1-2 386,4 4-21,-3-6 21,-1 1 90,4-6 0,-4 5-90,5-4 89,0 0 2972,0 9-3150,0-13 1076,-5 8-987,4-15 427,-3 0-697,4-1 216,0-3-3223,0 4 1517,4-14 771,-3 2-1,9-17 990,-4 6 0,-1-11 0,0 3 0</inkml:trace>
  <inkml:trace contextRef="#ctx0" brushRef="#br0" timeOffset="63">21787 7623 7533,'0'-15'0,"0"-1"539,0 11-269,0 0 90,0 5 180,0-4-180,0 3 989,0-4-1349,0 14 180,0-7 89,0 17 1,0-8-90,0 5-90,0-1 0,0 0 90,-6 1-90,5 0 90,-3 4-90,4-5 90,0 2-180,0 1-90,0-5 270,-5 5-90,4-5-450,-3 1 270,4 0 90,0-1-90,0 1-450,0-3 90,0 3 271,0-3-181,0 5 90,4-11 90,-3 4 0,4-8 0,-5 4 90,0-5 180,0 4-90,0-3 0,4 5-90,-3-6 360,9 0-90,-4 0-270,4-6 270,0 5 0,-1-3-180,3-1 90,-2 0-90,-1-1 90,6-8-90,-3 7-180,2-7 180,-4 4-270,-3-1-90,11-13 180,-15 6-89,16-12 179,-14 15 90,1-5-180,-2 4 90,1-5 0,-4 0 180,9 1-90,-9-1 0,3 1-90,-4 4 270,5-9 0,-4 0-180,3 6 269,-4-9-179,0 26 180,0-11-270,0 12 90,0-9-90,5 9 90,-4-4-270,4 5 270,-5 0 0,0-4-270,0 3 270,0-4 90,0 14-90,0-2-90,0 8 90,0-5 0,0 0 180,0 6-90,0-1 0,0 2-91,0 2 1,0-3 180,-5 0-90,4 4-90,-4 5 0,5-3 0,0 8 0,0-9-180,5-5 180,-4 3 0,9-7 0,-9 7-360,8-7-719,5 12 809,-5-12 0,9 4-720,-13-12 451,6-4 89,-5 0-810,3 0 451,-4 0 269,1 0 450,4-4 0,-5-2 0,5-5 0</inkml:trace>
  <inkml:trace contextRef="#ctx0" brushRef="#br0" timeOffset="64">22249 7819 7533,'-6'0'629,"1"0"2647,5 0-2594,-4 0-502,3 4 90,-4-2-90,5 6 0,0-1 0,0 7-91,0-3 91,-4 9-180,3-9 180,-4 5-360,5-11 180,0 4 0,0-3 0,-4 5-269,3-6 179,-5 4 0,6-3-990,0-1 451,0 5 359,0-9-1259,6 4 89,-1-5 1081,1 0 359,3 0 0,-4 0 0,6 0 0</inkml:trace>
  <inkml:trace contextRef="#ctx0" brushRef="#br0" timeOffset="65">22424 7912 7533,'-6'4'1079,"2"-3"-1079,-2 8 900,5-8-1,-7 8 360,2 2-449,-4 0-360,3 5-360,-1-6 89,6 0 1,-6 0 0,2 5-180,1-4-180,-1 5-269,6-11 269,-4 4 270,2-8-1619,-2 8 809,4-8-180,0 4 1,0-5-1</inkml:trace>
  <inkml:trace contextRef="#ctx0" brushRef="#br0" timeOffset="66">22620 7407 7533,'-6'-4'719,"1"3"271,5-4-91,-5 5 540,4 0-899,-3 0 90,13 5-450,-2 0 0,8 1 179,0 3-269,5-8 90,2 3-90,-2-4 0,-4 0 90,-2 0 0,3 0-180,3 0 90,-4 0-90,-1 0-360,-4-4 270,-1 3 90,0-4-989,5 1 629,-4 3 180,5-4-1079,-6 5 539,-1 0 180,-3 0-899,4 0 630,-9 0 269,8 0 180,-8 0 360,3 5 0,-8-4 0,-1 3 0</inkml:trace>
  <inkml:trace contextRef="#ctx0" brushRef="#br0" timeOffset="67">22713 7438 7533,'-17'6'359,"-2"3"-359,7-4 0,-2 2 0,7 2 0,-2-4 1889,-1 5-1079,4 1-450,-4-1-180,10 0 719,0 6-719,5-5 0,1-1 180,8 4-270,3-7 269,3 12-359,1-7 0,-6 2-179,1-8 89,-6 4 0,0-9 180,1 3-270,-1 1 90,0-4-90,1 8 0,3-4 90,-7 2 0,7-3-180,-13 1 180,8 0 0,-8 5 90,4 1-90,-5-1 0,-5 4 180,4-1-90,-8 1-90,4-3 90,-11 8-90,5-7 90,-4 8 0,5-10 0,0 1 0,-10 3 90,8-3-180,-8 5 90,5-2 0,-1-2 0,0 3-269,1-5 89,9-5 0,2 5 180,-1-4-180,4-1 180,-3 4-90,4-8 0,0 4 270,0 0-270,0-4 90,0 8 360,4-8 989,29-1-1169,-16-5 0,26-1-90,-32 1-90,4 0 180,0 4-360,1-8 90,0 8 0,-1-3-1439,-4 4 989,-1 0-719,0 0 539,-5 0 180,5 0-269,-9 0 809,8 0 0,-3 0 0,3 0 0</inkml:trace>
  <inkml:trace contextRef="#ctx0" brushRef="#br0" timeOffset="68">23021 7819 7533,'-5'0'-540,"0"0"360,0 0 180,4 4-270,-4-2-179,5 6 1168,0-7-89,0 9-360,0-8 89,0 2-269,0 0 360,0-3-180,0 4 0,0-1 269,0-3-269,-4 9 0,3-8 450,-4 6-271,5-7-89,-4 8 0,3-8 0,-4 9 0,5-4-180,0-1-180,-5 4 90,4-3-90,-4 5 89,5 3 1,0 2-90,0 0-179,0 4-1,0-9 180,0-1-90,0-1-1260,0-8-1168,0 5 1978,5-6 180,-4 0 360,9-6 0,-5-4 0,5-5 0</inkml:trace>
  <inkml:trace contextRef="#ctx0" brushRef="#br0" timeOffset="69">23196 7243 8342,'0'-6'1260,"0"2"-1081,0 4 451,-4 0-180,3 0 1619,-4 0-1620,10 4-89,0 2 180,5 3-180,1 7-180,-1-1 89,0 2-89,1-3 0,-5-4 540,7 6-181,-6 5-359,8-4 0,-5 7 0,-4-13 0,4 9 0,-9-9 0,8 9 0,-8-5-180,8 1 0,-8 4 180,3-4-180,-4 4 0,0 1 180,0 4-540,0-3 270,-4 16 90,-2-9-270,-4 7 180,5-7-90,-5-6-45,1 4 0,-1 2 225,-5 0-449,-8 24-91,8-29-539,-5 3 809,2-5-90,-6-3-360,13-8 181,-4-1-1260,0 0 449,-1 1 991,4-1-901,-1-5 1260,7 0 0,-5-5 0,1 0 0</inkml:trace>
  <inkml:trace contextRef="#ctx0" brushRef="#br0" timeOffset="70">17607 9044 7533,'-7'5'-180,"3"0"90,4-5 180,-5 0 449,4 0 2070,-3 0-2339,12-5-90,0 4 0,7-8 89,4-2-89,-6 0 0,11-3 0,-13 3-270,9-4 270,4-6-360,-5 5 90,10-9 180,-9 6-360,-2 1 180,0-2-359,-7 10 89,-5 0 270,-2 0 0,1 3 0,-4 3-90,3 4 0,-4 0 180,-4 4 0,3 3 180,-4 3-360,1 4 450,3 7-180,-8 2 0,8 1-90,-5-8 270,6 8 0,0 2 0,0 21-1,0 0-89,0-17 0,0 1-90,6 21-337,-5 5 337,3-20-270,-4-3 90,5-12 0,-4-3-180,3 7 90,-4-4 0,0-2-90,0 4 1,0-12 89,0 4-630,0-7 968,0-4-968,0 1 360,0-1-809,0-5 539,-4-5 541,3-1 179,-4-4 0,1-5 0,-3-1 0</inkml:trace>
  <inkml:trace contextRef="#ctx0" brushRef="#br0" timeOffset="71">17853 8982 7533,'5'-10'-450,"-4"0"1439,3-1-719,2 5 270,-5 2-180,3-1 0,1 4-181,-4-3 181,8-2 180,-4 5-180,11-8 89,-5 4-179,9-1-90,-14-2 0,8 6 180,-3-3-90,4 5 90,2 5-181,2 1-89,-7 4 0,2 4 90,-4-2-90,-4 7-180,-1-7 180,-5 3 90,5 0-180,-4 1 90,3-1 0,-4 5 0,-4-3-90,-2 7 90,-5-2-180,1-1 0,0-2 180,-1-8-630,-3 9 360,-3-4-359,2 0 179,-5-1-630,4-4 541,0-6 179,1 4 0,5-8-360,-1 4-179,1-5 449,0 0-460,5 0 1,-1-9 0,6-2 0</inkml:trace>
  <inkml:trace contextRef="#ctx0" brushRef="#br0" timeOffset="72">18492 8786 7533,'-6'-6'719,"-3"2"-449,8 4 180,-3 0-180,-2 0 269,1 0-89,-1 0 0,2 0-180,-1 0 179,4 4-89,-8 2 0,3 14 0,-9 2 90,4 13-91,-4 2 181,5 4-180,0 0 0,3 4-180,3-6-1,4 1-179,0-9-89,0-6 89,0-4-450,4-1 270,3-9 90,3-1-630,0-1 91,0-2-1,1 3 180,-1-5-1169,5 0 360,1-1-450,5-3 1709,-6 5 0,1-12 0,-6 1 0</inkml:trace>
  <inkml:trace contextRef="#ctx0" brushRef="#br0" timeOffset="73">18625 8869 7533,'-6'-6'-540,"2"1"1709,8 5-539,-3 0 539,9 0-179,0 0 539,15 14-1349,-2-6 180,2 12-181,-5-10 1,-9 0 180,13 5 0,-7 1 0,8 9-180,-4-3-180,-5-2 269,-1 0-89,-9-9-449,3 5 269,-4-6 0,5 0 89,-3 5-538,2-4 269,-4 4 90,1-4-360,8 3 0,-7-3 360,3 0-1259,-1-2 0,-3-8-270,4 4 629,-4-5 990,3-5 0,-3 0 0,4-5 0</inkml:trace>
  <inkml:trace contextRef="#ctx0" brushRef="#br0" timeOffset="74">19057 8838 7533,'-11'-6'1799,"2"2"-1350,-1 4 451,-1 0-91,-9 9-89,-5 2-540,7 6 0,-5 1 180,6 3-91,-4 0-179,6 5 90,-10 4-839,13-3 659,-12 0 180,8 6-90,-9-11 0,7 9-809,-1-14 449,10-4 90,-3-7 90,2 5-1079,1-6 838,2 0 61,2-5-158,5 0 1,15-9 0,1-3 0</inkml:trace>
  <inkml:trace contextRef="#ctx0" brushRef="#br0" timeOffset="75">19191 8735 7533,'0'-5'809,"0"-5"1,10 8 449,-3-2-359,7 4-181,1 0 91,1 4-1,5 3-629,-6 3 180,1 0 180,-2 6 179,3 3-269,3 4 90,-4 6-181,-1-3 1,-4 10-180,-6-9-90,0 3 270,-5 0-270,-9 2-180,1 9-630,-11-5 450,13-5-269,-9-10-1080,5 4 1169,-1-13-1439,-4 7 810,5-8 449,0-6-1619,-1 4 2249,-3-3 0,1 5 0,-1-1 0</inkml:trace>
  <inkml:trace contextRef="#ctx0" brushRef="#br0" timeOffset="76">19717 8910 7982,'0'-6'2339,"0"2"-1709,0 4-181,4 0-89,3 0 90,-2 0-90,4 0 0,-3 0-270,3 0 269,11 0-179,-7 0-270,6 0 180,-4-4-90,-3 2 0,12-3 0,-7 5-1169,8 0 629,-9 0 180,-1 0-1618,-5 0-1,0 5 1979,1 1 0,-5 4 0,-2 0 0</inkml:trace>
  <inkml:trace contextRef="#ctx0" brushRef="#br0" timeOffset="77">19809 9075 7533,'-9'5'2069,"3"0"-1800,0-5 811,6 4-271,0 2-269,0 0-180,0-1-90,6-5 89,0 0-89,3 0-90,1 0 90,6 0 0,-5 0-90,9 0 0,-5 0 0,2-5-450,2 4 270,2-4-1799,5 0-180,5 4 450,-5-8-540,-1 8 2069,-8-8 0,-3 8 0,-4-3 0</inkml:trace>
  <inkml:trace contextRef="#ctx0" brushRef="#br0" timeOffset="78">20478 8673 7533,'-16'0'1079,"5"0"-899,7 0 2069,4 0-990,23 9-899,-9-7-180,21 8 0,-10-5-90,-3-4 89,4 3-269,-6-4 180,1 0 0,0 0-90,-1 0 90,14 0 90,-5 0-540,6 0-1063,-5 0 1333,-8 0-630,12 0 180,-2 0-449,1 0 629,-9 0 0,-9 0-809,-9 0 539,3 0-179,-8 0 179,3 0 963,-4 5 1,-4 0-1,-2 6 1</inkml:trace>
  <inkml:trace contextRef="#ctx0" brushRef="#br0" timeOffset="79">20571 8786 7533,'-11'0'1169,"1"0"-90,10 0-449,-5 0-180,4 0 1079,-3 0-1169,13 0 269,3 4-449,3-1-180,1 5 0,-2-6 180,-3 6-180,14 2 90,-8-2 90,3 5-450,0-7 180,-4 4 90,5 1-450,-6-5 181,5 2 179,-9-2-180,13 9 90,-10-4 90,0-1 0,-5 0-90,-8-4-180,3 8 270,-4-2 90,0 3-90,0-5 0,0 1 1,-4-1-1,-6 0 0,-1 5-90,-5-4-90,2 5 270,-3-6-90,-2 4-180,-7-2-90,-5 12 270,3-11-90,3 10 91,6-11-1,3 3 90,-9 0 0,-1 5 90,4-7-180,3 5 0,8-12 359,1 5-89,-6 3 270,5-7 0,1 7-90,1-13-180,7 8-1,-2-8 91,4 3 990,0-4-1170,4 0-90,-2 0 89,7 0 1,-8 0-90,8 0 90,-8 0 0,8 0 180,-2 0 0,7 0 90,2 0-270,5 0 180,-5 0-91,8 0-89,-11 0-90,10 0 270,3 0-360,10 0 90,12 0 0,-6 0 90,-3 0 0,1 0 270,-2 0 0,8 0-90,-9 0 179,-6 0-89,-10 0-270,-7 0-90,-8 0-1259,-2 0 439,-4 0 1,-9 0 0,-2 0 0</inkml:trace>
  <inkml:trace contextRef="#ctx0" brushRef="#br0" timeOffset="80">20519 9599 12030,'6'0'900,"3"0"-541,-8 0-179,8 0 0,-3 0 180,5 0-90,-1-4-270,0 3 360,1-4-180,-1 5 89,0-4-359,1 3 90,-1-4 180,0 5-180,-5 0 90,5 0-90,-9 0-90,8 0 0,-8 0 0,4 0-89,-1 0 268,-3 0-358,4 0 269,0 0 0,-4 0 0,4 0 0,-5 5 0,0-4-270,0 3 270,0 1 0,0-4-3238,0 3 3328,-5-4-90,4 0-360,-4 0 360,5 5 0,0-4 0,0 4 0,-5-5 0,4 0 0,-3 0 90,-1 0-90,4 0-90,-3 0 90,-1 0 0,4 0 90,-3 0-90,-2 0 0,5 0 629,-3 0-539,-1 0 0,4 0-90,-3 0 0,4 5 0,0-4 180,0 3-90,-5-4-90,4 0 90,-3 0-90,4 5 90,0-4-90,0 3 90,-6-4-90,5 5 0,-3-4 0,4 3 90,0-4-90,0 6 90,0-5-90,0 3 90,-5-4-90,4 5 0,-3-4 90,4 3-90,0-4 0,-5 5 90,4-4-90,-3 3 0,4-4 0,0 0 0,0 5 90,0-3-90,-5 2 0,3-4 0,-2 0 180,4 5-180,0-4 0,0 3 90,-5 1-90,4-4 89,-3 3-89,4 1 0,0-4 90,0 9 0,-5-9 0,4 3 0,-3 1-90,4-4 90,0 8-90,0-8 0,-5 9 0,4-5 0,-4 1 90,5-2-90,0 0 0,0-2 90,0 6-90,0-5 0,0 6 90,0-8-90,-5 3 90,4-4 0,-3 4-90,4-2 90,0 2-90,0 0 180,0-2-180,0 3 90,0-1-90,0-2 0,0 2 90,0 0-90,0-2 0,4 2 0,-3-4 0,4 0 0,-5 4 0,5-2 0,-4 2 0,4-4 90,-5 0-90,4 0 0,-3 0 0,4 0 0,-5 5 0,4-3 0,-3 2 90,8-4-90,-2 0 90,-2 0-90,0-4 0,-1 2 0,2-3 0,-1 1 0,5 2 0,-9-2-270,4 0-90,-1-2-180,2 0 270,-1-3 90,1 7-179,-2-6-1260,2 2 1079,4 1 180,-5-4-1439,10 2 990,-13 1 809,11-2 0,-7 2 0,5-5 0</inkml:trace>
  <inkml:trace contextRef="#ctx0" brushRef="#br0" timeOffset="81">20633 9445 8072,'-6'-4'1260,"2"3"-901,4-5 2250,0 6-2429,4 6 270,-3-5-270,4 3-1,-1 1 1,-3-4-180,4 3 180,-1 1-360,-3-4 90,5 3 180,-2-4-360,-3 0 181,4 5 89,-1-4-1080,-3 4 540,8-5 181,-8 0 179,9 5-1529,-9-4 719,8 3 361,-3 1-191,-1-4 1,5 8 0,-4-3 0</inkml:trace>
  <inkml:trace contextRef="#ctx0" brushRef="#br0" timeOffset="82">20900 9599 7533,'-5'0'180,"0"0"3096,5 0-1605,9 0-1851,-6 0 90,15 0-450,-15 5 270,10-4 90,-12 4-629,8-5 89,-3 0 540,0 0-809,3 5 359,-8-4 181,3 3 179,1-4-360,-4 5 180,3-4 450,-4 3 0,6 1 0,-1 0 0</inkml:trace>
  <inkml:trace contextRef="#ctx0" brushRef="#br0" timeOffset="83">20879 9723 7533,'-5'0'270,"-4"5"-91,8-4-89,-4 3-90,5-4 2339,0 0-1979,5 0-180,-4 0 0,8 0 0,-4 0-91,1 0-89,4 0 180,-5 0 0,5 0-360,1 0 270,-1 5 90,0-4-719,1 3 359,-1-4 90,0 0-990,-4 0 451,4 0 359,-5 0-540,1 0-89,7-4 899,-11 3 0,13-8 0,-10 3 0</inkml:trace>
  <inkml:trace contextRef="#ctx0" brushRef="#br0" timeOffset="84">21116 9558 7533,'0'-5'-90,"0"0"2878,0 5-2428,0 9 0,0-7-180,0 12 269,0-3-269,0 0 180,0 4-90,6-5 0,-5 0 0,3 6 89,-4 4-3571,0-3 3302,0 2-90,0-8 180,0-1 0,0 5-810,-4-3 361,3 2-1351,-5-4 811,6 1 359,0-1-1439,0-4 2708,0 2 0,6-1 0,-1 3 0</inkml:trace>
  <inkml:trace contextRef="#ctx0" brushRef="#br0" timeOffset="85">20736 8190 7533,'-6'0'-540,"2"0"540,4 0 810,-5 0 89,4 0-539,-4 4 180,0-3-181,4 4 1,-3-5-180,4 0 180,0 4 179,-5-3-179,4 9-90,-3-4-90,-1 4 0,4 4 0,-4 3 0,0-2-270,4 5 180,-3-9-90,-1 9 0,0 5 0,-1-2 0,2 6-180,-2-3 90,5 0-720,-3 10-269,4-9 539,0-7 91,0-5-1171,4-10 811,2 1 809,5-2 0,-1-8 0,0-2 0</inkml:trace>
  <inkml:trace contextRef="#ctx0" brushRef="#br0" timeOffset="86">21044 8302 8792,'-5'0'1079,"0"0"-809,1 0-90,3 0 0,-8 0 360,2 5-91,-3-4-179,0 9 0,-5-4 0,-1 3-450,-5 1 180,6-3 0,-5 2 0,9-4 90,-13 5-270,7 1 0,-9-5 90,10-2 0,2 1-180,4-4 91,-6 8-91,5-8 90,0 4 0,2-5 180,4 0-90,-1 0 90,-3 0 0,8 5-90,-4-4 270,5 3 0,0-4-270,0 5 180,0-4 360,5 3-1,5 1-89,1 0 0,5 2 180,2 2-181,0-4-179,6 1-360,-7-2 90,21 1-89,-13 1-1261,19 0 631,-17 3 449,-6-8-1709,-7 3 2069,2-4 0,-5 5 0,3 1 0</inkml:trace>
  <inkml:trace contextRef="#ctx0" brushRef="#br0" timeOffset="87">21611 8931 6903,'0'5'450,"0"0"629,0-5-899,0 4 180,0-3-90,-5 4 179,4-1-269,-3 3 270,4-2-90,0 4-90,0-3-90,0 9 179,0-4 1,0 8-180,0-2 0,0 4 180,0-6 180,0 14-540,0-11 179,-5 22 1,4-18-270,-3 8 180,-1-1-629,-6 17 539,5-11-450,-8 14 180,13-28 90,-9 9 90,9-8-180,-3-2-179,4 4-451,0-11 360,0 2 181,0-6-1350,0-8 1259,0 3 90,4-8-360,-3-2-100,9-8 1,-9-3 0,4-3 0</inkml:trace>
  <inkml:trace contextRef="#ctx0" brushRef="#br0" timeOffset="88">21601 8941 7533,'0'-22'1259,"0"3"-899,4 8 0,-3 1-360,8 4 179,-8-2 1,9 6 450,-4-8-270,-1 9 0,9-3-1,-7 4 91,8 0-270,0 0 0,-4 0-90,8 0 270,2 4-180,-3 2-90,5 5 179,-2 8-89,-4-6 0,3 6-180,-10-4 0,-5-8 90,-1 11 90,-4-6-270,0 8 180,0-4 0,0 3 90,0-2-270,-4 4 0,-1-6 180,-5 5-360,-6 5 180,1-7 180,-1 11-720,1-18 361,0 4 89,3-4-270,-7-1 180,7 0 0,-7-4 90,8-1-899,-4-1 449,0-3 91,3 4 269,2-5-990,1 0 1260,8-5 0,-9 0 0,5-6 0</inkml:trace>
  <inkml:trace contextRef="#ctx0" brushRef="#br0" timeOffset="89">22207 8797 7533,'-17'6'1169,"-1"2"-989,12-6 360,1 6-181,-4-7 1,8 9-180,-9-8 270,4 6-90,1-2-180,-4 4 359,8 1 1,-9-1 90,4 10-271,-4-8 1,5 8-90,-4-6-360,8 3 90,-9 3 180,9 5 0,-4-4-90,1 9 90,3 6 90,-4-8-181,5 21 181,0-26-629,0 12 269,5-10 0,0-3-900,1-2 540,4-4 181,-5-7-1171,10 1 631,-4-3-91,13-2-539,-6-5 540,6 0 899,-7 0 0,7-10 0,-3-2 0</inkml:trace>
  <inkml:trace contextRef="#ctx0" brushRef="#br0" timeOffset="90">22341 9003 7533,'-10'-5'0,"4"4"899,2-9-1169,4 9 270,0-3-90,0-1 90,0 4 630,0-3 629,4 4-809,-2 0-270,6 0 90,-6 0 0,8 0-1,-9 0 91,7 0 0,-6 4-180,6-3 0,-2 4-180,1-5 270,1 0-90,-2 0 0,4 0-180,1 0 269,3 0-449,-7 0 180,7 0 0,-8 0 90,4 0-539,-5 0 269,5 0 90,-9 0-270,8 4 270,-8-3-90,4 9 90,-5-4-180,0 4 270,0 0-90,0 5 90,-5-4-90,-5 14 1,-2-13 89,2 12 0,-8-4-90,1 7-3187,-1-5 3162,1-3 115,11-13-90,-5 3 90,5-3 0,2-1 0,0 4 0,2-2 3276,-2-2-3070,0 4 63,3-8 91,-5 8-360,6-8 90,6 5-90,-1-6 180,5 0 180,14 0-180,-10 0-90,14 0-270,-17-6 90,23 5-900,-19-8 451,18 8 269,-22-3 90,9 4-630,-9 0-179,9 0 989,-4 0 0,0-5 0,-1 0 0</inkml:trace>
  <inkml:trace contextRef="#ctx0" brushRef="#br0" timeOffset="91">22836 9044 7533,'-6'0'989,"-3"0"-539,8 0-270,-3-5 449,-2 4-269,5-3 0,-3 4 2069,4 0-2160,10 0-448,-4 0 179,9-6-90,-4 5 270,3-3-720,-3 4 270,5 0-1079,2-5 629,-4 4 360,4-3 91,-6 4-541,-3 0 180,1 0 271,1 0 359,-5 0 0,3 4 0,-4 2 0</inkml:trace>
  <inkml:trace contextRef="#ctx0" brushRef="#br0" timeOffset="92">22857 9157 7533,'-6'0'2698,"2"0"-1708,4 0-811,8 0 1,-1 0-449,22 0 269,-11 0 0,7 0-1260,-5 0 631,-9 0 359,9 0-1349,-5 0 1619,2 0 0,2-5 0,-3 0 0</inkml:trace>
  <inkml:trace contextRef="#ctx0" brushRef="#br0" timeOffset="93">23279 9137 7533,'-6'5'719,"-3"0"-179,8-5-270,-4 4-3547,1-3 3831,-2 4 666,0-1-860,1-3-1,1 5 91,3-2-360,-8 2 180,8 4 3006,-4 0-2800,5 1-566,0-1 180,0 0 0,0 1-180,0-1 180,0 0 0,0 1 89,0-1-448,0 0 179,5-1 90,-4-2-90,3 2-90,1-8 180,-4 3 0,8-4-630,-3 0 360,0 0 90,3 0-1169,-4-4 630,1-1 179,4-7 540,-5 3 0,5-1 0,0 0 0</inkml:trace>
  <inkml:trace contextRef="#ctx0" brushRef="#br0" timeOffset="94">23299 8920 7533,'-5'0'2338,"0"0"1,5 0-1979,0 4-630,0-3 270,5 5-90,-4-2-899,8-3 539,-8 8 180,9-8 180,-5 8-719,5-8 269,0 9 540,-3-9 0,6 8 0,-2-3 0</inkml:trace>
  <inkml:trace contextRef="#ctx0" brushRef="#br0" timeOffset="95">23639 9312 8792,'-7'0'1979,"3"0"-1439,-1 0-91,4 0-89,-3 0-270,-1 4 180,4-3-90,-13 17-180,12-9 0,-12 9-90,9-2 90,-1-5 90,-4 3 0,5 2-1260,-1-5 631,-3 4-1530,3 0 1169,0-4 181,-3 0 719,8-2 0,-12-4 0,1 6 0</inkml:trace>
  <inkml:trace contextRef="#ctx0" brushRef="#br0" timeOffset="96">23845 8910 8612,'0'5'1079,"0"0"-449,0-1-180,0-3-90,0 9 89,4-9-179,2 8 90,-1-3-180,4 5 180,-2-6-90,3 9-91,-1-8 1,3 10 0,-2-6 0,-1 4 0,3-2 90,-3 7-90,1-7 0,0 7-90,1-7-90,4 7 90,-3-2 89,2-2-179,-4 5 90,-4-9-90,8 4 90,-12-4-539,12 3 179,-3 3-720,0-2 451,3 1 269,-3-11-989,-5 4 539,3-8 270,-8 4-899,8-5 539,-7 0 361,2 0 89,1 0 360,-4 0 0,8-5 0,-4 0 0</inkml:trace>
  <inkml:trace contextRef="#ctx0" brushRef="#br0" timeOffset="97">24205 8972 7533,'-5'-10'809,"4"3"-359,-4 3-270,5 4 450,-4 0-181,3 0-269,-8 0 90,8 0 360,-9 0-271,9 4 181,-13 3-450,12 7 90,-11-3 90,6 5-270,-3-2 0,-4 3 180,2-2-90,-3 5-90,0-4 180,-1 5-1,0-6-358,-3 5 179,-2 0 90,0 2-450,-5-1 0,5 2-630,6-9 451,-1 5 89,7-4-2428,-1-4 1618,8 3 1260,-1-7 0,16-7 0,-2-7 0</inkml:trace>
  <inkml:trace contextRef="#ctx0" brushRef="#br0" timeOffset="98">24493 8869 8522,'-6'0'720,"2"0"1259,4 0-360,4 4-810,2 2-449,-1 4 90,5-3-90,-4 6-1,0-7-89,2 10 180,-2-2-90,5 7-180,-6 0-90,4 0 89,-8-2 1,4-7 90,-5 7-360,5-7 180,-3 7 0,2-7-270,-4 7 180,0-7 90,0 12-360,0-11 270,0 10-180,0-11-89,0 7 89,-4-2 0,2-2 180,-8 5-270,5-9-90,-9 13-629,-3-3 539,1 6 90,-3-6-1259,7-7 720,-3-4 359,5 1 180,0-1-1259,-1-4 720,1 4 899,-4-9 0,-3 3 0,-3-4 0</inkml:trace>
  <inkml:trace contextRef="#ctx0" brushRef="#br0" timeOffset="99">24906 9116 7533,'-7'0'899,"3"0"91,4 0-271,-5-5-539,4 4 0,-3-3 90,4 4 270,4-5-540,2 4 179,-1-4-89,5 5 0,-4 0 90,-1 0-90,8 0 0,-5 0 90,2 0-270,3 0 0,-10 0 90,11 0 0,-8 0-630,3 0 181,3 0-811,-2 0 541,-5 0 269,4 0 180,-8 5-1079,9-4 1349,-9 4 0,8-1 0,-4 2 0</inkml:trace>
  <inkml:trace contextRef="#ctx0" brushRef="#br0" timeOffset="100">24916 9281 7533,'-5'5'0,"4"0"1169,-3-5 900,4 0-1799,8 0 0,-1 0-91,9 0 1,-6 0 0,4 0-180,-2 0 0,3 0-539,-6 0 359,3 0 180,-2 0-90,-1 0-810,3 0 540,-3 0 91,1 0-1171,6 0 541,-5 0 899,3 0 0,2-5 0,-1 0 0</inkml:trace>
  <inkml:trace contextRef="#ctx0" brushRef="#br0" timeOffset="101">25223 8941 7533,'-21'0'2069,"6"0"-1980,10 0-538,5 0 449,9 0 90,-7 0 90,17 0-180,-12 0 0,8 0 269,-5 0-89,5 0 0,1 0-270,0 0 180,4 0-90,-9 0 90,9 0-90,-9 0 90,9 0-90,-9 0 90,4 0-90,-1 0 90,-2 0-270,7 0 0,-7 0 0,-1 0-719,2 0 359,-6 0 180,4 0-1169,-3 4 990,-2-3 539,-1 8 0,4-2 0,-2 3 0</inkml:trace>
  <inkml:trace contextRef="#ctx0" brushRef="#br0" timeOffset="102">25357 9054 7533,'-5'0'0,"0"0"0,5 0 899,-4 0-269,3 0 89,-4 0-449,1 0 0,3 0 90,-5 0-270,6 4-270,0 3 270,0-2-90,0 4 90,6 1 90,4 2-270,5 7 0,2-7 0,-7 3 0,4-5 90,-7 1 90,7-6-180,2 4 90,-5-3-90,-1 4 90,-1-4 90,-3 3-180,0-8 90,2 8 0,-6-3 0,2 0-90,-4 3 90,0-3 0,-4 4-90,2 1 90,-6-1 0,2 0-180,0-1 0,-8 3 180,7-3 0,-8 1-90,5 2 90,0-3 0,-10 1 0,8 1 0,-8-1 90,6 5-180,3-3 180,-9-2-90,9-1 0,-5-4 0,6 6-90,0-1 90,-1 5 0,1-3 0,5-2 0,-5-1 0,9-3 0,-4 0 0,5 3 0,0-8 540,0 3-180,5-4-180,-3 0 90,7 0-1,-4 0-89,5 0 0,1 0 0,4 0 0,-4-4 0,4 3 0,0-8 90,6 8-90,-5-9-360,4 9 180,-10-4 0,1 5 90,-1 0-360,0 0 90,0 0-90,5 0 90,-3 0-360,3 0 181,-9 0-1,2 0-360,-2 0 271,1 0 179,-3 0-360,0 0 180,-2 0 180,2 0-629,-4 5 539,4-4-90,-3 4 271,4-5 179,-5 0 0,-5 5 0,0 0 0</inkml:trace>
  <inkml:trace contextRef="#ctx0" brushRef="#br0" timeOffset="103">25151 9754 7533,'0'-5'-1260,"0"-1"1440,0 6 0,5-4 180,-4 3-180,4-4 90,-5 5 269,5 0-359,-4 0 720,3 0-630,-4 5-180,0-4 179,0 9 1,0-9-180,0 8 90,0-8 0,0 7 0,-4-2-270,3 5 90,-9 3-180,9-2 180,-4 3 0,1-1-270,3-1 180,-4 1 0,5-4 90,0 1-539,0-5 269,0 2-360,5-7 360,-4 4 0,8-5 1,-4 0-541,6 0 270,-1 0 540,-4-5 0,4 0 0,-5-5 0</inkml:trace>
  <inkml:trace contextRef="#ctx0" brushRef="#br0" timeOffset="104">25100 9671 7533,'-10'-5'719,"5"-4"451,-4 3-1170,8-5 90,-5 6 89,12-4-448,-1 8 269,1-4 180,3 5-270,-4 0 90,6 0 0,-5 0-180,3 0 90,-4 0 90,5 0 90,0 0-630,-4 0 270,4 0 90,-5 0 0,5 5-269,0-4 449,1 3 0,-1 1 0,0 0 0</inkml:trace>
  <inkml:trace contextRef="#ctx0" brushRef="#br0" timeOffset="105">25326 9743 7533,'-5'0'899,"-4"0"-539,8 0 450,-4 0-361,5-4-269,0 3 0,0-4-90,0 1-90,5 3 270,-4-4-630,8 5 270,2 0 90,-5 0-630,8 0 181,-9 0-1,6 0-90,-1 0 270,-4 0 1,2 0-1,-6 5-540,8-4 810,-9 8 0,7-4 0,-2 6 0</inkml:trace>
  <inkml:trace contextRef="#ctx0" brushRef="#br0" timeOffset="106">25368 9826 7533,'-4'6'0,"1"-2"629,-5-4 181,7 4-540,-4-2-270,5 2 449,5-4-898,0 0 269,6 0 90,-5-4-540,3 2 360,-4-2 180,6 4-89,-5-4-541,2 2 360,-2-2 180,4 0 180,-3 2 0,1-7 0,-2 3 0</inkml:trace>
  <inkml:trace contextRef="#ctx0" brushRef="#br0" timeOffset="107">25522 9723 8252,'0'-5'810,"0"0"719,0 5-1529,0 9-90,0-2 90,4 7 90,-3-3-720,5-1 360,-2-4 91,-2 2 89,2-1-360,0 3 180,-3 0 90,4-4-899,-5 3 449,4-3-190,-3 0 1,9 2 0,-4-2 0</inkml:trace>
  <inkml:trace contextRef="#ctx0" brushRef="#br0" timeOffset="108">25326 8549 7533,'-10'-4'-90,"5"3"180,0-8 0,1 8 90,3-4-91,-5 5 91,6 0 90,-4 0 90,3 0 270,-4 0-450,5 5 89,0 0-89,0 5-90,0 1 90,0 4 90,0 10-270,0-7 270,0 11-180,0-13 90,-4 18 0,3-15-270,-4 14 90,1-20 0,3 1-540,-4-4 270,5 1-1169,0 3 809,0-3 181,0 1 449,5-8 0,0 0 0,5 2 0</inkml:trace>
  <inkml:trace contextRef="#ctx0" brushRef="#br0" timeOffset="109">25450 8663 7533,'0'-11'1079,"0"6"-899,0 0 0,0 1-270,0 3 270,0-4 0,-4 5-360,-2 0 90,-5 5 90,5-4 90,-2 8-180,2-8 90,-9 9 180,4-5-270,-4 1 180,4 3-180,1-8 0,0 3 180,5 1-90,-10-4 0,13 9 90,-7-9-270,9 3 0,0-4 180,0 5-90,0-4 90,0 3 270,5 0-90,-4-2-180,8 3 0,-4-5 270,6 0-1,-1 0-179,0 5-90,1-4 0,-1 3 90,-4-4 0,2 0-180,-1 0 180,3 5 0,0-4-989,6 7 449,-5-6 450,3 8 0,1-5 0,1 5 0</inkml:trace>
  <inkml:trace contextRef="#ctx0" brushRef="#br0" timeOffset="110">25698 9198 5824,'0'0'0</inkml:trace>
  <inkml:trace contextRef="#ctx0" brushRef="#br0" timeOffset="111">25687 9198 8342,'-5'6'720,"4"-1"-540,-3-1 0,4-3 0,0 8 89,0 1-89,0 2 0,0 3 90,0 0-90,4-4-180,-3 3 630,8 38-451,-8-22-224,3 1 0,-2 1-44,-2-6-181,0 4 180,0-13-90,0 8 180,0-14-450,4 3 270,-3-3 0,4-1-449,-5 0 269,0 1 180,0-5-180,0 3 0,0-8 91,4 3-1,-3-4-1169,4 0 1439,-5-9 0,0 3 0,0-10 0,0 2 0,0-3 0</inkml:trace>
  <inkml:trace contextRef="#ctx0" brushRef="#br0" timeOffset="112">25667 9240 7533,'0'-17'359,"0"-2"-179,0 11 360,0-5-270,0 8-90,0-1 0,0 2 0,0 4-180,4 0 0,-3 0 269,8 0-89,-8 0-270,8 0 90,-2 0 180,3 0 0,0 0-180,0 0 180,1 0 0,-1 0-270,0 0 180,1 4 0,-6-3 0,4 8 90,-8-8-180,8 8 90,-8-8 90,5 9-90,-6-9 0,0 8-1,0-8 1,0 8 0,0-3 0,0 0-90,-6 3-90,5-3 180,-8 4 0,8 1-270,-8-6 90,4 4 180,-1-3-90,-4-1-269,9 5 89,-8-4-900,4 3 271,-1-3 539,1 4-899,5-9 876,0 4 1,-5-1 0,0 1-1</inkml:trace>
  <inkml:trace contextRef="#ctx0" brushRef="#br0" timeOffset="113">25945 9054 7623,'-6'0'719,"2"4"-629,4-3 720,-6 9-540,5-4-1,-3-1-179,4 4 90,0-3 0,-5 5 0,4-1 0,-3 0 0,4 1 90,0-1-270,0 0 359,0 10-359,0-8 0,0 8 90,0-6 90,0-2-450,0 3 270,0-5-359,4 9 179,-3-6 90,8 7-90,-8-6 90,9-7-90,-9 7-450,8-9 271,-3 5 179,5-4-720,-6-1 361,4-5 89,-8 0 180,8 5-450,-2-4 720,-2 3 0,4-4 0,-4 0 0</inkml:trace>
  <inkml:trace contextRef="#ctx0" brushRef="#br0" timeOffset="114">26057 9147 7533,'-5'0'-180,"-4"0"0,8 0 630,-3 0-450,4-5 269,0 4 361,0-3-450,4 4-90,1 0 0,1-5 0,4 3 0,-9-2 0,8 4 0,-4 0-180,5 0 180,-4 0-90,4 0-90,-5 0 0,10 0 90,-3 0 90,-2 0-90,-1 0 0,-8 0 0,4 0 90,0 0-90,-4 0 0,3 0 0,-4 4 180,0-2-90,0 3-90,0-1 0,0-3 90,0 8-90,0-8 89,-4 8-89,3-2 90,-9-2-90,9 4 0,-8-3 90,3 4-90,1 1 0,-5-1-90,4 0 90,1 1 90,-4-1-90,3 0-90,-5 5 90,6-4 0,-4 3-90,8-2 90,-4-7 90,1 4-90,3-4-90,-5 2 90,6 2 180,0-4-180,0 1 0,0-2 90,0-4-90,6 0 90,-5 0-90,8 0 90,-8 0-90,8 0 90,-8 0-90,8 0 90,-3 0-180,0 0 90,3 0 90,-8 0-270,8 0 270,-3 0-360,9 0 270,-9 0-90,9 0-449,-14 0 269,8 0-810,-4-4 631,5 3 89,-3-4 0,2 5 360,-8 0 0,8-4 0,-4-1 0</inkml:trace>
  <inkml:trace contextRef="#ctx0" brushRef="#br0" timeOffset="115">26284 9219 7173,'0'-6'450,"0"2"89,0 4-269,0-5 90,0 4-270,9-9 0,-6 9-180,11-3 0,-13 4 180,8 0-180,-8 0 180,3 0-90,2 0 0,-5 0-180,8 0 0,-8 0 90,3 0-450,1 0 91,-4 0-541,3 0 720,1 0 270,-4 0 0,4 0 0,-5 0 0</inkml:trace>
  <inkml:trace contextRef="#ctx0" brushRef="#br0" timeOffset="116">26294 9291 7533,'-5'4'-900,"0"-3"540,5 3 270,0-4 540,5 0-270,-4 0-90,3 0 540,2 0-360,-5 0-181,8 0 91,-8 0 0,8-4-360,-4-1 0,6-1 91,-5 2-181,3-1 180,-8 4-90,8-3 270,-8 4-90,9-6 0,-9 5 0,3-3 0</inkml:trace>
  <inkml:trace contextRef="#ctx0" brushRef="#br0" timeOffset="117">26459 9219 8342,'0'5'1170,"-4"4"-1440,3-7 270,-4 3 90,5-1-360,0 2 180,-4-1 180,3 4 360,-8 6-360,8-2-1,-5 7-89,6-15 90,0 4-180,0-4 90,0 2 0,0-2 0,0-1 180,0-3-539,6 8 179,-5-8 0,3 3 180,1-4-720,-4 0 360,8 5 91,-8-4 89,9 4-270,-5-5 90,1-5 0,3 4 360,-4-8 0,6 3 0,-1-3 0</inkml:trace>
  <inkml:trace contextRef="#ctx0" brushRef="#br0" timeOffset="118">26573 9044 7533,'-10'0'-360,"3"4"450,-1-3-90,6 8-180,-2-8 180,4 9 0,0-9 630,-4 13-271,3-8-89,-4 5 360,5-6-180,0-1-270,0-3-360,0 8 0,0-8 0,0 4-630,5-5 361,-4 0 269,7 0 180,-2 0 0,0 0 0,-1 0 0</inkml:trace>
  <inkml:trace contextRef="#ctx0" brushRef="#br0" timeOffset="119">26614 8900 7533,'0'-6'180,"4"1"-90,-3 5-1,9 0-89,-8 0 450,2 0-180,0 0-90,2 0-90,-1 5 450,4-3-91,2 6-359,-4-2-90,6 4 270,-12-5-90,5 5 0,-2 0 0,2 1 0,-1 5 90,0 3-450,-1-2 360,-3 3-90,4 0-1,-5-9-89,0 9 90,0-4 0,0 0-180,0 3 0,0-2 180,0 4 0,0-6-180,-5 5 0,4-4 180,-8 5-90,4-1-629,-1 1 89,-8 4-449,7-4 449,-7 4-180,3-4-449,1-1 1169,0-3 0,-6-3 0,1-4 0</inkml:trace>
  <inkml:trace contextRef="#ctx0" brushRef="#br0" timeOffset="120">26758 9168 7263,'0'-7'0,"0"3"270,0 4-180,0-5 359,0 4-89,0-3-180,5 4 90,-4-5 90,4 4-180,-5-3 89,4-1-358,-3 3 89,4-2 179,-1-1-269,6 0 1,-3-5 89,6 4-270,-7-4 270,0 9-270,3-8 180,-3 8 0,-1-8 0,5 8-90,-9-9 0,8 9 180,-8-3-90,4 4 0,-5 0 180,0-5 90,0 4 0,0-3-90,-5 13-90,4-7 0,-3 12 0,-1-8 0,4 4 0,-9 5 0,9-4 0,-3 4 180,4-4-180,-5 8 180,4-6 0,-3 6-180,-1 1 180,4-4-90,-9 5 89,9 8-179,-3-16 90,-1 16 90,4-4-180,-3-2 90,-1 6 0,4-8-90,-3-1 90,4 6-90,0-4-90,-5 3 90,4-5 90,-3 1-90,4-1-90,0 1 0,0 14 90,-5-16 0,4 9-360,-3-8 181,4-8-1,0 8-270,0-10 270,0 0-450,0-3 360,0 2-179,0-8-361,0 3 540,0-13-179,0 3 449,4-10 0,-3 6 0,4 0 0,-5-5 0,0-1 0</inkml:trace>
  <inkml:trace contextRef="#ctx0" brushRef="#br0" timeOffset="121">26830 9219 7533,'0'-6'-90,"0"-3"270,0 8-180,0-4-90,4 5 270,-3-5 269,8 4-539,-8-3 180,4 4 90,-5 0 0,5 0-90,-4 0 0,4 0 90,-5 4-90,4-3 90,-3 4-90,4 0 0,-5-4 180,0 8-181,4-3 91,-3 4-180,4-4 180,-5 3-90,0-3-180,-5 4 270,4-5-90,-8 5-270,8-4 180,-8-1-90,3 4-180,0-4 180,-3 7-89,8-7-271,-13 8 180,12-10 90,-12 11 0,13-13-360,-3 8 271,-1-8-1,4 3-270,-3-4 382,4 0 1,0-4 0,0-2-1</inkml:trace>
  <inkml:trace contextRef="#ctx0" brushRef="#br0" timeOffset="122">27057 8992 6004,'-7'5'809,"2"-4"-629,5 4 360,0-5-360,-4 4-1,3-3-179,-3 8 270,4-3-180,-5 5 0,4-6 0,-3 4 90,-2-8-90,5 8 0,-4-2 0,5 3 180,-4-5-180,3 4 90,-3-3-90,4 5 89,-5-1-89,4 0 0,-3 1-90,4-1 90,0 0 90,-5 1-90,3-1-180,-3 0 0,1 0 90,3 1-90,-3-1 180,-1 0-90,4 1 90,-3-1-180,-1 4 90,4-2-90,-4 3 90,0 0 0,4-4-90,-3 3 90,4 2 0,0-5-359,0-1-1,4 4-360,2-11 360,0 10-179,7-12-631,-2 3 721,6-4 449,-3 0 0,-2 0 0,-2-4 0,-1-2 0</inkml:trace>
  <inkml:trace contextRef="#ctx0" brushRef="#br0" timeOffset="123">27107 9106 9512,'0'5'269,"0"0"-179,0-1-90,0-3 180,5 14-180,-4-13 90,3 11 0,-4-12-270,6 14 270,-5-13-270,8 11 90,-8-12 90,3 8 90,1-3-360,-4 5 360,3-6-90,1 4-539,-4 1 359,4-2-90,-5 5 0,5-7 90,-4-1-359,3 5-1,-4-9 270,5 4-450,-4-5 720,3 0 0,1 0 0,1 0 0</inkml:trace>
  <inkml:trace contextRef="#ctx0" brushRef="#br0" timeOffset="124">27241 9023 7443,'-5'0'-90,"0"0"540,5 0-450,-4 4 269,3-3-179,-9 9 0,9-4-90,-8 4 270,3 1-90,-4 3 90,-1 2-180,6 0 0,-4-1 180,3 0-180,-5-4-180,1 5 180,0-6-360,-5 4 180,4-2 90,1 3-180,0-5 0,4 1 90,1-6 90,0 4-540,1-8 181,3 4-361,-3-1 450,4-3 0,0 5-359,4-6 629,1 0 0,1 0 0,7-6 0,-1 1 0</inkml:trace>
  <inkml:trace contextRef="#ctx0" brushRef="#br0" timeOffset="125">27313 8889 8162,'0'7'180,"0"1"-180,0-2 180,0 4 90,0 1-180,0-1 0,-4 0-90,3 5 180,-4-4-90,5 9 0,-4-4 90,3-1 89,-9 24-359,9-19 180,-8 19 90,8-18-270,-8 9 0,8-13 180,-8 12-359,8-4 358,-9-7-89,9 11-89,-4-17 89,5 7 89,-4-2-268,3-2-1,-4 5 180,5-9 0,0 9-180,-4-9-90,3 13 270,-5-12-270,6 13 0,0-14 180,0 4-449,0 0 449,0-9 0,0 9-270,0-10 270,0 1-270,0 3 270,0-4-90,0 1 90,0-1-23,0-5 1,0 5 0,0 0 0</inkml:trace>
  <inkml:trace contextRef="#ctx0" brushRef="#br0" timeOffset="126">27272 9147 6903,'0'-6'900,"0"2"-631,0 4-179,0-5-90,5 3 90,-4-2 0,8 4-270,-8 0 270,4 0 90,4 0-270,-7 0 90,12 0 0,-13 0 0,9 0 0,-9-5 90,8 4-90,-8-3-90,3 4 90,1 0 0,-4 0-90,9 0 90,-9 0 180,3 0-180,-4 4 0,0-3 0,0 4 0,0-1 0,0-2 0,0 7 0,-4-3 0,3 4 0,-9 1 90,4 3-180,-4-3 90,0 9 0,4-9 0,-3 5 270,3-6-90,-4 0-180,-1 5 270,6-4 0,-4 3-270,3 2 90,1-9-90,-1 7 90,6-8-180,0-1 180,0 4-1,0-8-178,0 3-91,0 1 90,0 1 90,0 0-90,0-2 90,6-4 0,-5 0 180,3 5-180,-4-4 0,0 3 0,5-4 90,-4 0-90,3 0 0,1 0 0,-4 0 0,3 0 90,1 0-90,-4 0-180,9 0 0,-9 0 180,8 0-90,-8 0-180,8 0 0,-3 0 90,0 0-270,3 0 181,-4-4 89,1 3-90,4-4 270,-5 5 0,5-4 0,0-2 0</inkml:trace>
  <inkml:trace contextRef="#ctx0" brushRef="#br0" timeOffset="127">27427 9229 7263,'-6'0'629,"1"0"901,5 0-1890,10 0-450,-3 0 540,7 0 91,-8 0-451,4 0 270,-9 0 360,8 0 0,-8 0 0,3 0 0</inkml:trace>
  <inkml:trace contextRef="#ctx0" brushRef="#br0" timeOffset="128">27354 9312 7433,'0'5'-1170,"0"-1"860,0-4 131,0 5 195,0-4-16,6 3 9,-5-4 890,3 0-694,1 0 65,-4 0 90,8 0-270,-8 0 269,3 0-269,2 0 0,-5 0 0,8 0-180,-8 0 180,3-4-629,1 3 269,-4-4 180,3 5 90,6 0 0,-3 0 0,7 0 0</inkml:trace>
  <inkml:trace contextRef="#ctx0" brushRef="#br0" timeOffset="129">27447 9343 7533,'-4'9'629,"3"-3"-449,-4 3-90,5-8-90,0 13 90,0-7-90,0 7-180,0-7 270,0 2-90,0-8-270,0 3 90,9 1 180,-7-4-269,13 3 269,-10-4 0,5-4 0,1-2 0</inkml:trace>
  <inkml:trace contextRef="#ctx0" brushRef="#br0" timeOffset="130">27447 9568 7533,'-11'22'-900,"-8"3"720,17-19-359,-7 8 539,5-13 0,-2 9 0,-5-5 0</inkml:trace>
  <inkml:trace contextRef="#ctx0" brushRef="#br0" timeOffset="131">27406 8951 7443,'0'5'90,"0"1"0,5-6 0,-4 0-90,3 0 179,1 4-89,-3-3 90,2 4-180,-4-5 180,5 0 0,-4 4-90,3-3 0,-4 4 180,5-1-180,-4-3 0,3 4 0,-4-5 0,5 5 0,-4-4 0,4 4 0,-5-5-1,5 0 1,-4 4 90,3-3-90,-4 4 0,0-5-90,5 0 90,-4 4 0,3-3 0,-4 4-90,4-1 180,-2-3-90,3 5 0,-5-2 0,0 2 90,5 4-180,-4-5 90,3 5 0,-4-4 0,0-1-180,0 4 180,0-3-90,0 0 0,5 3 0,0-3 0</inkml:trace>
  <inkml:trace contextRef="#ctx0" brushRef="#br0" timeOffset="132">27468 9465 7533,'-5'6'1889,"-5"4"-900,9-5-539,-4 1 0,1 3-271,3-8-179,-4 9-90,1-9 90,3 8 0,-4-4 0,5 1 0,0-2 0,-4 2 0,2-5 0,-3 8 0,1-4 0,3 5 0,-4-4-89,5-1 89,0 0 0,-4-4-180,3 3 0,-4 1 180,5-4-270,0 8-90,0-8-180,-4 9 1,3-5 359,-5 1-450,6-2 360,0 1-89,0-4-991,0 3 1350,0 2 0,-4-5 0,-2 3 0</inkml:trace>
  <inkml:trace contextRef="#ctx0" brushRef="#br0" timeOffset="133">22176 10258 7533,'-5'0'0,"-4"-5"-90,8 4 90,-4-3 270,5 4-91,0 0 91,0-5 90,0 3 180,0-2-270,0-1-90,0 4 269,0-3-269,5 4 0,0 0 0,5-5 0,1 4 270,8-3-270,-6-1-360,11 4 270,-12-4-90,2 5-360,2 0 270,-5 0 90,9 0-540,-9 0-179,3 0 359,1 0 90,-3 0-899,3 0 539,-5 0 180,0 0 450,1 0 0,-5 5 0,-2 1 0</inkml:trace>
  <inkml:trace contextRef="#ctx0" brushRef="#br0" timeOffset="134">22228 10391 7533,'-5'6'0,"-4"-2"-360,8-4 0,-5 0 1350,6 5-721,0-4-89,0 3 540,6-4-270,-5 0-91,8-4 1,1 3 0,6-4-180,0 1-180,-1 3-90,0-4 270,-4 5-720,4 0 270,-5 0 270,0 0-1169,5 0 539,-3 0 271,3 0 359,-5 0 0,4-4 0,3-2 0</inkml:trace>
  <inkml:trace contextRef="#ctx0" brushRef="#br0" timeOffset="135">22671 10155 7533,'-6'0'-180,"-3"0"180,8 0 0,-3 0 270,-1 4-1,3-3-89,-2 4 270,-1-1-180,4-3-180,-3 5 90,4-2 90,0-3 0,-5 8-91,4-3 1,-3 4 0,4 1-90,0-1-90,0 0 0,0 1 180,0-1-270,0 4 90,0-2-90,0 2 270,0 2-360,4-5 90,-3 9 0,8-9-90,-8 8 90,14 2 90,-13-3-90,11 0-89,-12-8 179,8 1-270,-7-5 270,3 3 0,-1-8-90,-3 3 90,8-4-90,-8 0 180,4 0-90,-1 0-90,-3 0 180,9-4-90,-9-2 0,8-8-90,-8 2 90,8-3 0,-8 0 0,9-1-90,-9 0-90,8-3 90,-8-6 90,8 1-90,-8 0 90,4 4 90,-5 9-180,0-4 90,0 5 0,0 0 180,0-1-180,0 5 0,0-3 180,0 8 270,0-3-540,0 12 180,0 4-90,0 4-90,0-1 90,0 4-90,0-6 90,0 11 0,5-13-90,-4 9 90,8-5-90,-3 6 90,4-5 0,1-5 0,-1-2 0,-5-8 0,4 3 180,-8-4-180,9 0 0,-9 0 180,8-4-180,-8-2 0,4-4 0,-5-1 0,4 1 0,-3 0 90,3-5-180,-4-1 90,0-5 90,0 6-540,0-1 0,0 2-449,0 2 449,0-2 90,0 4 360,0-1 0,6 1 0,0 0 0</inkml:trace>
  <inkml:trace contextRef="#ctx0" brushRef="#br0" timeOffset="136">23000 10463 5914,'0'6'719,"0"-2"-719,0-4 90,0 5 270,0-4-90,0 4-90,0 0 90,0-4-1,0 3-179,0 1 0,0-4 180,0 3-180,0 1 90,0-4 0,0 4-360,0 0 180,0-4 90,5 3-180,0 1 90,6-4-90,-5 3 0,7-4 90,-11 0-90,13 0-90,-10 0 90,5-4 90,-3-2-90,2 1 90,-8-5 0,3 4 0,-4 1 0,0-4 0,0 3 0,0 0 0,-4 1 0,3 1 0,-8 3 0,2-8 0,-3 8 90,0-4-90,-5 5-90,4 0 270,1 0-180,0 0 0,9 0 0,-4 0-629,1 0 359,3 0 225,-4 0 0,5 5 0,0 0 0</inkml:trace>
  <inkml:trace contextRef="#ctx0" brushRef="#br0" timeOffset="137">23268 10042 8792,'0'16'720,"0"-6"-630,0 4 89,0-2-179,0 3 90,0 10-90,0-13 90,0 11 90,0-11-90,0 7 90,-4 6-180,-2 3 90,-4 12 0,4-12-270,-3-3 90,8-6 0,-8-8-539,8 13 269,-8-10 180,8 4-1709,-5-8 1439,6 1 0,0-5 360,0-2 0,0-13 0,0-3 1</inkml:trace>
  <inkml:trace contextRef="#ctx0" brushRef="#br0" timeOffset="138">23237 10104 7533,'0'-10'180,"5"-1"89,-4 1 91,9 4-180,-9 2 90,8 4-90,-8 0-90,8 0 0,-3 4 180,0 2-180,3-1 89,-8 10-89,8-9 0,-8 9 180,9 0-180,-5 1 180,1-1 0,-2 1-90,1-2 0,-4 2-90,9 0 89,-9-1-448,8 0 179,-4-4-630,1 5 450,2-6-449,-1 8 359,-1-4 270,-2 4-180,0-11-539,-2 2 269,6-8 180,-6 3-270,3-4 630,-5 0 0,5 0 0,0 0 0</inkml:trace>
  <inkml:trace contextRef="#ctx0" brushRef="#br0" timeOffset="139">23485 9949 7533,'0'-16'0,"4"2"-360,-4 7 90,9-2 90,-8 8 360,4-3 270,-5 4-270,0 0 359,5 0-179,-4 0-180,4 0 90,-5 4 0,0 2 0,0 5-90,0-1-91,0 0 91,0 5 90,-5 5 450,0 20-720,-5-10 90,4 9 90,2-23-180,4 3 0,-4 2-180,-3 10 180,1-4-90,2-2 180,0-6-630,2-2 270,-2 4 180,4-2-270,-4 2 91,2-1 89,-2-3 0,4-3-360,0 2 90,0-5 181,0-1-361,0 0 270,0-5 0,0 1 1,0-2 89,0-4 270,4 0 0,2 0 0,4 0 0</inkml:trace>
  <inkml:trace contextRef="#ctx0" brushRef="#br0" timeOffset="140">23742 10001 6993,'-6'10'90,"5"-5"90,-3 5 0,-1-4-180,4-1 180,-3 4 0,-1-2-1,4 3 181,-3-5-270,-1 4 270,4 2-90,-9 5-90,5-1-90,-5 5 0,4-9 0,1 4-90,0-4 179,4 3-268,-8-3-1,8 5 90,-3-2 0,-1-2-90,4 20-90,-3-16 270,-2 17-90,5-18-90,-3 6 90,4-5 0,0 4 90,0-9-360,0 4 180,0-5 0,0-4-180,4 4 90,-3-5 180,5 5-540,-2-4 181,-3-2 179,4 1-90,-1-4-450,-3 4 361,4-5 359,-1 0 0,-3 5 0,4 0 0</inkml:trace>
  <inkml:trace contextRef="#ctx0" brushRef="#br0" timeOffset="141">23731 10196 8882,'5'0'540,"1"0"-181,-2 4-179,-3-3 0,8 9 0,-8-9-90,8 8 180,-2-8-180,-2 8-90,4-8-90,-3 8 270,4-7 0,1 7-360,-6-8-90,14 17 90,-11-15 90,11 16-270,-8-14 180,-1 5 1,-5-3-631,4 2 360,-8-4 180,9 1-719,-4-2 359,-1 2 271,4-5 359,-8 3 0,9-4 0,-5 0 0</inkml:trace>
  <inkml:trace contextRef="#ctx0" brushRef="#br0" timeOffset="142">23936 10196 7623,'-5'-6'359,"0"2"-179,5 4-90,-4 0 0,3 0-180,-3 0 180,-1 0 0,4 0 180,-3 0 90,-2 4-360,0 2 90,-3 4 0,-1-4 0,3 3-180,-2-3 180,4 4 0,-5 1-270,4-1 270,-4-1 0,5 3-90,-10 2-270,3 1-90,2 2 270,1-3 90,8-7 0,-3 2-90,4-8 22,0 3 1,4-12 0,2-5-1</inkml:trace>
  <inkml:trace contextRef="#ctx0" brushRef="#br0" timeOffset="143">24101 10032 9871,'0'10'720,"0"1"-720,0-1 0,0 0 180,0 0-180,0 1-90,0-1 270,0 0 0,0 1-270,0-1 180,0 4-90,0-3 0,0 5 0,0-2 90,-4-3-90,3 13-90,-4-11 180,5 20-180,0-14 0,0 6-90,0 3 90,-4-9 0,3 10 90,-4-13-540,5 4 270,0-9 180,0 9-179,0-9-91,0 4 180,0-9-90,0 3-270,0-4 181,5 1-1,-4 4 0,3-9-180,-4 3 181,5-4 359,-4 0 0,3 0 0,2 0 0,-1 0 0</inkml:trace>
  <inkml:trace contextRef="#ctx0" brushRef="#br0" timeOffset="144">24246 10135 7623,'0'5'719,"0"4"-449,0-8-90,0 8 0,0-3-90,0-1 0,-4 5 180,3 0-360,-5 1 270,6 5-1,-4-2-268,3-2 268,-4 3-89,5 4-90,-4-2-359,3 8 179,-4-5 90,5-3-540,0-3 360,0-3 0,0-5-359,0 3 179,0-4 180,0 1 90,0-2 0,0-4 0,0 0 1</inkml:trace>
  <inkml:trace contextRef="#ctx0" brushRef="#br0" timeOffset="145">24246 10165 7982,'-5'0'450,"-1"0"0,6 4-360,0-3 90,0 9-180,0-9 0,0 8 90,0-8 0,0 8-180,0-3 270,0 5-270,0-6 180,0 4 0,0-8 0,6 8-180,-5-2 180,3-2-1,-4 4-178,0-4 178,0 11 1,0-9-180,0 6 1,0-8 89,0 6 89,5-5-268,-4 3-1,3-4 90,1 2-270,-4 2 360,9-8 0,-5 3-180,1 1 90,3-4 180,-4 3-180,6-4 90,-5 0-90,3 0 180,-4-4-180,6-2 0,-1-4 270,-4 5-180,7-9 180,-1-2-180,-1-2 0,4 0 0,-14 6 0,8 3-90,-8-1 90,3-1 0,0 5-90,2-7 90,1 6 0,-3-8 0,-4 5-90,0-9 90,0 10 0,0-9 0,0 13 0,0-1 180,0-4 0,0 9-90,0-3-90,0-1 0,0 4 90,0-3 0,0 13-180,0-7 90,0 12 0,0-13 90,0 8-180,0-3 90,0 8 0,0-3 0,0 0 180,0 2-180,0-6 90,0 9-90,4-11 90,-2 4 0,2-3-90,-4 5 179,0-1-89,0-1 0,4 3-90,-2-2 0,6 4 0,-6-2-359,7 2 179,-7-4 0,6 1 180,-6-5-360,2 3 180,0-8 0,-3 3 0,9 1-180,-8-4 91,2 4 89,0-5-180,-2 0 90,6 0 270,-7-5 0,9-1 0,-4-4 0</inkml:trace>
  <inkml:trace contextRef="#ctx0" brushRef="#br0" timeOffset="146">24607 10279 8162,'-6'5'540,"5"0"-270,-3-1-90,4-3-270,0 8 270,-5-4 90,4 2-91,-3 2-89,4-4 90,0 5 0,0 1-90,0-1 0,0 0-180,0 1 90,4-5-90,-3-2 90,8 1-270,-8-4 270,5 3-90,-2-4 0,-3 0 1,8-4 89,-8 3 0,8-8-180,-8 3-90,5 0 270,-2-3 0,-3 3-270,4-13 90,-5 11 90,0-10 0,0 11 90,-5-3-90,4 5 90,-9-4 0,9 8 0,-8-3-90,8 4 90,-8 0-180,8 0 90,-3 0 0,-2 0-629,5 0 269,-3 4 450,4-3 0,-5 8 0,0-4 0</inkml:trace>
  <inkml:trace contextRef="#ctx0" brushRef="#br0" timeOffset="147">24792 10401 8342,'-6'6'1529,"-3"4"-1349,4-5 0,-6 5 450,1 6-630,-6 4 0,5-3-360,-3 2 90,8-8 270,1-1-90,0 0-360,4-4 91,-3 4 179,4-9-990,0 8 541,0-8 449,0 3 0,4-4 0,2 0 0</inkml:trace>
  <inkml:trace contextRef="#ctx0" brushRef="#br0" timeOffset="148">24854 10053 7533,'-10'-7'2428,"4"3"-1888,1 4-720,5 0 180,10 0 180,1 4 180,0-3-270,3 5 0,-8-2 0,4-3 0,1 4 0,-1-5-1,0 0 1,-5 0 0,5 4 0,-4-3-90,4 4 0,5-5 270,-4 0-630,3 0 180,-2 0-809,-2 0 449,-1 0 91,3 0-361,-7 0 270,4 0 540,-8 0 0,3 0 0,-4 0 0</inkml:trace>
  <inkml:trace contextRef="#ctx0" brushRef="#br0" timeOffset="149">24926 10094 7533,'-10'0'989,"4"0"-539,2 0 449,4 0-719,0 4-90,0-3 180,0 4 450,0 4-540,4-3-91,-3 5 1,8-2 90,-8-8-90,8 8 90,-2-8-180,3 8 90,0-3-270,-1-1 90,-2 5 90,2-9 90,-3 8-540,-1-3 271,4-1 89,-2 5-360,-2-4 180,4-1 90,-8 4 0,8-8 0,-8 8-89,5-7 269,-2 7-270,-3-8 270,3 8-180,-4-8 180,0 8 90,0-2-180,0-2 0,0 4 180,-4-8 90,3 8-90,-13-8 0,11 9-90,-10-9 0,8 8 0,-2-8 0,-2 8 0,8-8 90,-8 3-1,8 2-89,-3-5 0,4 3 0,-5 1 0,4-4 0,-5 3 0,6 1-179,0-4-1,0 3 90,0 1 0,0-4 90,0 4 0,0 0 0,0-4-90,0 3 90,0 1 450,0-4 449,0 3-809,6-4 180,-5 0-180,8 0-90,-3 0 180,-1 0-90,4 0 0,-2 0 89,3 0-268,-1 0 178,-3 0-89,4 0-629,-9 0 359,8 0 90,-8 0-809,8 0 449,-8 0 180,9 0 180,-5 0-1079,1 0 539,3 0 720,-8 0 0,9 0 0,-5 0 0</inkml:trace>
  <inkml:trace contextRef="#ctx0" brushRef="#br0" timeOffset="150">25172 10370 7533,'0'6'0,"0"4"0,0-9-180,-4 8 540,3-4-270,-4 1 89,5 4-269,0-5 450,0 5 990,0 10-1081,0-12-89,0 10 0,5-17-90,-4 4 90,8-5-90,-4 0-180,1 0 180,8 0-180,-7-5 0,7 4 90,-7-8 90,2 3-270,-4-4 90,1-1 0,-2 1-180,-4 0 90,5-1 91,-4 1-91,4 0 90,-5 5 90,0-5-90,0 4 270,-5-4-180,-1 5-90,-4-4 270,5 8-1,-5-5-179,4 2 0,1 3 180,-4-4 90,3 5-450,-5 0 90,6 0 90,0 5 90,1-4-899,3 9 269,-4-9 360,5 8-809,0-8 359,0 8 270,0-4 1,0 1 359,0 4 0,-4-5 0,-2 5 0</inkml:trace>
  <inkml:trace contextRef="#ctx0" brushRef="#br0" timeOffset="151">25316 10104 8612,'10'4'1439,"-3"2"-1169,-3-1 270,1 5-180,-4-4-1,8-1 1,-8 4 0,7-3-90,-5 4-90,6 1 0,-4-6 0,1 4-1,2-3 1,-6 4-90,8 1 90,-9-1 0,3 0-90,0 1 270,-2 7-180,2-4-90,0 4-180,-2-2 270,3-5-180,-5 9 90,0-9-180,-10 22 0,8-14-360,-11 15 180,7-17 90,-5-3-449,6-3-451,-4-1 450,3 0 181,-1 1-631,-1 4 361,7-9 359,-8 13-1169,8-17 1529,-8 12 0,2-9 0,-3 6 0</inkml:trace>
  <inkml:trace contextRef="#ctx0" brushRef="#br0" timeOffset="152">25543 10308 7982,'5'0'1350,"4"0"-1170,-2 0 449,-2 0-269,4 0 450,1 0-451,2 0-179,3 0 0,-5 0 0,1 0-270,-1-4-270,0 3 180,1-4 180,-6 5-1079,9 0 449,-12-4 361,12 3 89,-13-3-630,8 4 180,-8 0 562,4 0 1,-1-5 0,2 0 0</inkml:trace>
  <inkml:trace contextRef="#ctx0" brushRef="#br0" timeOffset="153">25646 10145 7533,'-6'0'1259,"2"0"-899,4 0-180,0 9 90,0 2 269,-5 14 1,4-3-360,-4 12 0,5-11 0,0 2-180,-5-5 90,4-5 89,-3 2-628,4 2 269,0 2 180,0 0-990,0 0 451,4-7 269,-3 2 90,4-10-1259,0 8 1439,-4-8 0,8 4 0,-3 0 0</inkml:trace>
  <inkml:trace contextRef="#ctx0" brushRef="#br0" timeOffset="154">25790 10206 7533,'-6'0'1079,"-3"0"-899,8 0-540,-3 0-359,4 5 898,0-4 1,0 8-90,0-8-180,0 8 630,4-8-180,-3 8-270,4-2 270,-5 3-180,0-1-1,0 3-89,0-2 0,0-1 0,0 7 0,4-5-90,-3 3-90,4 2 180,-5-5 90,0 4-360,4-5 360,-3 5-180,9-3-90,-9 2 0,8-4-180,-8 1 90,8-5 1,-8-2 179,9-4-270,-9 0 180,8 0-90,-8 0 90,4 0 0,-1 0 0,-3 0 0,9 0 0,-9-4 0,8-2 0,-8-5-90,4 1 270,-5 0-180,4-1 0,-3-3 180,4 3 90,-5-5-270,0 2 90,0-3 360,5-3-180,-4-1 180,4 6 0,-5-5-360,0 9 359,-5 0-179,4 2 0,-4 8 0,5-3-90,0 4-270,-5 0 180,4 0-90,-3 8 0,4 0-90,0 11 90,0-8 180,0 9-180,0-9 90,0 9 0,0-9 0,0 4-90,4-5 270,-3 0-90,4 1-90,-5-1 270,5-4-90,-4 3 0,4-8-90,-1 3 450,-3-4-540,8 0 179,-8 0-89,4 0 90,-1-4-90,-3-2-360,5 1 180,-2-14 90,-3 11-359,4-11 179,-5 8-180,4-3 180,-3 3-180,4-9-449,-5 9 269,0-5-899,0 2 809,0 7 180,0-7 450,0 13 0,0-3 0,0 4 0</inkml:trace>
  <inkml:trace contextRef="#ctx0" brushRef="#br0" timeOffset="155">25997 10473 8162,'0'6'1170,"0"-1"89,0-5-1079,0 5 0,0-4 539,0 3-539,0 1 90,0-4-270,0 8 90,0-8-270,0 9 360,0-5-180,0 1-899,0-2 539,0 1 90,0-4-1079,0 9 629,0-9 270,4 3 91,-3 1-451,4-4 270,-5 3 540,0-4 0,4 5 0,1 0 0</inkml:trace>
  <inkml:trace contextRef="#ctx0" brushRef="#br0" timeOffset="156">26191 10022 7803,'0'-7'809,"0"3"450,0 4-1079,0 10 180,0-4-180,0 9 0,0-4 90,0-1-270,0 0 180,0 0-1,0 5 1,0-4-180,0 9 450,0 0-630,0 2 180,0 3 0,0-4 180,0-6-180,0 5 0,0-5 0,0 7 0,0-3-270,0 7 180,0-4-90,0-2-359,-4 0 89,3 1 270,-4 0-539,5 0 269,0-11 180,0-1-630,0-3 271,0 0 269,0-2 135,0-4 0,-4-9 0,-2-3 1</inkml:trace>
  <inkml:trace contextRef="#ctx0" brushRef="#br0" timeOffset="157">26140 10155 7533,'10'-23'1889,"-4"5"-1530,-1 18-538,0 0 179,-4 0 0,3 0 269,1 0 181,-4 0-180,8 4 90,-8 3-90,9 3-91,-9 0 1,8 0 0,-8 0 270,8 9-270,-8-6-90,8 7 0,-7-6 90,2-2 0,1 3-360,-4-1 180,8-2 0,-8 2 180,3 2-990,-4-5 450,5 3 180,-4-3-989,9 4 629,-9-4 91,3 0-1170,1-2 1169,-4-4 0,3 1-270,-4-2 541,5-4 179,-4-4 0,3-2 0,2-4 0,-1 0 0</inkml:trace>
  <inkml:trace contextRef="#ctx0" brushRef="#br0" timeOffset="158">26346 10022 7533,'0'-7'180,"0"3"179,0 4-359,0 10 0,-4-8 1799,3 16-1529,-4-12 540,5 10-450,0-6-271,0 0 271,0 1-270,0-1 270,0 10-360,0-8 180,0 7 0,0-5-180,0-2 90,0 7 0,0-7-90,0 7-180,0-2 90,0 7-180,0 7 270,0-3 90,0 1-360,0-13 90,0 4 0,0-5-449,0 2 179,0 7 180,0-12-989,0 13 989,0-19 0,0 8-360,0-13 181,0 9 179,0-9 270,0 3 0,0 1 0,0 0 0</inkml:trace>
  <inkml:trace contextRef="#ctx0" brushRef="#br0" timeOffset="159">26542 10053 7533,'-5'0'90,"0"0"269,5 0-628,-5 0 179,3 0 90,-2 0-90,4 4 90,-4-3 90,2 4 0,-2-1 269,4-3-89,-4 8-180,3-8 90,-4 9 0,1-4 0,1 4-90,-1 0 180,0 1 0,3-1 269,-13 13-179,8 0-360,-10 3 270,6 7-90,-1-19-180,6 15 0,0-14 180,1 6-90,3 5-180,-8-5 0,8 4 90,-4-5-90,5-3 90,0 7 0,0-7-180,0 4 90,0-7 0,5-3-270,0-1-90,1 0 1,7 0-451,-5-3 360,6 2 271,-4-8-1,1 3-270,-1-4 0,0 0 540,1 0 0,-1 0 0,0 0 0</inkml:trace>
  <inkml:trace contextRef="#ctx0" brushRef="#br0" timeOffset="160">26511 10258 8072,'6'0'720,"2"0"-630,-6 0 90,8 4 180,-9-3-1,7 3-179,-2 1 0,0-4 0,3 5 0,-3-2-90,0-3 0,2 8 180,-2-8 90,5 12-360,-5-10 0,2 11 0,-7-9-270,9 1 90,-4 8-1799,13 2 1529,-11-4-90,10 7 1,-17-18 179,8 8 0,-8-8 360,5 3 0,-2-4 0,2 0 0</inkml:trace>
  <inkml:trace contextRef="#ctx0" brushRef="#br0" timeOffset="161">26707 10206 7533,'-17'0'0,"7"5"180,1-4-270,8 4-90,-9-1 360,9 2-180,-8 4 0,4-4 449,-1 3-359,-2-3 0,1 3-90,-3 3 900,0-2-450,-1 4-181,1-2 1,0 2 270,-5 11-540,3-8 180,3 9-90,-1-12-630,8-3-359,-2-1-1,4 0 450,0-3 91,0-3-361,4-4 720,3 0 0,3 0 0,0 0 0</inkml:trace>
  <inkml:trace contextRef="#ctx0" brushRef="#br0" timeOffset="162">26809 10073 7533,'-6'5'539,"-3"0"-269,8 0 90,-3-4 180,4 8-180,-5-8 179,4 8-89,-8-8-90,8 8-90,-3-2 359,-1 16-629,4-4 90,-4 5 90,5-9-360,-5 0 180,4 1-90,-3 13-90,-1-5 180,4 5-90,-3-3-90,-1-5 91,4 4-91,-4 1 180,0-5-720,4 4 360,-3-4 90,4-1-449,0 1 269,0-1 450,0 1 0,0 0 0,0-1 0</inkml:trace>
  <inkml:trace contextRef="#ctx0" brushRef="#br0" timeOffset="163">26809 10494 7623,'4'-5'359,"-3"-5"-269,9 9 0,-9-8 0,8 3-90,1-22 0,7 9 90,-2-21 0,1 23-90,-11-7 0,4 13 90,-3-5-180,-1 2 90,0 3 90,0-9-180,-4 5 90,8 2 0,-8 0 0,4 12 90,-5-8-90,0 8 0,0-4 0,-5 5-90,4 0 90,-3 5 90,-1 1-90,4-1 90,-9 4-90,9-8 0,-3 8 180,-1-2-180,0 7 90,-1-3-90,2 5 0,4-2 0,0-2 90,-6 2 0,5 2-90,-3-5 0,4 8 90,0-3-90,0 0 0,0-1 0,0-5 0,0 0-180,0 1 180,0-5 90,4 3-90,-3-8-180,9 3 90,-9-4-90,12 0-90,-6-4 90,9-2 90,-6-4 0,0-1 0,1-3 90,-1 3 90,-1-5-180,3 2 1,-2-3 178,-5 2-89,4-5 90,-2-5-90,-2 7 0,0-7 90,-5 11-90,0 2 0,0 2 90,0 1 180,0 4-90,0-1-180,0 1 180,0 0 90,-5 4-270,4-3 90,-3 4 90,4 0-90,0 4 0,0-3 0,-6 9-90,5-4 0,-4 4 89,5-5 1,0 9-180,0-11 180,0 14-90,0-10 0,0 9 90,0-7-90,0 1 90,0 1-270,0-1 270,0 10-180,0-3 0,0 4-449,0-7 179,0-4 180,5 1-180,-4-5-89,9 3 269,-9-8-900,8 3 1080,-4-4 0,7 6 0,-3-1 0</inkml:trace>
  <inkml:trace contextRef="#ctx0" brushRef="#br0" timeOffset="164">27138 10401 7533,'-5'0'-1529,"0"0"1349,5 5 180,0-4 719,0 3-179,0 2-270,0-1 180,0 1-91,0-2-179,0 1 270,-4 0-90,3 2-90,-5 2-1,2-4-269,3 5 90,-4 1-180,1 4 90,3-4 180,-8 4-629,8-5-181,-5-4 180,6-2-1079,0-4 1529,6 0 0,-1 0 0,5 0 0</inkml:trace>
  <inkml:trace contextRef="#ctx0" brushRef="#br0" timeOffset="165">27200 10597 7533,'-5'0'989,"0"0"-809,0 5 0,4-4 90,-4 3-90,1-4 179,3 5-269,-8-4 90,8 4 180,-9 0-270,9-4-90,-8 8 180,8-8-450,-4 8 180,1-4 90,-2 2-360,1 2 180,-5-8 91,9 8-901,-4-4 720,1 1 90,3 4-1079,-4-9 899,5 3 270,0-4 0,5 0 0,0 0 0</inkml:trace>
  <inkml:trace contextRef="#ctx0" brushRef="#br0" timeOffset="166">27262 10155 7533,'0'-6'0,"0"2"-1080,0 4 1170,5 0 900,-4 0-1,3 0-89,1 0-361,0 0-269,1 0-90,4 0-180,-5 0 450,5 0-90,1 0-360,4-5 0,-4 4 0,4-3 0</inkml:trace>
  <inkml:trace contextRef="#ctx0" brushRef="#br0" timeOffset="167">27241 10186 7533,'0'5'-360,"0"4"0,0-8 270,0 9 0,0-9 180,0 8 0,0-8-180,0 8 0,0-8 720,0 8 989,0 2-1349,0-4-90,0 1 90,0-3-181,5-4 1,0 5 90,2-6 0,2 0-360,-4 0 180,1 0 0,3 0 180,-8 0-630,9 0 271,-5 0 89,1 0-270,-2 0 90,1 0 0,-4 4 360,4-3-180,-5 4 0,5-5 180,-4 0-180,3 4 0,-4-3 360,0 8-180,-4-8 0,3 9 0,-9-9 0,9 8 0,-8-4-270,3 5 180,-4 1 90,-1-1-90,6 0-90,-4 1-90,3-1 180,-5 5 0,6-3-90,-4 2 90,8-4 90,-4-3-90,1 2 0,3-8-90,-5 8 180,6-8 180,0 3-270,0 1-90,6-4 90,-1 4-180,1-5 180,7-5-90,-5 4 0,6-4 90,-4 5 0,-4 0 0,4 0-90,-9-4 270,8 3-90,-8-4-90,3 5 0,1 0 180,-4 0-180,4 0 0,0 0 0,-4 0 0,3 0 0,1 0 0,-4 0-270,3 0 270,-4 5-630,0-4-809,0 3 990,0 1 449,0-4 0,0 9 0,0-5 0</inkml:trace>
  <inkml:trace contextRef="#ctx0" brushRef="#br0" timeOffset="168">27406 10422 7892,'-5'6'810,"0"-2"-630,5-4-180,0 0 90,0 5 0,0-4 360,0 3-271,0 2-89,0-5 0,0 3 90,0 1-90,0 0-180,0 5 180,0-4-180,0 4 0,0-5 90,0 1 90,0 3-360,-4-3 270,3 4-719,-5-4 359,6 3 90,0-8-1259,0 3 1169,6-4 360,-5 0 0,3 0 0,-4 0 0</inkml:trace>
  <inkml:trace contextRef="#ctx0" brushRef="#br0" timeOffset="169">27427 10032 6903,'0'-6'450,"0"2"1709,0 4-1980,5 0-89,-4 0 180,8 0-90,-8 0-180,8 4 0,-3-3 0,4 4 0</inkml:trace>
  <inkml:trace contextRef="#ctx0" brushRef="#br0" timeOffset="170">27468 10566 7533,'-16'16'3276,"1"-1"-2145,10-5-681,-4 1 90,2 4-450,-3-4-90,0 9 90,-1-9-180,1-1 90,5 0 0,-4-5 0,8 5-180,-9-4 90,9 4-90,-4-9 180,1 7-360,3-6 180,-4 2 0,5-4-1169,0 4 809,0-2-135,0 2 1,5-8-1,0-2 1</inkml:trace>
  <inkml:trace contextRef="#ctx0" brushRef="#br0" timeOffset="171">27416 10032 7083,'0'-6'809,"0"2"271,0 4-900,5 4-90,-3-3 0,2 4 180,-4-5-181,5 0 1,-4 0-90,3 4 90,1-3 90,-4 4-180,3-5 90,-4 4 0,0-3 90,5 5 0,-4-2-180,4-3 180,-5 4 90,0-1-180,0-3-180,0 4 90,5-1 0,-4 2 0,3 5 0</inkml:trace>
  <inkml:trace contextRef="#ctx0" brushRef="#br0" timeOffset="172">27385 10073 5824,'0'-6'809,"0"2"540,0 4-1349,6 0 180,-5 4-180,3-3 0,-4 4 360,0-5-270,0 4-90,5-3 360,-4 4-270,3-5 0,-4 5 90,0-4 0,0 4-1,0-1 91,0-3-180,5 4-180,-4-1 90,3-3 90,-4 8-180,0-8 0,5 9 0,-3-9 90,2 4 90,-4-1 0,0 2-90,5-1 0,-4 0 90,3-1 0,-4-3-90,0 8 0,0-8 0,0 5 90,5-2-90,-4-3-90,3 8 180,-4-8-90,0 8-90,5-8 90,-4 9 0,4-4 0,-5-1 0,0 0 0,0-1 0,0-3 0,0 8 0,0-7 0,0 7 0,0-8 0,0 4 0,0-1 90,0-3-90,0 8 0,0-8 0,0 5 0,0-2 0,0-3 0,0 8 0,0-8 0,0 3 0,0 1 0,0-4 0,0 3 0,0 2 0,0-5 90,0 3-90,0 1 0,0-4 0,0 3 90,0 1-90,0-4-90,0 3 90,0 2 0,0-5 0,0 3-90,5 1 90,-4-4 0,3 3 90,-4-4 269,0 0 1,0 0 0</inkml:trace>
  <inkml:trace contextRef="#ctx0" brushRef="#br0" timeOffset="173">27468 10535 9691,'-5'6'720,"0"4"-720,0-9 0,4 8 0,-4-8 0,1 8 0,3-8 0,-4 8 0,5-8 0,0 4 0,-4 0 0,3-4 0,-4 3 0,5-4 0,0 5 0,0-4 0,0 3 180,-4-4-180,2 0 0,-3 0 0,5 5 0,0-4 0,0 4 90,-4 0-90,3 0-90,-4 1 180,1 3-270,3-8 180,-4 9 0,1-9-180,3 8 0,-5-8 180,6 3-360,-4 1 181,3-4-1,-4 3-90,5 0 90,0-2-810,0 3 1,0-5 0</inkml:trace>
  <inkml:trace contextRef="#ctx0" brushRef="#br0" timeOffset="174">5799 12954 7803,'0'10'629,"0"5"91,0 1-540,0 5 269,0-6-89,0 5-90,0-4 270,0 9-1,0 15-539,0-10 360,-9 23-270,1-30-90,-2 12 180,-8 4 90,1 4-3242,-5 5 2792,3 2 90,8-18 0,-3 3 90,-7 14-180,-5 1-994,12-23 0,2 2 1174,-9 18-90,2-12 39,2-4 51,-8 5 0,4 0 0,1-12 0,1 2 519,-5 13-519,-15 0 0,12-9 180,1-3-90,-3-1 0,7 0 2534,-12 3-2534,6-2-180,-7 4-82,9-10 172,1-6-270,-5 0 360,7-8-360,-7 6 180,10-12 0,-1 4 2213,-14 0-2303,11-4 180,-10 4-90,14-5-270,-1 0-90,-5-5 0,1-1 91,-2-9 359,6 9-90,7-9 458,3 14-279,-3-12-89,7 11 90,-2-12-180,3 12 90,5-7 90,-3 4-90,0-5-90,2-1 180,-2 1-269,4 0 179,0-6 0,0-4 0,0 3 0,0-2 0,0 8 0,4 1 0,-2-5-90,6 3 90,-7-2 0,9 4 0,-8-1 0,6 5 90,-6 2-90,6 4 0,-7-5 89,14 4-89,-13-3 180,11 4-180,-7-5 270,9 3-270,-4-2 0,5 4 90,-6 0 0,0 0 0,5 0 0,1 0 90,0 0 90,13 0 0,-16 0-270,16 0 90,-13 0 89,5 0 1,9 4-90,-8-2-90,8 3 90,-9-5 0,0 0 0,-1 0 0,1 0 90,22 4 0,-12-3-1446,13 4 1356,-15-1 36,-3-3 54,14 14 179,-7-13-269,8 11 0,-15-7-472,4 4 652,-8 1-90,3-6-90,-1 4 180,7-3-180,-3 5 89,2-6 1,-9 4-180,4-8 270,11 8-180,-3-8 0,2 9 0,-5-9 1179,-9 4-1090,18-5-89,-10 0 90,11-5-180,-14 0-180,-5-2 270,-6-2-294,0 4-65,-4-5 179,-1-1 188,0 1-458,-9 4-989,13-3 719,-12 3 180,7 0 90,-4-3-1079,-4 8 90,8-8 1349,-3 8 0,-1-3 0,0 4 0</inkml:trace>
  <inkml:trace contextRef="#ctx0" brushRef="#br0" timeOffset="175">6561 13253 7533,'-22'20'90,"2"1"719,6 8-449,3-1-90,-5 3 0,11-1 179,-4 0-179,3 2 0,0 3 0,-3 1-90,3-4-90,1 9 90,-4-10 269,-2 23-269,0-19-90,-5 20 270,6-6-2739,5-9 2199,-4 10-202,8-10 562,-4-16-810,5 9 270,0-13 180,5-7-1079,0 5 540,5-17-810,0 4 719,6-5 810,-5 0 0,9-9 0,-5-2 0</inkml:trace>
  <inkml:trace contextRef="#ctx0" brushRef="#br0" timeOffset="176">6818 13315 7443,'-6'5'719,"2"4"-269,4-4 0,-4 7-270,2-3 0,-6 1 89,6 6-89,-7-5 90,7 3 0,-6 2 90,2 9 0,-4 6-1,-1 11 1,5-10 0,2 1-360,-1 4 0,0 15 180,5-31-270,0-1 90,5 10 180,-4-7-450,3 7 270,0-10-90,2 1 180,0-4-270,4 1 90,-5-7-90,5 5 270,0-6-270,1-5 0,-1 5 90,5-8 90,-3 2-179,2-4-1,1 0 180,1-4-90,0-3-90,3-12 90,-7 7 90,3-12-90,-1 7-90,-3-3 180,5-1-90,-6-4 180,4-6-90,-2 4-90,-2-3 180,-1 14-90,-8-3-90,9 2 180,-9 2 0,4-10-90,-5 9 90,-5-5-90,-10 1 0,3 4-90,-8 1 90,1-5 0,1 9-90,-2-5 0,-3 2 180,5 7-90,-3-7 90,-2 13-90,10-4 0,-6 5 180,-5 5-90,10 0 90,-10 11-90,9-1-90,3 6 90,-2-1-90,7-3 90,3 2 0,4-7 179,0 11-179,4-1 0,3 0 180,3 2 0,4-12-270,-1 2 90,5-3 180,-5-5-90,15 3-90,-10-4 0,8 1 179,-2-2-538,-8-4 269,5 0-900,3-4 450,-12 3 270,8-8 90,-10 8-629,0-8 359,1 8 0,-1-4 360,0 0 0,0-1 0,1-4 0</inkml:trace>
  <inkml:trace contextRef="#ctx0" brushRef="#br0" timeOffset="177">7148 13334 7533,'14'0'2338,"-3"5"-1798,5-4-90,-6 5-180,0-2 89,1-3 181,-1 8 270,4-4-271,3 11-179,2-5-180,-2 9 90,-3-9-180,-3 3 360,-1 6-271,0-8-89,1 13 270,-1-4-360,-4 0 180,3 0 90,-8 8-180,4-16 90,-5 16-90,0-14-270,0 6 90,-10 9-180,4 7 90,-9-4 90,4 1 0,1-14-449,0 1 89,-5 4-2698,-1 2 2518,0-6 630,2 3 0,-2-13 0,1 5 0</inkml:trace>
  <inkml:trace contextRef="#ctx0" brushRef="#br0" timeOffset="178">7775 13551 8432,'11'0'1080,"-1"0"-631,-4 0 91,8 0-90,1-5-270,3 4 0,1-4-1,-9 1-179,5 3 90,-4-4-90,5 5-539,-6 0 359,0 0-1079,10 0 539,-8 0 450,8 0-1349,-10 5 1619,1 0 0,-6 11 0,0-1 0</inkml:trace>
  <inkml:trace contextRef="#ctx0" brushRef="#br0" timeOffset="179">7817 13788 7533,'-7'0'0,"3"0"2698,4 0-1798,14 0-91,3 0-89,14-5-3932,-5 3 3302,0-2 269,4 0-1078,2 3 719,0-4-2069,-3 5 2069,-8 0 0,4 0 0,2 0 0</inkml:trace>
  <inkml:trace contextRef="#ctx0" brushRef="#br0" timeOffset="180">8897 13057 7533,'-6'0'90,"2"0"359,4 0 91,-4 0 0,-2 4-270,-1 2 89,-2 5-179,4-1 0,-1 4 90,-2-2-360,1 3 360,-3 0 90,0 10-360,-1-2 90,1 7 90,4-9-180,-2-1-90,2 1 270,-5 3-180,-3 17-90,7-11 180,-7 17 89,8-19-358,-4 7 358,-1 10-89,6-16-90,-4 15 90,8-18 0,-4 1 0,5 3 0,-4-9-90,3 9 0,-5-8 180,6 21-270,0-18 180,6 10-90,-5-17 0,8-1-3277,-4-2 3072,5 1 261,-3-11-236,2 4 90,-4-8 90,5 4-180,1-5 0,3 0-809,16-5 809,-5 0-810,18-15 541,-15 3 89,2-8-540,5-5 451,-13 8 89,3-4 180,-5 7-180,-9 3 0,9-1 360,-13-1 35,11 1-35,-15 2 0,6 0-568,-9 4 1,0 1 0,0 0 0</inkml:trace>
  <inkml:trace contextRef="#ctx0" brushRef="#br0" timeOffset="181">9052 13623 7533,'-10'0'-180,"-6"0"360,5 0 449,-4 9-449,5-7 180,4 12 0,2-3-90,4 0 89,0 9 181,0 0-90,4 2-270,-3 3-90,23-1-90,-16-10 180,17 3-540,-15-15 180,4 2 180,-2-4-540,3 0 360,0 0 0,-4-4-89,8-6 89,-7-1 0,3-5-90,-4 2 180,-1 1 0,-5-5 180,0 7 0,-1-5-180,-3 6 0,5 0 0,-6-1 360,-6 6-180,5-4 180,-8 3 0,-5 0-180,1-3 0,-11 8-1,12-4-89,-7 5 90,7 0 90,-7 0 90,7 0-180,-7 0-180,3 5-90,0 0-180,5 6-629,7-5 539,4 3 450,0-4 0,0 6 0,0-1 0</inkml:trace>
  <inkml:trace contextRef="#ctx0" brushRef="#br0" timeOffset="182">9484 13726 7533,'0'-11'-1170,"0"1"1890,-4 0-270,3 0-270,-4-1-1,5 6 541,-5-4-270,4 3-180,-8 0 89,3-3 1,1 3-180,-4 1-180,2-4 0,-3 8 90,0-5 90,-1 6-270,-3-4 90,3 3 90,-5-4 90,7 10-360,-7-4 0,1 13 90,-2-7 0,3 17 0,4-12 90,4 8 0,-4-5 90,9-4-270,-3 9 180,8-5 0,-3 6-180,9-5 180,0 3 0,6-12-179,0 8-1,26-14 90,-20-1 90,21-7 0,-27-3-180,-1-4 180,-5 1 0,1-1 0,4-6 0,-9 4 0,9-10-90,-10 11 360,1-1-360,3 2 90,-8-3 270,3 2-91,-4-1-179,0 2 0,0 3 270,0-5-270,0 6 90,0 5 90,-4-5-180,3 9 90,-8-4 0,8 5 180,-4 0-90,1 0-180,3 5 0,-4 1 90,0 0 0,4 7 0,-4-6 0,5 8-90,0 0 90,0-3-1,0 7 1,0-3 0,0 9 0,0-3 0,0 8-90,5-9 90,-4 8-3367,4-2 3252,-5 4-55,0 18-10,0-13 180,0 17-180,0-21 0,0 4 90,0-5 0,0 0 0,0 0 0,0-5 180,0 17-90,-5-4 90,-1 18 1598,1-20-1778,-4-2 90,8-20 90,-9 5 216,0-5-396,3 2 0,-6-3 0,-7 2 0,6-9 90,-9 1-180,7-8 0,-4 0 90,-2-4-180,-3-2 180,5-4 0,-1-1-90,5-3-90,1-3-90,0 2 270,7-5-180,-9-4 90,15 0 0,-7-10-90,9 12 0,0-3 91,0 5-451,0-1 1478,4-9-1208,2 8-719,4-8 0,10 0 719,1 7-450,5-2 720,4 5 0,-8 9 0,4-4 0</inkml:trace>
  <inkml:trace contextRef="#ctx0" brushRef="#br0" timeOffset="183">9938 13119 7533,'-11'0'-180,"1"0"450,4 0-180,-3 0 0,7 0 359,-2 0 181,0-5 0,2 4-271,-2-3-89,4 4-90,4 0 180,-2-6-180,12 5 0,-7-3 179,11 4-179,-1 0 0,3 0 180,5 4-180,-3-3 0,8 5 0,-4-6 134,3 2 1,0 0-135,9-1-135,-7 2 0,1-1 315,13-7-2834,-6 4 2564,5-9-1017,-17 9 1107,3-3-180,1-1 89,-3 4-268,1-3 179,-9 4-90,-3 0 180,2 0-450,-7 0 180,2 0 90,-4 0 2330,1 0-2960,-5 0 1432,3 0-982,-8 0-1889,3 0 1620,-4 4-811,0-3 541,-4 8 359,-6-2 450,-7-2 0,-3 4 0,-1-3 0</inkml:trace>
  <inkml:trace contextRef="#ctx0" brushRef="#br0" timeOffset="184">10113 13222 7803,'0'5'269,"0"0"271,0-1 90,4 7 89,-3 5-269,8 0-90,-8 3-90,8-7 179,-7 7-269,3-8 0,-1 9 0,-3 5 90,4 3-270,-5 2 0,0-5 180,0-4 90,0 14-270,0-12 180,0 11-90,-5-13-450,0 0 90,-6 9 270,5-12-900,2 11 361,-1-18 269,4 0-2249,-3-2 1440,4-8 921,0 3 1,0-13 0,0-3-1</inkml:trace>
  <inkml:trace contextRef="#ctx0" brushRef="#br0" timeOffset="185">10482 13222 7533,'6'-6'809,"-2"-4"-539,-4 9 1979,0-3-2069,0 14 179,0-8-179,0 11 90,0-7 180,0 9-180,0 1-90,0 0 0,0 3 89,0-2-89,0-2 0,0 14 0,0-11 0,0 17-90,0-14 90,0 4 0,0-5 0,5 6-180,-3-4-90,2 3 270,-4-5-90,0 10-90,0-7-90,0 7 180,0-1 0,0-10-180,5 10 0,-4-18 180,3 9 0,-4-9-270,0 4 270,0-1-90,0-7-180,0 8 270,0-14-90,0 3 0,0 0-360,0-2-2917,0 2 437,0-17 2840,0 4 0,5-10 0,0 9 0</inkml:trace>
  <inkml:trace contextRef="#ctx0" brushRef="#br0" timeOffset="186">10051 14004 8162,'-6'9'720,"2"-7"-450,4 12-90,0-8 449,0 13-449,0-6 0,0 10 180,-6-6-180,5 4 0,-3-6 0,4 10 89,0-4-269,-5 5 180,4-5-180,-3 2-90,-1 0-90,4 3 1,-3 0 179,4-15-630,0-3 270,0-3 180,0-4-449,0 3 269,-6-4 180,5-4-90,-3 3-90,4-8 0,0 4 1,0-11-1,0 5 0,0-3 90,0-2 90,0 1 0,0-2 1,0-2 179,0 3 0,0 0-180,0-4 180,0 9 0,4-9 180,3 0-180,-2 3 0,4-8 539,-3 10-539,-1-1 630,1 5-90,-6 2 719,4-1-989,2 3-90,-1-2 0,0 9-1,-5 0-89,4 0 90,-3 0 0,9 4 0,-9-3-90,8 4 90,-8 0 0,8 1 0,-3-1 0,0 4-90,3-3-90,-8 0 359,8 8-269,-3-8-90,5 10 90,-6-6 0,0 4 0,-5-2-90,4 3 90,-3-5 0,4 1 0,-5-1 0,0 0 0,0 5 0,0-4-90,0 5 0,0-6-90,0 0 180,0 0-90,0 5-90,0 1-180,0 0 90,0-2 0,0-2-180,0-2-89,0-1 359,4-3-630,-3 4 360,5-9 91,-2 8-1,-3-8-180,8 3-270,-3-4 361,-1 0-361,5 0 720,-4 0 0,4-4 0,0-1 0</inkml:trace>
  <inkml:trace contextRef="#ctx0" brushRef="#br0" timeOffset="187">10370 14117 7263,'5'0'1799,"-1"0"-1170,-4 0 91,5 0-450,-4 0 180,3 0-181,1 0 91,-4 0 270,13 0-540,-7 0 0,3 0-90,0-5 270,-9 4-270,8-3 90,-8 4-720,3 0 360,1 0 180,-4 0-1529,3 0 1259,2 0 90,-5 0-2428,3 0 2338,-4 4 360,0-3 0,0 8 0,0-2 0</inkml:trace>
  <inkml:trace contextRef="#ctx0" brushRef="#br0" timeOffset="188">10420 14231 7533,'-4'10'90,"3"-5"0,-4 0-90,5-5 3276,0 0-1875,5 0-1221,-4 0 0,8 0 0,-8 0-90,9 0 0,-9 0 89,8 0 1,-8 0-270,8 0 0,-8 0 90,9 0-629,-5 0 269,1 0 180,3 0 90,-4 0-1169,2 0 629,2 0-989,-4 0 180,5 0 1439,1 0 0,-1-5 0,0 0 0</inkml:trace>
  <inkml:trace contextRef="#ctx0" brushRef="#br0" timeOffset="189">10760 14055 7533,'-5'0'-540,"0"0"1080,5 0-270,-4 0 89,3 0 811,-4 0-811,1 0-89,3 0 0,-5 0 180,6 5 90,0 1-361,0 4 91,0-5 180,0 10-270,0-9-90,-4 9 90,3-5 0,-4-4 0,5 8 0,0 2-1,0 5-89,0 0-90,0-6-269,0 0 179,0-8 90,0 6-900,0-7 360,0 0-1169,0 3 900,0-3 359,0-1 450,5 0 0,-4-1 0,3 3 0</inkml:trace>
  <inkml:trace contextRef="#ctx0" brushRef="#br0" timeOffset="190">10144 12460 7083,'-7'0'2069,"-2"5"-1709,8 0-181,-8 5 181,4 10 0,-6 7 0,1 9-180,0 5 90,0-4-270,-1 3 0,-4-4-90,3-4-90,-7 2 180,13-16-630,-9 1 270,10-9 180,-1 1-1259,-2-1 450,6-5 539,-3 0 90,0-5 360,4 0 0,-3-9 0,4-2 0</inkml:trace>
  <inkml:trace contextRef="#ctx0" brushRef="#br0" timeOffset="191">10092 12501 7533,'10'-4'539,"-4"3"361,3-5-1,-3 6-629,-1 0 270,4 6 179,2-1-539,0 5 270,-1 0 180,5 10-450,-9 2 0,9-1-270,-4 4 180,-1-4-180,0 0 90,0 9-360,1-4 180,-1 1 90,-5-7-630,4-5-89,-3-5-630,4-4 899,-4 2-180,3-6-89,-3 3 359,-1-5 450,5-5 0,-4-1 0,4-4 0</inkml:trace>
  <inkml:trace contextRef="#ctx0" brushRef="#br0" timeOffset="192">10482 12429 7533,'0'-5'180,"0"-1"-1,0 2 721,0 3 1349,0-4-1890,-4 14-179,3-7 0,-4 13 0,1-5 0,3 1 0,-9 9-180,9-9 270,-12 18 0,10-15-360,-11 14 450,8-3-271,-4 3 1,1 7-90,2 1-90,-2-9 90,3 8-269,1-14-1,1 0-450,-2-6 91,5-5-631,-4-4 541,5 2 269,0-6 90,0 2 0,5-4 0,2 0 1</inkml:trace>
  <inkml:trace contextRef="#ctx0" brushRef="#br0" timeOffset="193">11142 13365 7533,'-6'0'539,"-4"0"1,9 0-270,-3 0 450,4-4-451,0-2-89,4-3 0,2-7 0,5 5-90,-6-5 90,9 2 0,-7 3-270,3-4 180,-1 5-3367,-3 0 3072,0 3 25,3-2 90,-8 8 0,4-3 0,-5 4-90,0 0 180,0 4 3276,4 12-2890,-3 5-386,4 10 0,-5-5 180,4 0 90,-3 12 90,5 5-360,-6 5 90,0-3 179,4 4-269,-3 5-23,4-18 0,-1 0 23,-3 0 0,-1 0-375,5 1 0,-1-2 375,-3-1 0,-1-1-90,2-2 0,2 0-270,0 20-89,-3-9 89,4-12 90,-5-9 0,0-11 392,0-4-752,0-6-1214,0-28 1844,-5 3 0,0-21 0,-6 11 0</inkml:trace>
  <inkml:trace contextRef="#ctx0" brushRef="#br0" timeOffset="194">11255 13386 7533,'0'-11'-360,"0"1"360,0 5 809,0 0 181,0 5-360,0-4-91,10 3-89,1-3 90,14 4-360,-8 4-1,3-3 91,-6 8 180,3-4-270,-2 1-270,1-2 270,-6 2 0,0-1 90,-5 1-1,5 7-89,-9-1-90,4 13-90,-5-8-90,0 2-90,0 1 180,-5-2-89,0 2-361,-6 4 180,-4-3-90,-1 6-359,-4-2 179,-1-4-1259,-5-5 1529,10-6-719,0 0 989,7-9 0,8 3 0,-3-4 0</inkml:trace>
  <inkml:trace contextRef="#ctx0" brushRef="#br0" timeOffset="195">11832 13212 7533,'-6'0'1619,"-3"4"-540,8 2-89,-8 8 629,-2 20-1260,0-8-179,1 12 270,1-8 90,2 2-180,2 14-181,0-13 91,5 1 180,0-4-180,0 2-90,0 9-180,0-4 0,0-1 0,5-10-90,-4-5 180,8-3-180,-3-5 180,0 1-450,3-3 90,-4-1 90,6-4-1169,-1 2 270,5-6-810,-3 2 899,2-4-1438,6 0 2428,-8-4 0,7-2 0,-9-4 0</inkml:trace>
  <inkml:trace contextRef="#ctx0" brushRef="#br0" timeOffset="196">12099 13325 7533,'0'5'989,"0"-1"-539,0 1 90,4 2 89,6 2 451,16 16-721,-3-3-179,1 5 0,-8-8 0,-6-9 90,0 5 90,5 1-270,1 10-180,5-1 270,-6 2-360,1-6 90,-6 2 90,1-5-450,-1 2 180,0 0 270,0-4-360,-4 0 91,3-2-541,-3-3 270,-1-5-809,5-2 270,-9-4-1,8-4 1080,-3-2 0,4-9 0,1-1 0</inkml:trace>
  <inkml:trace contextRef="#ctx0" brushRef="#br0" timeOffset="197">12489 13303 7533,'-4'7'539,"-2"-2"-359,-3-1 360,-7 2-360,5-1 450,-9 9-271,5-7-179,-1 12 90,-4-7 0,9 2-3392,-9 2 3392,9-1-1191,-9 6 1011,9-5-221,-4 4 311,5-5-275,-10 11 185,8-10-90,-8 4 0,10-10 90,0 6 90,4-5-1080,-4 3 3231,9-7-2601,-3 2 1735,4-4-2994,0 1 1183,0 3 346,0-8 0,4 9 0,3-5 0</inkml:trace>
  <inkml:trace contextRef="#ctx0" brushRef="#br0" timeOffset="198">12593 13581 7533,'0'7'2338,"0"11"-2158,0-11 0,0 13 540,0-5-91,0 6-179,0-4-270,0 2 0,0-9-270,0 1 180,0 4 0,0-4 90,-5 4-450,4-5 270,-4 1-90,5-1 0,0 0-90,0-4 180,0-2-989,0 2 539,0-5-629,0 3 179,5-18 630,1 6-269,0-11-181,3-1 540,-8 8 180,8-12-90,-8 13-90,9-5 0,-9 2 180,8 2-90,-8-3 270,12-5 0,-11 8 450,13-8 179,-14 10-449,8 5-90,-8-4 540,8 8-361,-7-9-89,7 9-90,-8-4 90,8 5 179,-4 0-359,1 0-90,-1 0 90,0 5 0,-4-4-90,8 13 90,-8-7 0,3 7 180,1 6-181,-4-8-89,9 8 90,-9-10 0,3 10-90,-4-8 270,0 8-630,5-10-270,0 10-1259,5-12 990,-3 5 359,2-13-1169,-4 0 630,1 0 989,4-4 0,-5-2 0,5-4 0</inkml:trace>
  <inkml:trace contextRef="#ctx0" brushRef="#br0" timeOffset="199">13087 13067 7533,'-6'0'449,"2"0"91,4 0-360,0 5 180,0-4-180,0 8 90,0-8 89,-4 8-179,2-3 90,-2 5-90,4-6 0,0 4 360,0 1-361,0 7 1,0-2 0,0 5 0,0-9 0,0 9 0,0-9 450,4 41-540,-2-29 89,2 30-179,-4-27 90,0 5-90,0 10 90,0 14-90,-4-14 0,2 16 0,-2-29 0,4 8 0,0-11 0,0-5 90,0 1 0,0-5-270,0 4 180,0-9 90,0 8-90,0-7-90,0 7 90,0-7 0,0 7 0,0-3 0,0 5-180,0-6 1,0 5 179,0-13 0,0 2 0,0-5-360,0-2-2917,0 3 1157,0-19 1670,0 6 450,0-12 0,-4 5 0,-3 0 0</inkml:trace>
  <inkml:trace contextRef="#ctx0" brushRef="#br0" timeOffset="200">13510 13346 7533,'-10'-7'809,"4"2"-719,1 5 270,0 0 90,4 0-360,-3 0-90,-1 0 359,4 0 1,-8 10-360,4-3 0,-2 7 90,3 2 0,4-5 0,-5 9 0,4-5 0,-3 6 180,4-1 0,0 1-180,0-1 0,0 1 179,0 0 91,0-1-270,0-3 90,0 2 0,0-3 0,4 0-90,-3 4 0,8-9-90,-8 4 180,14-5-360,-9 0 180,4-4 0,0-2-180,-4-4 0,8 0 270,-2 0-180,3-4-90,-6-2 180,1-4 0,-4 0-270,3-1 90,-4-3 0,6 2 1,-1-7 179,0 8-90,-3-9 90,2 3-90,-4 2 0,5-5 0,-4 4 270,4-5-270,-9 1 0,8-14 180,-8 14-90,3-22 180,-8 19-180,-2-3 0,-4 7 0,-5 4 0,4 3 0,-5 2 0,6 1 0,0 8-90,-8-4 90,9 5 0,-9 0 0,13 0 0,-5 0 0,-1 5 0,1 1-90,0 4 90,-1-1 0,1 3 0,0-2 0,0 4 0,3 2 0,-2 0 0,8-1 0,-3-5 0,4 0 0,0 1 0,0-5 0,0 3 90,0-4-90,4 6 0,-3-1 180,8-4-1,-8 3-179,14-4 450,-9 6-450,9-1 180,-4-4-90,-1-2 0,0-4-90,-4 6 270,3-5-90,-3 3-180,3-4 180,1 0-90,-4 0 0,3 0-1,-4-4-89,6 3-89,-5-5 89,3 2-540,-4-2 90,6-4 270,-5 5-360,3-1 91,-8 2 269,8-2-1079,-8 1 449,4 0 360,-5 5-370,5-4 1,-4-2 0,3-5 0</inkml:trace>
  <inkml:trace contextRef="#ctx0" brushRef="#br0" timeOffset="201">13869 13191 7533,'-4'-10'0,"3"4"809,-4 1-359,1 5-90,3-5 0,-5 4 179,6-3 1170,0 4-1349,6 4-90,-5-3-90,8 9 180,-4-4 89,5 4-269,1 0 0,-5 1 90,3-1 90,-4 0-180,6 1 359,4 3-359,-4-3 0,0 5 0,-3-2-180,-2-2 270,4 3-90,-3-1-180,1-2 0,-6 7 180,6 6-90,-6-6 0,2 9 90,-4-7-270,0 1 0,0 2 180,0-3-90,0 0 0,0-5-180,0 4 270,0-5-180,-9 28 0,7-16 0,-11 12 90,6-19-90,1-9 90,-2 9 0,2-9 0,-4 4-360,3-1 180,-1-2 0,2 3 180,-4-5-809,3 0-1,-6 1 91,11-1-271,-11-4 360,12 2 271,-9-7-91,9 5-719,-8-6 539,8 0 90,-4 0 0,5 0 1</inkml:trace>
  <inkml:trace contextRef="#ctx0" brushRef="#br0" timeOffset="202">7580 15444 7533,'-6'0'719,"1"0"1440,5 0-1799,9 0 90,-1 0-271,6 0 1,2 5 90,-1-4 90,11 3-360,-5-4 270,0 0-90,-1 0 0,-5 0-270,2 0 180,1 0-270,3 0 180,1 0-630,3 0 270,-8 0 270,-3 0-899,-4 0 89,1 0 631,-1 0-901,-5 0 451,0 6 269,0-1-90,-3 5 540,2 0 0,-8 1 0,-3-1 0</inkml:trace>
  <inkml:trace contextRef="#ctx0" brushRef="#br0" timeOffset="203">7631 15753 7533,'-11'0'359,"1"0"541,10 0 1888,0 0-2248,10 0 90,6 0 89,10 0-539,5 0 90,-4 0-90,-3 0-270,-3 0 90,0 0-90,-5 0-450,3 0 450,-3 0 0,1 0-989,1 0 180,3 5-181,10-4 181,6 4 449,-1-5 450,-5 0 0,-5 5 0,-6 0 0</inkml:trace>
  <inkml:trace contextRef="#ctx0" brushRef="#br0" timeOffset="204">8701 15301 7533,'-11'-10'1079,"-2"3"-629,12 3-180,-5 4 989,6 0-989,10 0-3482,-3 0 3392,7 0 179,2 0-179,-1 0 90,19 0 90,9 0-180,1 0-384,0 0 204,-9 0 3276,2 0-2946,14 4-240,-4-3-90,-4 5-90,-8-6 90,-5 0 0,-8 0-180,3 0-270,13-6-539,-22 5 539,18-3 90,-29 8-639,0 7-261,-20 5 1,-1 9 1259,-11-8 0,2 7 0,5-7 0</inkml:trace>
  <inkml:trace contextRef="#ctx0" brushRef="#br0" timeOffset="205">8743 15413 7533,'-11'0'1169,"1"0"-989,5 0 270,0 0 1439,5 0-1530,9 5-179,-2-4-90,8 9 360,-1-5-270,8 5 180,8 6-270,1-4 0,3 0-360,4 7 225,-7-5 0,0 1-585,-5-4 540,-4 4-270,-2 0 180,-10-4-89,-5 4-1,4 4 180,-8 3-270,-1 9 270,-1-10 0,-8-1-270,-5 0 270,-4-3-89,-12 4-181,-5 2-2917,2-10 2802,-7 6 205,0 1-1618,7-12 1978,-2 15-199,0-16 20,8 12 89,-4-7-90,10-3 449,2 1-269,2-4 2808,-3 4-2718,9-5 2630,-2 0-2630,12-5 0,-4 0 310,0 4-400,4-3 0,-4 5-90,5-6 180,0 0-180,0 4 90,0 2 0,0 4 0,5-5-90,0 0 270,2-5-270,2 5 90,-4-4 179,10 4-3546,0-5 3342,2 0 385,6 0-360,-5 0 0,7 0 90,-5 0-90,1-5-90,13 4 0,4-4 180,4 5-360,-1 0 90,-16 0 3366,1 0-3070,-5 0-296,-1 0 90,5 0 0,-3 0 0,3 0 0,-13 0 0,1 0 0,-12 0-1529,4 0-810,-10 5 1799,4-4-359,-8 8 899,-1-3 0,-6 4 0,-4 1 0</inkml:trace>
  <inkml:trace contextRef="#ctx0" brushRef="#br0" timeOffset="206">8527 16320 7533,'-5'0'-90,"0"0"90,5 0 90,-5 0 539,4 8-359,-4-1-180,5 4 90,0-2 0,0-3-90,0 8 90,0 2 0,0 6 0,-4 2 89,3-2-448,-8 8 358,8-14-448,-8 4 179,8-5 90,-9-3-540,9-2 180,-4-1-90,1-8 1,3 3-91,-4-4 180,5-4 90,0-2 0,0-4-89,0-1 359,0 1 0,0-8 0,0 4 0,5-9-3277,0 11 3252,5-3-65,6-4 90,-5 2 270,4-4-91,-5 7-89,0-2 720,1 5-360,-1-5-91,0 7-179,0-1 450,0-6-360,6 5 3006,-5-3-2890,-1 7-476,-1 3 90,-8 4-90,9 0 90,-5 0-180,1 0 270,3 4-90,-8 3 90,3 3 90,-4-5 90,6 10-181,-5-9 1,3 9 180,-4 0-180,0-4 0,5 8 0,-4-7-180,3 2 180,-4-8 0,0 4-90,5-5-90,-4 5 180,3 6-180,-4-9 0,6 6-629,-5-8 269,3 11 270,-4-9-540,0 1 91,5-3 269,-4-4-360,3 4 271,-4-5 449,0 0 0,0 0 0</inkml:trace>
  <inkml:trace contextRef="#ctx0" brushRef="#br0" timeOffset="207">8815 16330 7533,'0'-6'899,"4"2"-809,-2-1 360,6 4 180,-2-3-630,1-2 179,1 5-179,-2-8 0,4 8-90,-5-3 270,5 4-449,-4 0 179,-1 0 0,4 0 180,-2 0-1080,-2 0 450,0 0 271,-5 4-1,4 2-630,-3 5 900,4-1 0,-10 4 0,0 3 0</inkml:trace>
  <inkml:trace contextRef="#ctx0" brushRef="#br0" timeOffset="208">8825 16442 9691,'10'0'1170,"1"-4"-631,18-6-808,-15 3 269,15-7 0,-15 13 180,-2-4-1620,7 1 1171,-2 3-1081,-2-4 541,1 5 359,-6 0 90,0 0 360,1-4 0,-1 3 0,0-3 0</inkml:trace>
  <inkml:trace contextRef="#ctx0" brushRef="#br0" timeOffset="209">9176 16268 9602,'0'11'539,"0"-1"-359,0 4-90,0-2-90,0 3-90,0 4-180,0-6 180,0 7-899,0-6 989,4 11 0,2-11 0,4 4 0</inkml:trace>
  <inkml:trace contextRef="#ctx0" brushRef="#br0" timeOffset="210">8959 14662 7713,'0'11'1169,"0"-1"-809,0 5-90,-5 1-1,0 14-179,-6-3 90,1 4 0,0-2-180,0-6 90,-1 2 0,1-1-3302,0-2 3122,-1 4 180,-8 4 90,1-4 0,3 5-180,1-10-270,8-6 90,-4-4-899,0-1 539,3-5 270,3 0 2493,0-5-2673,2 0 0,-2-5 450,0-9 0,-2-4 0,-5-7 0</inkml:trace>
  <inkml:trace contextRef="#ctx0" brushRef="#br0" timeOffset="211">8815 14765 7533,'25'-15'359,"-8"-1"-89,7 11-90,-13 0 180,5 5-270,-2 0 90,-3 0 360,9 9 269,6 21-629,-9-5 90,8 10-90,-20-17-180,4-5 180,-8 5 0,9-5-360,-4 10 180,-1-10 180,0 10-720,-1-11 360,-3 3-809,9 0 449,-9-4 360,8-1-90,-8 0-719,8-9-1,-3 4 990,5-5 0,-1 0 0,0 0 0</inkml:trace>
  <inkml:trace contextRef="#ctx0" brushRef="#br0" timeOffset="212">9217 14734 8612,'0'11'1799,"0"8"-5076,0-1 1523,-5 6 3523,-1 6-1589,-4 2 90,4-4 769,-3 0-1129,4-2 90,-6-4-450,5 3 181,-3 0 179,8-9-900,-8 5 451,7-6 179,-2-4 3572,4-1-4471,0 0 1259,-5 0 0,4 1 0,-3-1 0</inkml:trace>
  <inkml:trace contextRef="#ctx0" brushRef="#br0" timeOffset="213">10277 15177 6633,'-6'11'900,"2"-1"-451,-2 4-89,-4 7-270,-1 1 0,-3-2 0,4 0-90,-1 0 90,1 2 0,0 4 0,0-1 0,-1-4 90,-4 18-90,-1-6 0,0 18-2186,1-14 2186,5 3-203,4-9 1,2 1 292,-2 11-180,3-12 0,1-2 90,2-3-90,0-3 0,5-10 90,-4 6-90,8-4-90,1-3 2010,7 2-2100,7-7-589,3-3 499,-1-4-359,0 0-91,3-4 180,-2-3 540,9-12 0,-15 7 0,3-8 0,-7 0 0,2-1 0,-2-14 0,-7 3-179,-1-4 269,-8 14-1,3 3 181,-8 4 0,-6 4 180,-1-5-180,-5 11 0,11 0 269,-4 5-89,-1 9 0,-2 3-270,2 4-180,6-1 180,4 4-180,8 12 90,3-7-90,10 5-270,1-23 90,-7-2 0,5-4 0,-9 0 0,3-4 0,2-2-3097,-5-5 3162,4 1 115,-5-4-90,0-3 180,-4-4-180,-1 10 90,-5-2 180,0 7-180,-10 0 3276,-5 1-3070,-3 5-206,-15 0 90,15 0-90,-12 5 90,14 1-360,6 0 0,5 3-90,5-4 181,0 5-361,5 1 0,0-1 540,15 10 0,-3-8 0,8 8 0</inkml:trace>
  <inkml:trace contextRef="#ctx0" brushRef="#br0" timeOffset="214">10822 15733 7533,'4'-11'0,"3"1"0,-1 5 180,-2-10 179,1 4 271,-4-9 90,3 4-451,-8 1 91,3 4 90,-8 1-90,3-4-270,-9 2 0,-1 2-360,-5 5 90,0 5-360,1 0 270,4 9-89,1 8 269,10 4-90,-1 9 270,12-4-180,-1 1 180,10-7-90,1-5 90,0-9-90,-1-2 0,0-4 270,-4-4-181,4-6-89,-5-2 0,1-3 360,-1-18-180,0 8-90,0-15 180,-3 14-180,-3 6-90,-4 4-180,0 1 270,0 9 0,0 1-450,0 5 360,0 15 0,0-8 0,0 18 0,0-5 180,0 2 0,0 3-180,0-5 270,0 1-90,0-1-90,0 6-90,0-4 179,4 3-89,-2 9 0,2 9 90,-4 0-180,4-4 90,-2 10 0,2-18-90,-4 18 180,0-5-180,0 0 180,-4 12-180,2-19 90,-6-2 0,6-6-90,-6-10 0,7 4 180,-14-7-270,13-5-90,-21 5 0,15-11 180,-11-1-180,-5-4 90,1-4 0,-8-1-90,5-7 90,-3-6 90,11 4-90,-11-9 0,18 11 90,-5-7 180,6-2-270,5 5 90,0-4 90,5-5-90,5 3 0,5-18-3277,2 13 2803,7-3 114,2 4-360,14 0 181,3-5 89,-2 10 180,-6 1-450,0 6 91,-12 2 179,10-3 450,-7 5 0,-4-1 0,3 1 0</inkml:trace>
  <inkml:trace contextRef="#ctx0" brushRef="#br0" timeOffset="215">11533 15136 7533,'-6'0'629,"1"0"271,5 0-720,10 0 180,-3 4-1,7-3 181,6 9-180,1-4 0,15 4-181,-9-5 91,-1 4-90,-6-8-180,-5 5 360,11-6-270,-10 0-90,4 0 180,-5 0-90,1 0-90,5 0 90,-5-6-90,8 5 0,-12-3-90,7-1 0,-8 4 90,3-3 90,-7 4-630,6 0 90,-7 0-539,1 0 449,-3 0-899,-4 0 719,0 4-629,-4 6 900,-3 2 449,-7 3 0,-2-5 0,-4 1 0</inkml:trace>
  <inkml:trace contextRef="#ctx0" brushRef="#br0" timeOffset="216">11522 15260 7533,'-15'0'1259,"4"0"-899,2 0 269,8 0 181,-4 0-360,5 4-91,0-3-179,0 4 180,0 3-180,5-5 90,0 11-90,7-8-90,-3 4 270,11 1-270,-3-1 89,4 0 1,-2-5-180,-3 5 0,0-4 90,4-1-180,0 4 0,-3-4 90,3 7 0,-5-7-180,-4 4-3097,4-4 2893,-5 1 6,0 4 198,1-5 0,-1 5 180,-4 0-360,3-3 0,-3 6 180,0-6-89,-2 8 269,-4-5 3070,0-4-3070,0 3 610,0-3-700,0 4 0,0-4 180,0 3-180,-4-3-90,-2 4 90,-5 0 0,1 0 0,-10 6 0,8-5 0,-8 4-90,6-5-3097,-12 5 2802,9-3 475,-12 2-177,12-4 87,-3 1 0,-1-1 90,1 0 0,-5 6 0,3-1-2149,-8 6 2059,9-5 2419,-9 4-2329,12-9 180,0 4-90,7-5 0,1 0-180,4-4 360,-4 3-183,5-3-87,-5 4 270,4-4-270,2-2 90,-1 1 3186,4-3-2980,-4 2-206,0-4-90,4 4 90,-3-2-90,4 2 270,0-4-1,4 0 1,-3 0-90,9 0-180,-4 0 270,-1 0-180,4 0 0,-8-4 0,8 2 0,-2-2-90,3 4 90,-5 0 90,8 0-270,-9-4 90,13 2-90,-6-3 270,24 1-180,-6 2 90,6-6-90,-14 6 179,8-2-89,-6 0 90,12 2-3457,-14-2 3252,4 4-65,-14 0 270,4 0 0,0 0-180,-3 0 179,2 0 1,2 0-180,-5 0 3276,3 0-3069,-3 0-207,-5 0 450,7 0-450,-1 0 90,4 0-1,-2 0-89,-3 0 180,4 0-270,-9 0 90,7 0 90,-6 0-90,-2 0 0,4 0 0,-7 0-180,6 0 270,-6 0-90,6 0-359,-6 0-461,2 0 1,-17 0 0,-4 0 0</inkml:trace>
  <inkml:trace contextRef="#ctx0" brushRef="#br0" timeOffset="217">11420 16155 9152,'0'5'899,"0"4"-989,0-2 180,0 7 0,-5-3-180,0 9 270,-1-4-90,-4 5 0,9-6 0,-3 1-90,4-6 180,0 5-90,0-4-180,0-1 90,0 4-90,0-7 0,0 3 90,0-6-270,4-4 90,-3 0 90,5 0-359,2 0-1620,8-17 1349,-3 8 270,1-15 450,-10 8 0,-3 5 0,3-9 0,-4 5 0</inkml:trace>
  <inkml:trace contextRef="#ctx0" brushRef="#br0" timeOffset="218">11317 16000 7533,'0'6'180,"0"-1"539,0-5-179,4 0-90,-3 0-270,9 0-1,-4 0-89,-1 0-90,8 0 90,-6 4-449,4-3 269,-2 8-90,-3-8-90,-1 9 180,5-9 0,-4 4 0,-1-1-1349,8 2 1259,-5-1 180,7 0 0,-6-5 0,3 0 0</inkml:trace>
  <inkml:trace contextRef="#ctx0" brushRef="#br0" timeOffset="219">11605 16165 7533,'-5'0'629,"-1"0"91,6 0-360,10-5-360,1 4 180,6-3-270,2-1 270,-8 4-720,0-3 270,-2 4 90,-4 0-1079,1 0 1259,4 4 0,-9 6 0,3 7 0</inkml:trace>
  <inkml:trace contextRef="#ctx0" brushRef="#br0" timeOffset="220">11656 16268 7533,'0'5'719,"0"1"1440,0-6-2069,5 0-90,1 0 0,4 0 180,0-6-630,1 5 270,4-8-449,0 8-451,6-8 91,-4 8 989,-3-3 0,-4-1 0,1-1 0</inkml:trace>
  <inkml:trace contextRef="#ctx0" brushRef="#br0" timeOffset="221">11904 16134 8072,'-5'0'540,"-1"-5"-180,6 4 1169,0-3-1529,0 13 270,0 3-180,-4 3-90,3 1-90,-4-6 90,1 14-450,-2-2 180,1 5 90,-1-7 90,6-15-449,0 4-1,0-3 360,6 5-1079,-5-6 1259,3 0 0,1-1 0,0 2 0</inkml:trace>
  <inkml:trace contextRef="#ctx0" brushRef="#br0" timeOffset="222">11667 14477 7533,'-6'0'270,"-3"5"-181,8 0 361,-8 5-90,8-3-90,-8 6 180,2-2-91,2 6-269,-4 2 180,3-3-270,1 0 180,-5 4 0,9-5-180,-8 15 270,3 7-270,1-4-90,0 1 270,5-13-720,0-1 450,0-3 0,0 1-719,0 3 449,0-3 90,0 1-719,0-9 539,0-3 90,5 1-539,0-7 899,1 4 0,7-5 0,-1 0 0</inkml:trace>
  <inkml:trace contextRef="#ctx0" brushRef="#br0" timeOffset="223">11862 14642 7533,'7'-6'719,"-3"-3"-539,-4 8 1619,0-4-1619,-4 10 0,-7 0-270,0 6 90,-4-1 90,0 0-360,-1 1 180,0-1 0,1-4 0,0 3 0,4-4 90,-5 2-90,2 2 90,-7-8 0,4 8-180,-3-8 1,1 3-1,-7 1 180,7-3 0,-3 2 0,21-4 0,-4 0 0,5 5 90,5-4 90,-4 8-180,12-8 269,-11 7-89,13-6 270,-5 8-270,5-5 0,2 1 359,2 2-359,-7-2 90,2 1 180,6 1-180,-8-2-90,8 0 0,-10-2-90,0 0 89,1-1 1,-1 1-90,5-4-270,1 0 1,0 4 89,-1-2 0,-9 2-630,3-4 360,-4 0 180,2 0 90,2 0-1079,-8 4 449,8-2 271,-8 2-721,9-4 1170,-6 4 0,7 3 0,-1 3 0</inkml:trace>
  <inkml:trace contextRef="#ctx0" brushRef="#br0" timeOffset="224">12346 15496 7533,'-6'-4'899,"2"-7"-449,8-5-180,2 0-90,4 1 179,1 5 1,3-5-180,-2 4-270,3-5 90,-5 6 180,1 5-270,3-8 90,-3 9-180,0-9 90,-2 12 180,-4-3-270,1-1 270,-2 4-270,2-3 90,-5 4-89,3 0 89,-4 8 90,0 4 0,0 4 90,0-2-90,0 1 0,0 1 179,0 10-179,0 5 0,0-5 180,5 4 90,-4 0-270,8-7 180,-8 12-1720,3-9 1630,-4 5-180,0-5 180,0 4-188,-4 5 188,-2 13-90,1-10-90,-4 5 90,4-12-90,-7 10 90,3 1-180,-1 0 90,3-12 0,2 0-360,5-12 180,0 1 1629,0-13-1809,0 3-170,0-8-639,0 4 630,5-24 629,-4-3 0,9-10 0,-9-3 0,4 9 0,-5-5 0</inkml:trace>
  <inkml:trace contextRef="#ctx0" brushRef="#br0" timeOffset="225">12479 15578 7533,'6'-14'0,"4"-7"-270,-9 4 180,8-3 540,-4 6-91,1 6 91,-2-5-180,6 7-90,-7 1 0,10-1 90,-3 2 0,6 3-1,0-4-89,-1 10 0,-5-4 90,0 13 360,10 11-720,-12-5 90,6 13 90,-14-17-90,0 9-90,0-8 0,0 2 180,-4 1-180,3-12 90,-5 11 90,2-14-450,3 5 270,-8 0-90,3-3-270,-5 2 1,-3-4-451,-2 1 450,0-2 180,-4-4-809,4 0 539,1 0 181,4 0 359,2-4 0,3-2 0,-5-4 0</inkml:trace>
  <inkml:trace contextRef="#ctx0" brushRef="#br0" timeOffset="226">12923 15394 7533,'6'-5'180,"3"3"629,-8-3 91,3 5-631,-4 0 181,4 0 180,-2 0 89,2 5-539,-4-3-180,0 7 180,-4 1 90,-2 15-90,-4-7 0,-1 11 0,6-17-90,-4 7-90,8-3 180,-4 4 89,1 10-179,3-7 0,-4 7 90,5-1-90,0-10-180,5 10 180,0-14 90,1 6-360,3-5 90,2-1 180,0-5-270,-1 0 90,8 1-899,-5-5 449,12-2-809,-9-4 539,-1 0-10,-1 4 1,-1-2 0,1 2 0</inkml:trace>
  <inkml:trace contextRef="#ctx0" brushRef="#br0" timeOffset="227">13191 15444 7533,'-7'0'-180,"3"0"270,4 0 359,0-4 91,0 3 1349,0-4-1619,4 5-90,3 0 0,3 0 0,0 0-180,0 0 0,1 0 269,3 0-269,3 0 0,-2 0 90,5 0 0,0 0-270,-2 0 91,6 0 178,-13 0-268,4 0 89,0 0 180,-8 5-270,6-4 180,-6 3 0,-2-4-90,4 5 90,-8-4 0,4 3 0,-5-4 0,4 6 0,-3-5 0,5 3 0,-6 1-90,0-4 90,-6 8 0,5-8-90,-8 13 90,4-11-90,-5 10 0,-1-8 90,1 6 0,0-1-90,-6 0 90,5 1 0,-4-5 0,9 3 0,-3-4-90,4 5 90,-5 1 0,-6-1 0,1 5 0,-2-3 0,3 2 0,8-8 0,1 4 0,0-9 0,4 8 90,-8-8-90,8 8 90,-8-8 90,8 9 0,-9-5-90,9 1-90,-3-2 90,4-4 0,0 0 0,0 5-1,0-4 451,0 3-540,4-4 180,-3 0 0,14 5-180,-9-3 270,9 2-90,-4-4-180,-1 0 270,4 0-91,7 0-179,-3 0 0,1 0 0,-4 0-179,-4 0 269,4 0-1,-4 0-448,-1 0 449,0 0-180,1 0-90,-6 0 180,4 0-90,-8 0-180,4 0 90,-1 0-90,-3 0-1169,5 0 630,-2 0 269,-3 0-2159,4 0 2699,-1-4 0,-3-3 0,4-3 0</inkml:trace>
  <inkml:trace contextRef="#ctx0" brushRef="#br0" timeOffset="228">13580 15630 7892,'-5'6'1170,"0"3"-990,5-4-180,0 1 360,0 4-91,0 0-89,0 1-270,0 0 450,0 2-180,0-6-270,0 8 540,0 0-540,0 1 180,0 0 90,0-2-270,0-7 90,0 6-90,0-6 180,0 4-180,0-7-1619,0-4 1169,0-14-90,0 2 451,0-14-1,0 11 0,0-1 0,0 6 270,0 0-180,5-5-90,-4 8 360,3-6-90,-4 6 0,0 2-180,6-4 270,-5 8-90,3-4 90,-4 1 179,0 3-269,5-9 90,-4 9 0,3-4-180,1 5 0,-4 0 270,3 0-180,2 0-90,-5 0 180,8 0-90,-8 0-90,8 0 90,-8 5 0,3-4 90,1 9-91,1-9 91,0 3-180,-2 1 90,-4-4 0,5 8 0,-4-8 90,3 9-90,-4-9 90,5 8 0,-4-4-90,4 1 0,-5 3 90,0-3-180,0 4 0,0 0 90,0 1-90,0-5 0,0 3 0,0-4-90,0 5 180,0 1-90,0-5 0,0 2 0,0-2 90,0 1-360,5 2 90,-4-8 0,8 3-90,-8-4-180,3 0 1,5 4-1171,-1-2 271,11 2 1349,-13-8 0,13 2 0,-8-2 0</inkml:trace>
  <inkml:trace contextRef="#ctx0" brushRef="#br0" timeOffset="229">13910 15496 7533,'-5'-5'180,"0"-1"-1,5 6 181,0-4 0,0 3 0,0-4 90,0 1-91,5 3 451,0-4-540,6 5-270,-1 0 180,0 0 0,-4 0-270,4 0 90,-5 0 90,1 0 89,2 0-628,-6 0 359,8 0-720,-9 0 361,7 0 269,-6 0 0,6 0 0,-6 5-720,2-4 361,-4 3-91,6-4 180,-5 5 90,3-4 1,-4 3 359,0-4 0,4 6 0,2-1 0</inkml:trace>
  <inkml:trace contextRef="#ctx0" brushRef="#br0" timeOffset="230">13921 15578 7533,'-7'11'-180,"3"-1"180,4-5 0,0-4 899,0 3-359,0 1-180,0-4 0,0 3 359,10 1 1,1-4-540,5 4 179,3-5-359,-12 0 0,8 0-449,-10 5 269,5-4 90,-4 3-900,8-4 541,-12 0 179,11 5 90,-7-4-450,1 3 181,1-4 89,-2 0 360,4 0 0,1 0 0,-1 0 0</inkml:trace>
  <inkml:trace contextRef="#ctx0" brushRef="#br0" timeOffset="231">14426 15558 7533,'-6'0'-180,"1"5"540,5-4-91,-5 3 181,4-4-180,-8 0 0,8 5-90,-3-4 0,-1 3-90,4 1 179,-9 0-89,9 6-180,-8-1 180,8-4 0,-3 3-180,-1-3 0,4 4 90,-3 0-180,4 1 90,0-1 90,0 15-90,4-12-90,2 11 90,-1-18 90,4 3-270,-8-8 90,9 3 90,-9-4 0,8 0-270,-8 0-89,8 0-361,-2 0 360,-2 0-179,9-9 89,-12 7 90,7-11 360,-4 2 0,1-5 0,4-5 0</inkml:trace>
  <inkml:trace contextRef="#ctx0" brushRef="#br0" timeOffset="232">14384 15382 7533,'-6'-5'180,"2"0"629,4 5 360,0 0-809,0 5-360,4-4 0,-3 8-90,9-7-359,-9 3 179,4-5 270,-1 4-990,-3-3 271,8 3-361,-2-4 1080,-2 0 0,4 0 0,-3 0 0</inkml:trace>
  <inkml:trace contextRef="#ctx0" brushRef="#br0" timeOffset="233">14529 15280 7713,'5'0'539,"4"0"-179,-8 0 540,13 0-541,-7 4 451,13 3-450,-13 3-180,6-5 359,-3 8-179,2-5-180,2 7 0,-3-10 0,4 5 90,-4-4-90,4 8-1,-5-2 181,6 7-180,-5-3 0,-1 0 180,4 8-360,-12-12 270,12 17-90,-9-12-270,1 8 180,-1 1-1,-5-4-178,0 2-1,0-7 180,0 2-1,0-3-268,0 4 89,-10 6-180,-1 0 360,-4 1-720,-1-7 270,6-5 180,-1-1 1,1-7-901,0 12 450,0-17 181,-1 11 179,1-6-989,0-1 89,-5 2 361,4-6 809,-5 2 0,2 0 0,-3 2 0</inkml:trace>
  <inkml:trace contextRef="#ctx0" brushRef="#br0" timeOffset="234">15033 15619 6363,'-5'0'990,"0"0"719,5 0-1439,-4 0-90,3-4 629,-5 3-449,6-4 1259,0 5-1529,-4 5-90,3-4 90,-4 3-90,5-4 0,0 0 0,-4 0 0,3 0-1093,-4 0 1,5 0 0</inkml:trace>
  <inkml:trace contextRef="#ctx0" brushRef="#br0" timeOffset="235">15259 15382 0,'9'57'0,"-2"-1"0,2 0 0,-1 0 0,1 0 0,-1 0 0,0 0 0,0-5 0,-1 1 0,1-1 0,-1 0 0,0 1 0,1-1 0</inkml:trace>
  <inkml:trace contextRef="#ctx0" brushRef="#br0" timeOffset="236">15362 15485 7533,'5'-15'180,"5"-1"89,-9 11 1,8 0-90,-3 5 540,14-4-360,-4 3-270,5-4 449,-2 1-359,-7 3 0,3-4 0,-5 5-270,1 0 270,-1 0 0,0 5-180,1-4 90,-1 8 0,-5-4-90,4 5 0,-8-3 90,9 6 89,-9-6-179,4 8 90,-5-5 0,0 0-90,0 6 0,0-5 90,-5 4 0,0 0-90,-7-4 0,3 9 90,-1-9 0,-1 4-180,1 0 0,0-4 180,-1 4-719,-8 0 449,5-3 180,-4 2-810,8-8 181,-6 3 449,5-7-360,0 7-180,-2-8 361,11 3-541,-7-4 900,9 0 0,-5-4 0,-1-2 0</inkml:trace>
  <inkml:trace contextRef="#ctx0" brushRef="#br0" timeOffset="237">15887 15301 7083,'-5'0'0,"-5"0"90,9 0 0,-4 0 270,1 0-270,3 0 179,-4 0-89,1 0-90,3 0 360,-4 0-90,0 0 0,-1 4-91,1 2-89,0 5-90,1-1 90,3 0 0,-4-1-90,5 7 90,0-5 0,0 9 0,0-5 0,0 6 89,0 9-89,0-12-180,0 11 180,0-13 0,0 4-90,0 6-90,0-4 90,5 12-180,0-2 0,1-5-450,-2-3 361,1-9 89,-4-3-450,9 7 360,-5-12 0,5 7 0,-4-13-539,4 8-181,0-8-809,5 3 1709,2-4 0,-3 0 0,-3 0 0</inkml:trace>
  <inkml:trace contextRef="#ctx0" brushRef="#br0" timeOffset="238">16176 15434 7533,'-7'0'629,"3"0"-449,0-4 180,2 3-90,-2-4-90,4 5 1439,0 0-1349,4 0-3482,2 5 3212,5-4-591,-1 8 681,-4-4 0,7 11-90,3-1 89,1 2-89,3-3 180,-6 6-270,-2-3 0,3 4 3145,0 2-3145,-4-10 1108,-1 11-928,0-12-180,-4 7 90,-1-7 90,4 2-270,-3 2-89,0-5 359,-1 3-630,-1-3 180,-3-5 180,4 3-899,-1-8 809,-3 3-540,4-4-89,-1-4 539,3-2-90,-2-4 450,0-1 0,-1-3 0,2-3 0</inkml:trace>
  <inkml:trace contextRef="#ctx0" brushRef="#br0" timeOffset="239">16536 15372 7533,'0'-5'0,"0"1"90,0 4 449,-9 0 91,2 0-450,-3 0 90,0 0 90,9 4-181,-8-3 181,-1 8 0,-6 1-360,0 2 180,1 2-90,-4 2-90,1-5 90,-2 9 90,0-9-270,4 3 0,-9 6 90,-1 7 0,-1-5 0,7 7 0,0-8-180,9 5-1529,-8 10 1439,12-19-450,-2 7 361,13-23-1,-2 3 0,6-4-270,-2 0 630,4 0 0,1 0 0,-1 0 0</inkml:trace>
  <inkml:trace contextRef="#ctx0" brushRef="#br0" timeOffset="240">16588 15558 7533,'0'6'-360,"0"3"810,0-4-181,0 5 1,0 1 180,0 4-360,0-4 0,0 9 90,0-9-90,0 4 0,0 0-90,0-3 270,0 7-90,0-7-270,0 2 180,0 1-1,0-8-178,0 7-91,0-13 270,0 8-270,0-8-1799,0 3 1799,0-13-90,0 3-180,0-14 270,0 9-179,0-4 359,0 0 0,4-1 0,-3 0 0,4 6 0,-5 1 0,4 3 0,-3 0 269,5-3-89,-2 3 0,-3-4 90,8 4-90,-8-3 0,4 8 0,-1-8 180,-3 8 179,9-4-359,-9 5-90,4-4 90,-1 3-90,-3-5 0,12 12 90,-10-1 0,11 5-90,-13-4-90,3 3 90,1-3 90,-4 4-91,3 0 1,-4 1 180,0-1-180,0-4 90,5 3-90,-4-4 0,5 11 0,-6-10-360,0 8 180,4-8 180,-3 0-630,3 3 91,1-8 269,0 3-90,1 1-180,4-4 180,-5 4-449,1-5 179,3 0 540,-4-5 0,6 4 0,-1-4 0</inkml:trace>
  <inkml:trace contextRef="#ctx0" brushRef="#br0" timeOffset="241">17019 15403 10321,'6'0'-270,"-2"0"270,-4 0-449,6 0 269,-5 0 180,3 0-1260,1 5 721,-4 0 539,3 1 0,1 8 0,0-3 0</inkml:trace>
  <inkml:trace contextRef="#ctx0" brushRef="#br0" timeOffset="242">17050 15599 7353,'0'6'629,"0"-2"181,0 1-540,5-4 180,-4 8-91,3-8 1,-4 9 0,0-5-90,0 5 0,0 6-90,0-5-270,0 3 90,-4 6 179,-2-8-448,1 8 89,-10 0-270,9 1-449,-9 6 179,4-2-1529,-3-1 2249,7-6 0,-7 1 0,8-8 0</inkml:trace>
  <inkml:trace contextRef="#ctx0" brushRef="#br0" timeOffset="243">17431 15733 7533,'0'10'180,"0"-4"-90,0-2 2158,0-4-1978,5 0-90,-4 0-270,8 0 180,-8 0 0,8-4 90,-3 3-270,-1-8 270,10 3-270,-9-14 180,10 8 0,-11-8-180,4 6 90,-3-3 90,-1 2-180,5-5 0,-9 4 90,8 0 90,-8-3-270,8 2 0,-8-3 180,4-1 0,-5 6-180,5-5 0,-4 3 180,4-11-270,-5 4 1,-5-14 179,4 14 0,-9-1 180,9 2-180,-8 9 90,8-4-90,-3 7 360,4 1 359,0-5-629,0 7 180,0 0 0,0 8-90,0 0-90,-5 0 90,4 0-90,-4 0 90,5 4-180,0 2 0,0 5 90,-5-1 0,4 0-90,-3 5 90,4 11 0,0-4 0,0 8 0,0-9 0,0-2 90,0 2-90,0 5 0,0 14 0,0-10-1827,0 8 1827,0-17-1117,0-1 1117,4 1 0,-3-1-90,4 1 90,-5-5 0,5-1-90,-4 0 90,8-9 1585,-3 13-1585,-1-12 1359,5 4-1449,-9-7 90,8-4-90,-8 0 90,8 0 0,-3 0-90,5 0 90,-6 0 0,4 0-270,6-10 180,2-5-90,9-16 91,-11 3 89,1 3-180,8-22 180,-11 24-90,6-25 0,-9 18 0,-5-6 0,1-6-3187,-2 5 3162,-4 8-400,0 8 515,0 1-90,0-6 270,0 8-90,0 0-90,0 7 3276,0 1-2875,0 0 548,0 0-679,0 3-270,0 3 270,0 4-360,0 10 90,5 1 90,-4 4-90,4 5 180,-5-4-180,0 5 0,0 0 0,0-1 270,0 1-180,5 8 180,-4 4-181,3 12 91,-4-8-180,0-6 0,0-6-90,0-14 180,0 4-90,0-5-90,0 0-89,9 10 89,-7-8-90,13 3 0,-14-10-90,8 0 270,-8-4-270,8 3-180,-4-4 91,6 0 89,-5 0-630,3 0 361,-4-4 89,6 3 180,-1-9 270,-4 4 0,8-4 0,-3 0 0</inkml:trace>
  <inkml:trace contextRef="#ctx0" brushRef="#br0" timeOffset="244">18090 15588 7173,'0'7'270,"0"-3"179,-4 5-359,3-7 0,-4 12 0,1-8 540,3 9-270,-4 1 0,5 0-270,0-2 89,0-3 1,0 4 90,-5 1-90,4 0-180,-4-1 0,5-5 180,0 0 0,0 0-180,0 1 0,5-1-270,-4-4 180,9-2 90,-9-4-720,8 0 271,-4 0 359,6 0-900,-1 0 1,5-4 719,-9-2-450,9-4 720,-14-1 0,8 1 0,-4 0 0</inkml:trace>
  <inkml:trace contextRef="#ctx0" brushRef="#br0" timeOffset="245">18049 15413 7533,'-5'0'719,"0"0"361,5 0-990,0-4 0,0 3 269,0-4-269,5 5-629,5 5 449,-4-4-360,9 8 180,-10-8 180,5 9-1169,1-5 1259,-1 5 0,0 0 0,0 1 0</inkml:trace>
  <inkml:trace contextRef="#ctx0" brushRef="#br0" timeOffset="246">18420 15764 7533,'-5'10'1079,"4"0"-1079,-3 6 540,-1-10-360,4 7 539,-9-3-179,9 3-360,-8 1-270,8-3 0,-8-1-270,4 4 180,-6-1 0,5 1-1169,2-4 630,4 1 719,-5-1 0,0 0 0,-6 1 0</inkml:trace>
  <inkml:trace contextRef="#ctx0" brushRef="#br0" timeOffset="247">18758 15332 7533,'-10'-10'-1350,"5"3"1081,-4-2 269,4 8-90,-7-8 90,7 8 0,-4-9 0,8 5 270,-9-1 89,4-3-359,-3 8 360,3-3 90,-3-1 269,8 4-89,-5-9-270,6 9 449,0-3-89,0-1-360,6 4-180,-5-8 0,8 8-180,-3-3 0,8-2 179,-2 5 1,7-3-180,-3-1 180,10 4-270,-9-3 180,7 4 90,-13 0-540,4 0 270,-5 0 0,0 0-539,6 0 359,-5 0 180,3 0-719,-3 0 449,-5 0 90,3 0-90,-4 0-539,2 4 449,-3-3-630,1 4 1080,-4-5 0,3 4 0,-4 3 0</inkml:trace>
  <inkml:trace contextRef="#ctx0" brushRef="#br0" timeOffset="248">18686 15270 7533,'-11'0'180,"3"0"-180,8 4 90,0-3 179,0 4 91,0-1-180,0-3 450,0 13-450,0-7 0,0 9 179,8-2 91,-1 1-270,9 6 0,-7-9-360,1 2 270,2-9-90,-3 5 180,-3-4-270,3 4 90,2-5 0,9 5-90,2 0 90,8 6-90,-14-10 0,4 9 90,-14-14-180,3 8 180,-8-4 0,9 1 0,-9 3 0,3-8 0,-4 9-90,-9-5 90,6 5-180,-10-4 180,3 8-180,-2-12 90,-7 12 0,-2-3 1,4-5 89,-7 8-90,7-9 180,2 6-90,-9-1 0,3 5 0,-2-3 0,3 2 0,11-8 0,-1 4-90,4-5 90,-4 1 90,9 3-90,-3-8 0,4 3 0,0 1 0,0-3 0,0 2 0,0 1 179,0-4 1,0 3-180,4-4 0,2 5 270,5-4 90,3 3-90,-2-4 0,7 0-90,2 0 89,-4 0-179,7 0 0,-13 0 270,9 0 90,1 0-270,-4 0-180,2 0 360,0-4-181,-5 3-448,4-4 179,-8 5 0,1-4-720,4 3 720,-9-4-719,9 5 449,-10 0 90,1 0-989,8 0 719,-7 0-629,7 0 539,-8 0 630,4 0 0,-9-4 0,3-3 0</inkml:trace>
  <inkml:trace contextRef="#ctx0" brushRef="#br0" timeOffset="249">19191 15764 9512,'0'6'719,"0"3"-629,0-8 0,0 8 0,0-8 90,0 9-90,0-5 0,0 5 90,0 0-450,6-3 270,-5 2-90,3-8 180,-4 3-630,0 0 360,4-2 0,-2 2-539,2-4 629,0 0-90,-2 0-1529,8-9 1709,-9 3 0,7-10 0,-2 6 0</inkml:trace>
  <inkml:trace contextRef="#ctx0" brushRef="#br0" timeOffset="250">19181 15547 7533,'-5'0'1349,"0"-4"-1439,5 3 180,0-4 360,5 5 89,-4 0 1,7 5-90,-2 0-450,5 1 90,-5-1-720,-2-5 360,0 5-359,-2-4 449,8 8 0,-9-8-1349,7 8 1529,-6-8 0,6 9 0,-2-5 0</inkml:trace>
  <inkml:trace contextRef="#ctx0" brushRef="#br0" timeOffset="251">19470 15177 7892,'0'-6'720,"0"2"-90,0 4-450,4 4 89,2 2 91,14 9 90,-4 1-270,5 5 0,-6-1 270,5 5-271,-8-7 181,8 15-180,-10-20 0,0 16 0,1-18 90,-1 13-90,0-7-180,1 8 0,-6-4 180,0-5-1,-1 4-268,-3-5 358,4 15-89,-1-7-270,-3 7 90,5 0-90,-6-8 0,0 8 180,0-13 0,-6 2-180,5-7 0,-8 2 0,4 6 1,-5-8 178,-1 13-89,5-14-269,-3 3 89,4-3 90,-6-1-270,1 0 90,0 1 90,4-5-2158,-8 2 359,12-6 1979,-7 2 0,4-4 0,0 0 0</inkml:trace>
  <inkml:trace contextRef="#ctx0" brushRef="#br0" timeOffset="252">15085 15413 8252,'6'0'990,"-2"0"-630,0 0-181,2 0-89,5 0 180,-1 0-90,0 0 90,0 0-90,5-4-180,-4 3 180,5-8-90,-6 8-180,4-13 180,-3 7 0,4-3-180,-9 1 180,3 2 0,-8 2-90,8-8-90,-3 6 0,0-13 180,3 9-90,-8 0-180,4 2 270,-5 8-180,0-8 90,4 8 0,-3-3 0,4-1 0,-5 4 0,0-4-90,0 0 90,0 4-270,0-3 360,0 12-90,0 0-90,0 7 180,0-10-180,0 10 270,0-9-180,0 9 0,0-4 0,0-1 270,0 4-90,0 3-180,0-2 0,0 1 90,0-2-90,0-3 89,0 4-89,0 0 90,0-3-90,0 2 90,0 2-90,0-5 90,0 3-90,0 2 90,0-5-180,0 13 180,0-7-90,0 8-90,0-9 180,4 8-90,-3-11-90,5 6 90,-6-9 0,4 1 0,-3 4 0,4-3 0,-5 2 0,4 6 0,-3-3 0,4 4-90,-5-7 90,0-4 180,0 1-180,0-1 0,0 0 0,0 1 180,0-1-180,0 0 90,0 0 90,0 1-180,0-1 0,0 0 180,0 5-90,0 1 90,-5 5-180,4-6 0,-3 1 90,4-2-90,0-2 0,0 3 90,-5-1 0,4-2-180,-3 3 180,4-4-90,0-6-90,0 4 90,0-3 0,0 4 0,0-4 0,0 3 0,0-3 0,0-1 0,0 0-90,0-1 90,0-3-180,0 5 180,0-2 0,0-3-2069,0 4 1259,0-14 361,0 1 89,0-6-540,0 4 361,0-1-541,4-4 1080,-3-6 0,8 0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02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18078 16697 7533,'0'-6'989,"0"-2"-899,4 7 90,-3-3-180,3 4 180,-4 0 0,4 0 90,-3 0-180,3 0 0,1 0-1,-4 0 91,3 0-270,0 0 90,-3 0 90,3 0 0,0 0-180,-3 4 90,7-3 90,-7 3-90,8 0 90,-4-3 0,0 8-90,3-8 90,-2 7-90,-1-7 90,3 7-180,-7-7 180,7 8-90,-7-8 90,8 7 0,-8-7-90,3 7 90,0-7-90,1 7 0,0 2 90,-1-4-90,0 6 0,-2-6-90,2-1 180,-4 7-180,4-2 90,-3 9 90,3 0-90,-4-5 0,0 0 90,4 7-90,-3-8 90,3 8-180,-4-7 180,0-4-90,0 4 0,0-5-90,0 0 90,0 0 90,0 1-180,0-5 90,0 3 0,0 2 0,0 0 0,0 3 0,0-8 0,0 4 0,0 0 0,0 1 0,0 4 0,0-9 0,-4 3 0,3 2 0,-3 0 0,4 3 0,0-8 0,0 8 0,0-7 0,-4 8 0,3-5 0,-3 4 0,4 2 0,0-1 0,0 0 0,-4-9 0,2 3 0,-2-3-90,4 5 90,0-1 0,-4-4 0,3 3 0,-3-3 0,4 1 0,-4 2 0,3-7-90,-3 7 180,4-3-90,-4 5-90,3-5 90,-4-1 0,5 0 0,0-3 90,-4 7-90,3-7-90,-3 4 180,4-1-90,0-3 0,0 3 0,-4 0 0,3-3 0,-3 3 0,4-4 0,0 0 0,-4 0 0,3 4 0,-3-3 0,4 3 0,0-4 0,-5 0 0,4 0 0,-3 0 0,0 0 0,3 0 0,-3 5 0,4-4-2429,0 3 1710,4-4 719,1 0 0,5 0 0,-1 0 0</inkml:trace>
  <inkml:trace contextRef="#ctx0" brushRef="#br0" timeOffset="2050">18292 15924 7023,'0'-5'629,"0"1"-419,0 0-30,0 3 280,0-3-550,-4 4 5,3 4 85,-4-3-165,1 7 75,3-7 90,-3 8 0,0-4 0,3 0 0,-3 3 0,0-3 90,-1 5-90,-1-1 0,-2 0 0,7-4 180,-7 4 180,3 12-270,-5-7-90,5 12 0,1-13 0,4-3 90,0 4-90,-4-5 90,3 0-90,-3 1 90,4-1 0,0-4-90,0-1 90,0 1 0,0-4-90,0 3 270,0 0-181,0-3 1,0 3 90,4-4-90,-3 0 0,3 0 0,0 0 0,-3 0-90,7 0-90,-2 0 0,-1 0 180,3 0-90,-3 0-180,5 0 0,3-4-269,-3 3-181,4-7 270,-9 7 180,3-4-989,-3 1 1169,1-1 0,2-4 0,-3-1 0</inkml:trace>
  <inkml:trace contextRef="#ctx0" brushRef="#br0" timeOffset="2424">18301 15729 7533,'-5'0'-720,"1"0"1799,4 0-899,0 4 90,0-3-90,0 3-90,0 1 0,0 0 0,0 0 180,0 3-90,0-7-90,0 7 0,0-7 179,0 8-179,0-4 90,0 0 0,0-1 0,0 0-90,0-3 90,0 8 360,0-4-450,0 0-540,0 3-1889,4-7 2339,-3 3 0,7 1 0,-3 0 0</inkml:trace>
  <inkml:trace contextRef="#ctx0" brushRef="#br0" timeOffset="3686">18162 15655 6363,'-6'0'270,"2"0"-270,4 0 0,8 0 0,-5 0 0,5 0 90,-8 0 90,0 0 0,4 0 0,-3 0 360,3 0-361,0 0-89,-3 0 0,3 0 0,1 0 0,-4 0 90,3 0-180,0 0 180,-3 0-180,7 0 90,-7 0 0,12 0 0,-11 0 90,10 0-180,-7 0 90,5 0 0,-5 0 0,3 0 0,-3 0 0,0 0-90,4 4 89,-4-3-89,0 7 90,3-7 90,2 7-90,0-2 0,-1 3-90,0-4 180,0 7-90,1-5 0,4 2 0,-5-1-90,0-3 90,1 5 0,-5-1-90,3 0 90,-3 1 0,4-1 90,-3 0-180,-2 0 359,0 1 271,5 16-540,-3-13 0,3 13-180,-5-17 180,-3 0 0,3 1-270,-4-1 270,0 0 0,4 1-90,-3-1 0,3 4 90,-4-2 0,0 2-90,0-3 0,0-1 90,0 4-90,-4-2 90,3 6 0,-7-6-90,7 2 90,-3 0-90,0-2 90,3 2-90,-8 1-90,4-4 180,0 3-90,-3-3 90,2-1-270,-3 0 270,-4 5-90,2-4-90,-2 4 0,4-5 90,-1 0-180,1 0 180,0-3 0,-1 2 0,1-3-270,0 0 90,-1 3 180,1-7-450,4 4 270,-3-1-89,3-3 179,-1 3-540,-2 0 270,3-3 0,0 3 91,-4-4-901,4 4 900,0-3-719,-3 3 449,7-4 540,-3 0 0,0 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2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10988 9442 7533,'-5'-6'2338,"1"2"-1798,8 4-180,5 0 0,2 0-1,6 0-179,2 0 180,5 0-180,8 0 180,1 0-180,0 0-479,-5 0 209,-2 0 180,-2-4-360,0 3 180,2-3-1846,-2 4 1846,0-4-251,3 3 341,-7-3-180,-2 4 0,0 0 0,-4 0 180,1 0 0,-2 0-180,-3 0 346,-5 4-166,-1 1-90,-4 4 0,0 1 1937,0 3-1758,0 1-178,0 5 89,-4-5 0,-1 4 204,-5-4-294,-7 17 90,5-5 0,-9 6 0,5-1 0,1 2 0,-1-11 0,0 1-157,-6 15 1,-1 1 201,4-13 0,1-1-45,1-4 0,1 0 90,-16 20-37,4-8-53,5-1 0,0-8 0,13-5 0,-3-6 0,8-4 0,-4-3 0,-5 2-90,4-7 402,-4 7-312,9-7-52,-3 3 52,7-4 0,-3 0 180,0 0-180,3 0 989,-4 0-899,18 0 0,-6 0 90,11 0-90,-9 0-90,0 0 539,25-4-269,-14 3-180,19-3 0,-16 4 90,-4-4 0,20 3 90,-3-3-135,-9 1 0,0 2-612,9 0 387,-1-4 279,-8 5-99,-7 0-180,3 0 1,-1 0-91,-11 0 90,7 0 90,-5 0 202,-7 0-382,7 0-994,-8 0 184,0 0-1078,3 0 2068,-7 0 0,4-4 0,-5-1 0</inkml:trace>
  <inkml:trace contextRef="#ctx0" brushRef="#br0" timeOffset="945">11165 8986 7533,'-9'-14'629,"0"4"-359,3-3 90,-2 3 0,3 1 0,-9 4-1,0 1 1,-13 4 90,-2 8-270,-12 6-180,7 6 180,-3 3-90,-3 8-210,19-15 0,-1 2 75,-4 6 0,0 2 0,0 3 0,1 2 135,3 3 0,2 3-552,0 4 1,3 1 506,4-7 0,2-1 0,1-1 0,2 1 180,3-1 0,1 1-91,1 7 1,1 2-90,-1 9 0,2 1 0,2-9 0,2-2-45,0-2 0,3 0 30,5-5 0,3 1 0,0-2-75,4 10 0,2-2-848,-3-8 0,2 2 1,-1-5 847,4 2 0,2-5 0,4-6 0,3-2-344,6 0 1,1-1 388,5 3 0,0-3 90,-5-5 0,0-4 0,-5-2 0,1-2-90,4-3 0,0-2 89,-7-1 1,0 0-90,8-1 0,2-2 60,-2-4 0,2-2 0,-3-1-105,6-3 0,0-1 75,1-1 0,2-3 0,-4 1-30,-8 1 0,-3-2 0,-2-1 0,-2-2 0,-6-3 0,-3-2-45,-1 4 0,-2-1 0,0-2 0,0-1 0,4-4 0,0-1 14,-3 4 1,1-1 30,5-12 0,0-2 0,-3 0 0,-2 0-45,-5-4 0,-2-1 21,-3 1 0,-3-2-36,-4 12 0,-2-1 0,-3 1 0,-3-2 0,-2 1 0,-2-1-240,-3-2 0,-1-1 1,-4 0 500,-3-1 1,-3 0 0,-2 1-352,-1 3 0,-1 2 0,-3 2 120,-4 2 0,-3 2 0,-1 3-90,4 4 0,-1 3 0,-1 3 120,-2 3 0,-2 4 0,0 2 0,5 2 0,0 3 0,0 3 0,-2 3 0,0 3 0,1 2 60,1 3 0,1 2 0,1 1-330,-1 3 0,0 3 1,1 0-151,0 4 0,-1 1 0,2 0 60,1-1 0,1 0 1,2-1 359,-10 6 0,3 0 0,5-2 0,2-2 0,-7 9 0</inkml:trace>
  <inkml:trace contextRef="#ctx0" brushRef="#br0" timeOffset="1770">11257 10659 7533,'-9'-5'0,"4"1"539,1 4 541,0-4-541,3 3-179,-3-3-90,4 4 90,-5 0-180,4 4 0,-3-3 269,4 11-89,4 3-90,1 13-90,5 9-180,-1 14 90,-4-7-282,0-18 0,-1 2 237,-4 3 0,1 1-1814,3 20 1679,-4-18 0,0 3 45,0 1 0,0 0 45,-2-7 0,0 0-45,-1 13 0,0 1 45,-1-2 0,-1 1-597,-1 5 1,-1 2 566,2-9 0,0 0 0,1-1 30,-2 9 0,1-2 0,-1-5 0,0-1 0,3-2 0,1 0 0,-1-4 0,1 1-90,-1 12 1,2-1 89,1-7 0,0-1-45,0-2 0,0-3-225,-1-5 0,2-4-989,3 13 655,-3-17-655,3-13 2013,-8-26-754,3 0 0,-11-19 0,1 3 0</inkml:trace>
  <inkml:trace contextRef="#ctx0" brushRef="#br0" timeOffset="2159">11016 11748 7533,'-9'0'1709,"4"4"-1439,1 1-180,4 9 89,0-4 1,0 3 0,4 1 450,1 17-450,4-8-239,1 12 239,-1-13 0,0-2 270,5 15-270,0-9-450,1 10 899,2 9 271,-2-5-855,-4-11 0,0 1-2185,5 9 2320,1-3 0,-7-13-83,-1 0-97,8 1 270,3 3-180,-1-3 90,-1-5 0,-1-6-90,-5-8 180,5 0-180,-3-5 0,-4 0 2550,8-13-2550,-4 2 90,1-12-90,-2 0-180,1-5-3187,-4-1 3162,7-11-515,-6 6-144,6-11 414,-9 17 1,-1 1 179,2 2 0,0 0 0,6-25-900,-4 24 1,0 3 0,0-4 359,7-8 720,-5 16 0,-3 1 0,4-1 0</inkml:trace>
  <inkml:trace contextRef="#ctx0" brushRef="#br0" timeOffset="3234">10662 13218 7533,'-5'0'989,"1"0"-629,4 0 270,8 0-271,-1 0-179,6 0 360,5 4 0,10 5 359,14 1-584,-13-1 0,2 0-558,4 2 1,0 1 332,-7-2 0,-1 0-45,1 4 0,-3-1 45,7 6 90,-7 4-135,-6-6 0,1 2 44,-2 4 1,-2 1 0,1 1 0,0-1-90,-1-1 0,-1-1 90,4 19 90,-1-7-464,-7-6 0,1 2 284,-2-1 0,-1-1 45,1 0 0,-1-2 45,4 23-180,1-9 90,-4-13-90,-1 8-719,0-12 981,-4-4-2421,4-4 1709,-4-7 181,-1-8-650,1-12 1009,-4-4 0,3-16 0,-4-1 0</inkml:trace>
  <inkml:trace contextRef="#ctx0" brushRef="#br0" timeOffset="3525">11565 13152 7533,'-6'0'539,"2"0"-449,0 0 1529,-1 13-1439,-4-2 1709,-5 16-1529,0-7 90,-1 7-90,-2-8-91,6 8 1,-19 9-707,14-13 0,-2 2 437,-13 9 0,-2 1-1499,6-5 1,-1-1 1498,-4 3 0,2-1 134,10-8 1,1 1-270,-3 0 1,0 2 44,1 8 0,0 0-1025,-1-8 0,0 0 1025,1 6 0,1-2 0,-12 7-75,4-4-105,-4 8-89,3-7 375,1 3-1185,9-9 540,10-10 2373,5-4-3453,12-5 1709,3-4 0,7 0 0,1-5 0</inkml:trace>
  <inkml:trace contextRef="#ctx0" brushRef="#br0" timeOffset="4316">11063 12864 7533,'-15'0'989,"-6"0"-809,9 0-90,-5 0 270,-1 0-180,3 4-180,-12-3 449,-5 16-89,6-10-90,-9 11-90,15-9 90,-3 4-90,0-2 0,4 6-1,-8 10-179,7-5 270,-3 13-90,-8 1-3392,10-5 3257,3-9 0,0 1 225,4 1 0,1 1-2449,-12 21 2269,11-17 0,1 1-1247,-2 12 1247,-2 3-924,6-2 1103,2 3 273,4-14 0,2-1-362,2 20-135,0-20 0,2 1 45,2 2 0,3-1 543,6 1 1,3 0-634,-3 1 0,2-2 0,3-3 0,2-2 180,9 9 1551,0-4-1776,-2-1 0,1 1 135,11 3 617,-1 1 0,0-1-797,-14-19 0,0-3 135,7 5 0,3-1-135,1-4 0,0-1-950,-8-5 0,0-1 1040,8 2 0,-2 0 90,11 0-268,-17-6 1,2-1 132,12 1 0,2-2-45,-7-2 0,1-2-272,5 1 0,-1-1 362,-9-3 0,-3-2-90,20-6 135,-21 5 0,1-1-90,-2-1 0,-1 0 45,3-1 0,0 0 45,-1-2 0,-2 0-90,-1-2 0,-1 0 45,-2 0 0,-1-1 0,17-20 90,-4-1-90,-12 10 0,-1-1 0,-7 5 0,0 1 45,2-5 0,1-3-45,2-12 0,-1-1 45,-8 16 0,0-1 15,2-4 0,0-5 0,-3 4 30,-4 4 0,-3 1 0,2-3 0,-1 0-135,-3-4 0,-3 1-472,-2 7 0,-1 0 562,1-6 0,-3 0-180,-14-7 0,-2 2 45,9 12 0,-1 0 0,-10-11 1,-4 1-430,-5 6 1,-4 3 308,8 8 0,-3 1 0,-2 0 30,-5-1 0,-2 1 1,1 1 59,4 4 0,1 2 0,1 1-15,-9 1 0,2 2 135,9 5 0,2 2 45,6 3 0,0 0-450,-12 4 0,-1 2-44,5 5 1,2 2 403,-2-1 0,-2 2 45,2 4 0,-1 3 0,3-1 0,6-4 0,1-1 0,-15 12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0:53:41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22087 4288 8432,'-10'0'3276,"23"8"-1335,8-1-1761,17 6-180,-15-8 180,-1-1 0,-12 1-270,8-4-90,5 3 180,-3-4-90,3 0 180,-5 0-180,-8 0 0,8 0 90,-8 0 0,8 0 0,-8 0 0,3 0-90,1 0 90,-4 0-90,-1 0 90,0 4-180,-4-3 180,0 7 0,-1-7 0,-4 3-269,4-4 179,-3 4 0,4 2 0,-5-1 90,0-1-90,0 0 0,0 1-180,-5 5 90,4 3-180,-11 1 270,2 13 0,-4-4 0,1 0 0,0 10-551,-7 10 551,14-20 90,-3-3-90,4 2 90,-7-3-90,9 4 90,-9-4-90,7 4-270,-13 16 360,7-19-180,-11 22 90,12-30 0,-4 5 1,5-7 89,4-1 551,-3-4-551,3 3 0,-5-7-90,1 8 90,0-4-90,-1 0 90,1-1 0,0 0-90,-1-3 90,1 3-90,0 1 90,-1-4 0,5 7 0,-7-7 0,6 7-90,-4-7 270,2 3-270,3 0 90,0-2 90,-4 2-90,8 0 0,-7-3 0,7 3 90,-7-4-90,7 4 0,-3-3 180,0 3-90,2-4 0,-2 0 180,0 0-270,3 0 0,-3 4 90,4-3 0,-4 4-90,3-5 90,-3 0-90,0 0 0,3 0 90,-4 0 0,1 0-180,3 0 180,-3 0-90,0 0 0,3 4 0,-7-3 90,7 3-90,-8-4 90,4 0-90,0 4 89,-3-3 1,7 3 90,-8-4-180,8 0 540,-3 0-540,4-4 180,0 3-180,0-3 0,4 4 0,-3-4 90,8 3-90,-4-3 90,0-1 0,7 4-90,-5-3 0,6 0 270,1 3-270,-4-3 90,3 4-90,5-4 359,2 3-359,3-3 90,0 4-90,-4 0 90,-1 0 0,1 0-180,0 0 90,-5 0 0,4 0 90,-4 0-90,5 0 270,16-4-90,-12-2-180,16 1 90,-15-3 90,4 7-180,0-7 90,-5 2 90,4 1-180,-3-3 90,0 7 0,-1-7-1,-5 7 271,13-8-270,-13 8 0,12-3 0,-20 4-90,0 0 90,-2-4 0,-3 3 0,4-3-90,-4 4 180,4 0-270,-4 0 0,0 0 180,-1 0-3367,-4 0 168,-4-4 2119,-1 3 990,0-3 0,-4-1 0,4 0 0</inkml:trace>
  <inkml:trace contextRef="#ctx0" brushRef="#br0" timeOffset="1496">22171 3758 7533,'-9'-10'449,"0"-7"1,3 11 180,-6-8-450,2 9 0,-5 1 179,-2 4-179,6 0 0,-10 0 0,5 0 90,-7 4 180,-12 6-360,12 4-395,-16 5 485,19-1-1458,-6 1 1278,2-1 90,0 1 180,-3 4-270,-1-4 0,-1 8 180,-3-3-1,5 0 91,-1 3-90,4-3 0,2 3 0,-1 1 0,7 9 0,-1-3 0,7 7-270,1-8 270,4 7 0,-3-1-91,7 3-268,-4 3 179,5-6 0,0 10 90,0-1-180,0 3 45,2-23 0,1-1 45,-2 21-90,7 2 90,-3-3 0,9 0 90,-4 3-90,7-2 90,-2 2-90,8-3 90,-4-9-46,0-7 1,1-1-45,11 4 0,-11-7 0,1-1 90,15-2-1509,-13-9 0,0 1 1509,17 4-90,-11-8 0,0-1-699,19 2 789,-20-7 0,0-2 90,23 1-180,-23-3 0,-1 0 90,25-2-45,-24-2 0,0 0 0,0 0 0,0-1-45,2-1 0,0-2 0,-2 0 0,0-1 0,5 0 0,-1 0 45,-6-2 0,0-1 0,2 1 0,-1-1 44,-1 1 1,-1 0-90,22-10 45,-21 8 0,-1-1 45,22-7 0,-5-8 0,-1 3 0,-3-4-270,-5 0 270,-1-4-90,-8-1 90,-2-4-270,-7 0 270,2 0-90,-6-1-90,2-3 135,-7 12 0,-2-1-45,-1 1 0,-1-1-90,0-4 0,0-1 0,-2 5 0,0 0 45,0 0 0,0 0-360,-2 2 1,0-1 224,-1-3 0,1 0 45,-3 2 0,0-1 0,-1-1 0,-1-1-180,0 2 1,-1 1 89,-2 2 0,-2 0 180,-6-10 0,-1 1 45,2 12 0,-1 1 0,-3-9 0,-3 0 0,-5 9 0,0 3 45,4 3 0,-1 0-90,-12-5 0,0 2 90,10 8 0,2 1-643,-4 0 1,1 2 507,1 2 0,1 2 180,1 3 0,-1 1-214,-5-1 0,0 2 169,6 1 0,-1 0-45,0-1 0,0 2-270,-9 4 0,0 2 180,4-2 0,-1 2-90,-5 3 0,-3 2-30,6-3 0,-2 1 1,4-2 209,3 1 0,2-1-45,-15 3 0,3-1-135,8 0 90,8-1 1147,2 0-1777,-1 9-449,3-3 1169,6 8 0,1-4 0,8-1 0</inkml:trace>
  <inkml:trace contextRef="#ctx0" brushRef="#br0" timeOffset="2731">22413 5432 7533,'-9'-5'-180,"4"1"630,1 0-181,4 3 271,-4-3-90,3 4-360,-4 0 90,5 4 0,0 1 89,0 4 181,0 5-270,0-4 0,0 8 0,0-8 0,0 8 0,5-8 0,-4 7 179,3 2-179,-4 1 0,0 2 180,0 9-180,0-9-427,0 13 247,0-11 0,0 8 180,0-3-270,-4 3 314,3-2 1,1 1-225,-5 5 0,3 5 0,0 0 0,1-8-45,-1-7 0,0 1-135,2 22 91,0-11-810,0 10 899,0-20 0,0 0-90,0 8 90,0 2 0,-4-4-339,3-3 339,-3-12 90,4 0-90,0 3 0,0-2 89,0 11-89,0-10 0,0 6 378,0-13-378,0 4 902,0 0-992,0-2 90,0 1-90,0-3 476,0-4-386,0-1-270,0 0 270,4-8 0,-3 3 0,3-4-1709,-4 0 1349,0-4-180,-4-10-1259,-1-14 1440,-5 2-541,5-9-89,-7 3 989,6 6 0,-8-9 0,5 12 0</inkml:trace>
  <inkml:trace contextRef="#ctx0" brushRef="#br0" timeOffset="3136">22181 6325 7533,'-15'4'539,"2"-2"-179,7 2 0,2-4-180,0 0 180,3 4-180,-3-3 269,8 7-269,-3-3 0,7 0 360,-2 4-360,-1-4 0,3 4 89,1 0 1,2 1-90,-2-1-180,-1 0 180,-3 1 180,9 7-270,-4-1 90,4 2 0,-1 4-180,-2-6 180,2 6-1,-4-3-269,1-5 180,-1 8-180,4-11 1,-2 7 268,6-5-179,-6-2 0,2 2 180,1-3 90,-8-5-180,6 3-90,-7-7 270,5 3 90,-1 0-270,0-3 269,-4 3-179,8-4 270,-3-4-180,5-1-90,2-8-270,-6-2 90,6-8 0,-6 0 180,2-5-1172,0 0 992,-2 0-1080,6-8 361,-6-2 539,-2 3-1308,-1 4 769,-7 17 269,3-4-1349,1 4 540,0-1 1457,0 2 0,3 4 0,-3-1 0</inkml:trace>
  <inkml:trace contextRef="#ctx0" brushRef="#br0" timeOffset="6674">22032 7200 7533,'-6'0'-360,"2"0"1799,4 0-629,4 4-630,-2-3 269,6 3-89,-3 0-90,4-3 270,5 3-1,4 0-179,-2-2-180,6 2 0,-8 0 0,5-3-180,-1 7 629,22 6-449,-17-3-45,1 1 0,0 2-135,-3 1-178,6 8 268,-9-4 0,1-1-1,4 1 91,-4-5-180,4 4 180,0-4-90,-4 5 0,4-5 270,4 12-180,-6-9-421,1 10 151,-4-13 270,-8 4-90,4 0 0,-5 2 179,5 11-179,-4-10-90,3 10 270,-3 1-360,-1-7 55,-4 6 125,3-12-15,-7 0-255,8-5 602,-8 4-332,3-8-270,0 3 90,-3-7 90,3 2 391,-4-3-571,0 0-73,0-1 253,0-4 0,0 5-540,0-4-2737,0 3 2327,0-17 590,0 6 0,-4-11-1889,-1-3 2249,-4 4 0,-1-14 0,1 7 0</inkml:trace>
  <inkml:trace contextRef="#ctx0" brushRef="#br0" timeOffset="7209">22851 7042 7533,'-9'-11'270,"3"3"539,2 8 1,4 0-541,-4 0 1,3 0-180,-7 0 720,3 8-271,-5-2-269,1 8 540,-9-1-450,7 2-180,-7-1 179,5 4 361,-10 9-180,3 3-406,2-8 1,0 1 45,-2 11 45,-3 1 0,-2 0-3502,-3 1 3354,7-4 1,-2 1-33,1-10 0,-1-1-265,1 4 1,0 1 264,-6 7 0,0 1-42,4-2 0,1 0 87,2 9 0,1-2-364,5-13 0,1-2 184,2 2 0,1-2 2998,-2 2-2998,-1 1 997,-13 14-1267,2 1 180,-3-13 42,10-1 48,13-27-360,-3 10 270,3-11 877,-1 4-967,2-5 0,4 0-899,-4 0 809,3 0 0,-3 0-899,4-5 539,4 0-89,5-4-361,2 0 361,2-1 449,1 1 360,-4-4 0,7-2 0,-2-3 0</inkml:trace>
  <inkml:trace contextRef="#ctx0" brushRef="#br0" timeOffset="8503">22097 6856 7533,'-45'-5'1349,"22"4"-989,-7-3-270,21 4 90,0 0-1,-1 0 91,-12 9 180,2-3-270,1 7 270,1-4-91,5 1-89,2-1 360,-11 4-450,11-2 0,-11 6-180,12-6 180,-8 2 0,4 1-1,0 0 1,-4 1 0,3 2 0,-3-2-90,4 3 270,-12 13-90,-3 12-90,4-3-3457,-1 0 3252,20-13-1594,-2-3 1709,7 12-814,-3-6 814,4 6-75,-4 9-105,3-13 180,0 3 0,2 3 180,4 10 25,-1-16 0,1 0-295,5 9 179,3 8 739,-3-17-918,4 12 988,-1-12-944,-2-8 1,1 2-45,12 19-1018,-10-19 1,0-1 1107,5 7 0,-2-9 1307,-2-1-1577,3-2 270,-3 3-90,2-1-90,-2-2 90,3 3 900,1-5-1080,0-3 180,-1 2 0,17 2 0,-8-3-250,18 1 250,0-3 1029,-4-4-1029,4-1 0,-9-1 0,-7-6-153,16 2 63,7 0 90,-3-3-292,-19 1 0,-2 0 382,10-2-90,4 0 0,-5 0 0,0-4-910,-6 0 1,0-1 1089,13-6-90,-11 3 0,0-1 1195,5-6-1285,4 1 269,-5-4-224,-12 7 0,0-1 45,11-8 90,8-7-90,-8 0 0,-10 2-340,9-3 340,-15 6 0,3 3-180,0 0 0,-4 1 180,8-1-180,-8 1-90,8-1 180,-7 0 90,2 1-360,1-5 180,-7 3 0,5-2 90,-6-1-180,-1 3 0,0-7 90,-5 4 100,-4-1-280,3-7 270,-7 6-90,8-3 2300,-8-11-2210,3 12-450,-4-13 0,-8-5 360,1 13-270,-6-12-89,0-5 359,-6 4-851,9 19 0,0 0 761,-13-14 360,9 16-180,-4-3 394,-4-5-394,1 6 90,-6-5-270,9 12 160,-5-3 110,4 2 96,-4-3-366,-4-4 180,7 7 0,-6-2 0,0 0-90,1 4 341,1 2 1,0 2-252,5 5-403,-4-1 403,4 5 90,1-3 90,-1 7 216,1-7-396,-1 6 0,0-2 90,1 4-90,-1 0 90,5-4-90,-12 3 90,13-3-180,-13 4 90,16 0 0,-7 0 0,6 0 0,-6 0 1819,-6 0-1819,2 0 0,-6 4 0,-4-3 0,5 7-35,-10-6 35,8 6 0,0-7 298,-8 7-298,10-3 0,-9 5 0,15-5 0,-2 3 0,3-3 0,0 4 0,1-3 0,3 2-180,-2-7 0,6 3 860,-2-4-1219,4 4 89,-5-3 270,4 3-360,1-4 180,4 0-405,5 0 1,13-4 0,2-1-1</inkml:trace>
  <inkml:trace contextRef="#ctx0" brushRef="#br0" timeOffset="27974">14225 5423 7533,'-10'5'-810,"2"-1"2159,8-4-179,0 0 179,4 0-899,-3 0-91,7-4-179,-3-1 0,9-8-180,0 2 180,1-2 90,2-5-90,2-1-90,1-9-180,2 4 90,-7 5-3277,-2 6 2892,1-1 205,0 0-90,5-5 90,-9 9 180,3 2 0,-12 12 0,3 9 3276,-4 7-3160,-4 20-3393,3-13 3252,-4 12 205,5-6 0,0 9-90,0 10-90,0-25 0,0 1-179,0 2 0,0 0 179,0 5 0,0 0 45,0-8 0,0 0-135,0 5 0,0-2 0,0 4 90,0 11-180,0 1 180,0 7-180,2-24 0,1-2-2149,-2 7 1969,3-4 1250,-4-16-1609,4-3-181,-3-11 91,3-15 537,-4-17 272,0-10 0,-8 3 0,-3-2 0</inkml:trace>
  <inkml:trace contextRef="#ctx0" brushRef="#br0" timeOffset="28253">14430 5525 7533,'9'-46'-180,"-3"12"899,2 3-269,-3 8-180,0 8 540,4-11-91,0 6-539,1 0 360,4 7 179,-1 1-539,2 9 180,-1-5-180,0 4 0,-1 3 180,1-3-1,9 4-89,-7 0-180,1 4 270,-7 5-360,-1 2 180,-4 6 0,-1 6-180,-4-2 180,0 10-3457,0-12 3162,0 4 115,-8 4-450,-7 18-2538,-4-16 2538,0 10-359,-3-26 179,3 1 360,-5-3-719,1-3 2268,-4-8-1729,7 0-719,-7 0 601,12 0 1,-2-8 0,2-3 0</inkml:trace>
  <inkml:trace contextRef="#ctx0" brushRef="#br0" timeOffset="28620">14914 5181 7533,'5'-4'629,"4"3"181,-4-7-91,4 7-449,-4-8 270,0 8 629,-5 6-629,-5 9-360,0 6 270,-4-2 89,-9 12 1,3 0 270,-8 17-3933,13-9 3303,-3-6 0,8-5 0,0-3 270,-3 12-270,7-2 0,-4-1 0,10-6-1,0-4 91,8-4-90,-2 4-540,6-13 360,-7 3 0,4-8-809,3 4 449,-1-4 270,3-1-1259,-2-4 629,-6 0-1798,6 0 1438,-6 0 451,2 0 61,-4 0 1,1-4 0,-1-1 0</inkml:trace>
  <inkml:trace contextRef="#ctx0" brushRef="#br0" timeOffset="32486">15268 5181 7533,'-9'0'1529,"4"-4"-450,0 3-629,1-3-180,3 4 1799,-3 0-1979,17 0 89,-2 0 1,12 0-180,-1 0-180,2 0 270,0 0-359,11-4 179,-13-1 90,9-1-180,-17 2 90,0 4 0,-5 0 0,0 0-90,-3 4 180,-2 6-90,-4 0 90,0 3-90,0-3 90,-4 3 0,3-2-90,-8 6 0,0 2 90,-1 0-90,-4 4 90,1 4-90,-2-2-180,-3 11 91,-5-7 89,7-1 180,-1-10-180,-1 4 90,3-6 0,-4 6 90,10-7-90,0-6 89,8-1-89,-3-7 180,4 4 0,0-5 180,0 4-90,4-3 90,6 3-90,0-4-1,4 0 1,-1 0 360,10 0-270,-7 0-90,14 0-1,-14 0-89,11 0-90,-8 0-360,0 0 1,-1 0-811,-12 0 540,6 0 91,-7 0 179,5 0-630,-5 0 361,-1 0-1350,0 0 1889,1 0 0,0 0 0,0 0 0</inkml:trace>
  <inkml:trace contextRef="#ctx0" brushRef="#br0" timeOffset="32819">15789 5535 7533,'0'5'1439,"0"3"-540,-5-3 91,4 5-271,-7-1 271,7 0-91,-7 0 181,3 5-451,-5 0-629,1 5-629,0 0 269,-1-1-180,5-3 1,1 2-1800,4-6 2339,0-2 0,0-1 0,0-3 0</inkml:trace>
  <inkml:trace contextRef="#ctx0" brushRef="#br0" timeOffset="33254">15993 5172 11041,'10'0'3058,"3"4"-2428,2 1-91,3 4 1,1 5-180,4 0 90,0 5-181,1 4-179,-1 0 0,-9 1-90,0-5-90,3 15 90,-5-15 90,5 12-450,-7-18 181,-1 0-811,0 2 720,5 4-269,-8-9 179,2 2 180,-4-11-1169,-3 3 539,3-4 270,-4 0-1169,5 0 990,-4 0 269,3 0 450,0-4 0,-3-5 0,3-5 0</inkml:trace>
  <inkml:trace contextRef="#ctx0" brushRef="#br0" timeOffset="33536">16422 5125 7533,'-10'-5'1169,"5"-3"-90,-3 7-269,3-3-1,-9 4 91,4 0-180,-12 8-361,11-2 1,-7 8-90,5 3-90,-2 7 0,-3 1-270,3 2 90,-7 0 180,3 6 0,-9 9-540,4 0 180,5-13 90,6-3-1259,-1-7-450,4 0 450,-3 0 899,8-6-809,0-7 1259,10-2 0,0-4 0,4 0 0</inkml:trace>
  <inkml:trace contextRef="#ctx0" brushRef="#br0" timeOffset="33956">16515 4995 7533,'4'-9'2788,"1"4"-1529,0 1-719,3 4-270,-7 0 629,12 4-3841,-7 1 3302,7 4-180,-7 0 360,2 1 269,1 3-269,2 6-360,2 0 90,-8 0 89,3 7-89,-2-10-180,-1 7 270,3 3-180,-7-10-180,3 11 0,-4-4 180,0-3 0,0 7-360,0-4 3456,0 18-3250,-4-10-26,3 5-270,-11 3 90,1-4-390,-3 8 120,0-11 271,1-10-1,3-3 90,-4 0-990,1-1 181,-2 5-1080,-12-3 1079,11-2 271,-6-8-1260,9-2 1206,-2-7 0,-3 3 0,-1-4 0</inkml:trace>
  <inkml:trace contextRef="#ctx0" brushRef="#br0" timeOffset="34394">16971 5209 7533,'-5'0'0,"0"0"2428,5 0-1528,0-4-91,0 3-629,5-3 180,0 4-90,4 0-90,0 0 90,1-4-90,-1 3-1,0-3-179,1 4 270,3 0-630,6-5 181,-4 4 89,-1-3-1080,-2 4 541,-6 0 359,8 4 0,-9-3-719,3 4 989,-3-1 0,0 1 0,0 4 0</inkml:trace>
  <inkml:trace contextRef="#ctx0" brushRef="#br0" timeOffset="34632">16999 5442 7533,'-10'5'2069,"5"-1"-1980,1-4 1710,4 0-1259,8 0-360,-1 0 360,6 0 269,0 0-539,2 0 0,-1 0-3482,0 0 3482,-1 0-1021,-2 0 301,6-4-1690,-6 3 2230,6-3-2159,2 4 1439,-4-5 181,7 4 340,-8-3 109,0 4 0,0 0 0,-5 0 0</inkml:trace>
  <inkml:trace contextRef="#ctx0" brushRef="#br0" timeOffset="35483">17454 5163 7533,'-5'0'-450,"-3"0"450,7 0 3276,-4 0-2774,5-5-142,0 4 269,9-3-629,-3 0 270,3-1 90,4-4-540,-7-1 270,7 5 0,-3-3-180,3 3 90,-3-5 0,4 1 0,-1 0-90,-7 4 0,7 1-90,-12-1 0,7 4 180,-7-3 0,3 4-90,-4 4 90,0-3 0,0 8 180,0 0-180,0 1 0,0 4 180,0-1-90,0 10-90,0-2 180,-4 6 90,3 4 0,-3 7-2460,4 1 2280,0 1-2667,0-12 2577,0 4-225,0 14 225,0-6 90,0 6 0,0-14-180,4 0 90,-3-3 90,7 7-180,-2 13-357,-1-11 447,3 10 0,-7-20 2153,3 0-2423,0-4 270,-3-2-449,4-3 179,-1-4 437,-3 2-1066,3-7 449,-4 0-170,-8-31 1,1-2-1,-6-22 1</inkml:trace>
  <inkml:trace contextRef="#ctx0" brushRef="#br0" timeOffset="35805">17640 5256 7533,'0'-15'899,"0"6"91,0-4-181,0 7-269,4-3-360,-3 1 0,8 7 89,-4-3-89,4-1 180,9 4-180,-7-7 0,11 7 270,-4-3-270,2 4 0,-1 0 629,-2 0-359,-6 0 269,14 8-539,-12-2 90,9 8-90,-17-1 0,-1 2 0,-4-1 0,0 12-90,-4-9 90,3 9-270,-8-3 90,0-3 90,-9 11-630,-6-2 450,0 0-720,1-7 271,-8 0 359,9-11-990,-13 7 541,16-9 179,-4-3-899,0 2 269,3-7 1080,6 3 0,2-4 0,6 0 0</inkml:trace>
  <inkml:trace contextRef="#ctx0" brushRef="#br0" timeOffset="36270">18189 5051 5632,'-4'-5'360,"3"-3"1531,-3 6-992,0-2-217,3 4-232,-7 0-91,7 0 1,-8 4-15,4 2 195,0 3 422,-3 0-602,3 1-1,-5 3 1,1 2-180,0 3 180,-1 1 270,-3 12-181,-2 3-269,1 4-275,5-2 364,0-8-269,8 0 360,-7 16-3637,7-16 3253,-3 16 204,4-20-42,0-1-318,4 0 90,1-4 90,5-1-270,-1 1-2013,0-1 2193,0-3 281,1-2-1090,-1-3 2333,9 3-1704,-3-7-1079,4 3 43,2-9-313,-9 0 719,5 0 3737,-7 0-2837,-1-5 0,0 0 0,1-4 0</inkml:trace>
  <inkml:trace contextRef="#ctx0" brushRef="#br0" timeOffset="37448">18338 5125 7533,'-9'0'-90,"4"0"90,1 0 0,4 0 899,-4 0 1,3 0 2376,-4 0-3224,14 0 128,1 0 0,5 0-180,2 0-90,-2 0 270,3 0 89,1 0-269,-1 0-90,1 0 90,4 0-89,-3 5 268,-2-4-89,0 3-180,-8-4 90,3 4 180,-3-3-270,-1 3 90,-4-4 90,4 4 0,-8-3-90,3 3 90,-4-4 0,0 0-180,0 4 180,0-3-270,0 8 360,-9 4-450,3-1 180,-7 5 0,-1-3 90,4-4-179,-3 7 179,-1-6 0,4 6-90,-12 2 0,2 9 180,1-3-180,-3-3 180,8 4-90,-1-13-90,2 8 90,3-11 90,5-1-90,-3 0 0,7 1 0,-7-1 0,7-4 0,-4-1 0,5 0 0,0-3 0,0 3 0,0 1 179,0-4 271,0 3-180,5-4-180,0 4 180,0-3 180,7 3-360,-5-4 179,6 0 181,0 0-90,6 0 0,5 0-270,-5 0 90,3 0-1,-3 0 1,-4 0 0,3 0-90,-5 0-270,2 0 360,-1 0-180,4 0-360,-4-4 270,1 3 90,-6-3-179,-5 4 89,-4 0-720,4 0 90,-3 0-100,4 0 1,-5 4 0,0 1 0</inkml:trace>
  <inkml:trace contextRef="#ctx0" brushRef="#br0" timeOffset="44521">18831 5042 8612,'0'5'720,"0"-1"-361,4-4 1,-3 4-180,7-3 1349,14 20-1079,-8-13-90,16 14-90,-20-9 179,3-2-269,1 6 90,-4-7-90,4 4-90,-5-1 90,0 2 0,1-1 0,-1 4 0,0-4-1,-4 1 1,-1 2-180,1-2 90,-4 3 90,3 1 90,-4 0-360,0-1 90,0 1 0,0-1-180,0-3 90,-4 2 0,3-2 270,-8-1-360,8 4-3097,-19 9 2533,11-10 654,-12 9-360,7-16 180,4-1 90,-4-4-449,5 3 269,0-7 90,-1 3-630,1-4 3393,0 0-2943,-1 0-629,5 0 449,1 0 180,4 0 450,0-4 0,8-1 0,3-4 0</inkml:trace>
  <inkml:trace contextRef="#ctx0" brushRef="#br0" timeOffset="44866">19371 5330 7533,'-5'0'0,"1"0"3276,4 0-3224,4 4-2031,1-3 1979,0 3 0,3-4 0,-3 0 0</inkml:trace>
  <inkml:trace contextRef="#ctx0" brushRef="#br0" timeOffset="45519">19473 5135 7533,'-14'-5'359,"5"0"-179,4 1 990,5 3-631,0-3-89,0 0 270,0 3-91,0-7-449,0 2-90,0 1 90,5-3 0,0 7-90,0-7 90,3 7 0,-3-8 0,9 4 0,-4-4-270,4 4 180,-9 1 0,3 4-90,-3 0 0,0 0 0,-1 0-90,-4 0 180,5 0-90,-4 0 0,3 0 89,0 4-89,-3 1 90,3 4-90,-4 1 90,0 3-90,0-3 0,0 8-90,0-8 180,0 16-90,0-9 270,0 10-270,0 4 270,0-6-180,0 11-90,0-8 180,0 0-90,0 4-90,0-3 90,4 3-270,-3-8 270,3 3 0,-4-3-584,0 4 314,0-5 90,0 17-180,0-13 180,0 9-180,0 3 180,0-12 0,-4 9 0,3-13-359,-3-9 269,0 4-90,3-12-540,-7 11-1259,2-15 1620,1 2 583,1-9-1933,4-13 1799,0 3 0,-4-16 0,-1 2 0</inkml:trace>
  <inkml:trace contextRef="#ctx0" brushRef="#br0" timeOffset="45845">19566 5209 7533,'0'-20'0,"0"3"0,0 8 0,5-1 270,-4 1-91,7 4 1171,-7-3-541,3 2-269,0-3 539,5 0-809,2-1 90,2 5-180,-3-3 90,-1 7-90,13-3-1,-10 4 1,14 0 0,-16 0 0,8 0 0,-8 0 0,4 4 0,-5 1-90,0 4 360,0 5-450,-3-4 0,-2 8 179,-4-8 1,0 20-180,-8-8 0,-3 18 90,-3-19-450,0 5 181,5-12 179,0 5-450,-5-5 270,4 4 90,-8-8 0,8 3-719,-4-3 449,1-1-1259,-6 0 719,4 1 450,-3-5-1439,9 3 1889,0-7 0,-1 3 0,1-4 0</inkml:trace>
  <inkml:trace contextRef="#ctx0" brushRef="#br0" timeOffset="46580">20013 4949 7533,'-4'-6'989,"3"2"-629,-3 4-180,4 0 629,-4 0-629,3 0 180,-3 0 0,-1 0-180,4 4 0,-7-2 179,7 6-179,-7-3 0,7 4 0,-7 1 0,6-1 0,-6 4 0,3-2-90,0 6 90,-3-6 0,7 6-1,-4-2-89,1-1 90,3 4 90,-3-4-180,0 5 90,3 12 0,-3-10-270,4 15 270,0-4-90,-4-2-180,3 10 360,-4-3-270,5-3 0,0 2 270,5-4-181,-4-7 1,3 2-180,4-8 180,-6-1 0,11-3 0,-8-2-270,4-4 90,4 1-539,2-1-900,8 0 1169,-8-3 90,3-2-2338,-5-4 2608,2 0 0,-1-4 0,0-2 0</inkml:trace>
  <inkml:trace contextRef="#ctx0" brushRef="#br0" timeOffset="48687">20144 5116 7803,'-6'0'2428,"2"4"-1978,4-3-90,4 8-90,-3-8 359,8 7 181,-4 1-630,4 1 179,0 4 1,0-5-180,1 0 0,3 5 90,-3-4-3482,4 4 3482,-1-1-1,1 6-89,5 0-180,-4 0 270,2-1-90,-2-8 0,-1 7-270,4-2 180,-4-1-90,5 0-90,8-1 0,-7-2 90,3 2-270,3 0 180,-14-6-1272,14 5 1092,-15-11-449,-2 7-451,-1-7 541,-7 4-1440,3-5 630,0 0 2258,-3 0 0,4-5 0,-5 0 0</inkml:trace>
  <inkml:trace contextRef="#ctx0" brushRef="#br0" timeOffset="48971">20441 5144 7533,'-6'-5'1889,"2"1"-990,4 4-359,0 0-180,-4 0-1,3 0-89,-7 0 90,3 8-180,-5-2 0,5 8 180,-7-5-270,6 4 89,-8-2 1,5 6-180,-5-2 0,4-1 0,-3 4-90,-13 21-269,8-6 314,2-10 0,1 0-45,1 3 0,-4-7-450,8 0 270,-3-5 90,3 0-1529,1 3 1350,4-10-541,-3 10 360,7-16 91,-3 7 449,4-7 0,4 3 0,1-4 0</inkml:trace>
  <inkml:trace contextRef="#ctx0" brushRef="#br0" timeOffset="49632">20757 4818 7533,'0'-5'719,"0"1"2557,0 4-1515,0 8-1221,0 11-180,0 6-180,0 7 0,0-8 179,0 11-179,0-14-461,0 15 461,0-13 0,0 5-270,0 0 180,-4-4-90,3 3-270,-3 1 180,0 13 0,3 11 0,-8-4 0,8-2 0,-3-2 1,4-13 89,0 5-90,0 0 90,0-15 0,0 10 0,0-16 281,0 2-281,0-2 0,0-1 0,0-4 0,0-2-450,0-7-2827,0 3 1967,0-12 500,0 2 180,0-8 630,0 5 0,4-5 0,2 0 0</inkml:trace>
  <inkml:trace contextRef="#ctx0" brushRef="#br0" timeOffset="50522">20999 5135 7533,'-10'0'0,"2"-4"1079,8 3 1979,0-4-2788,4 5-90,-3 0 90,7 0-90,-3 0-90,4 0 90,1 0 0,-1 5-180,0-4 179,1 3 1,-1 0 0,0-3-270,1 7 90,-1-7 0,0 3-180,1 0 180,3-3 90,-7 8-270,7-8 91,-8 3 178,4-4-268,-4 0 269,4 0-90,-4 4 0,0 1 0,-1 4 89,-4-3-178,0 2 89,-4-3 0,3 4 89,-7 1-268,2-1 179,1 0 0,-3 1-180,-1 7 90,-2-5 0,-2 9 90,4-10-90,-1 6 90,5-7 0,-3 8-90,-1 1 90,-2-4 90,2 3-90,1-5-90,2-3 180,1 8-90,-3-3 0,7-5 90,-3 2-90,4-11 0,0 8 180,0-8 0,0 3-180,4-4 0,1 4 269,0-3-89,4 3 360,-4-4-270,4 0 0,0 0-180,-4 0 90,4 0 179,-4 0-269,4 0 180,1 0 90,-1 0-450,0 0 90,1 0 0,-1 0 90,0 0-450,5 0 270,-4 0-180,3 0 90,-7 0-899,10 0 180,-9 0 629,11 0-1080,-13 0 91,7 0-900,-5-4 1620,6-1 539,-8 0 0,4-8 0,-4 3 0</inkml:trace>
  <inkml:trace contextRef="#ctx0" brushRef="#br0" timeOffset="51056">21297 4949 7533,'0'-10'0,"0"5"1979,0-3-1530,0 7 2160,0-3-2159,8 4-91,-1 0-89,2 4-90,-1 1 90,-3 0-90,5 3 0,3-2 629,-3 7-629,4-7 0,-5 7 180,0-8-90,1 4 359,3 9-269,2-3-180,-1 4 0,-5-6 0,0-3 90,-4 3 0,4 2-91,1 3 91,-5-3-90,3 2-90,-7-7 90,7 8-90,-7-3-180,3 7 0,-4 6 90,0 1 0,0-1 90,0-5-90,0-1 90,0 6 0,-4 1-90,3-1-90,-3-5 90,0-4 0,3-1 0,-7 1-90,3 3 90,-5-2 90,5 3 0,-3-9-270,3 4-360,-13 9 360,11-6 1,-10 6-1,12-13-1349,-4-9 629,4 3 360,-4-3-2518,4 1 2428,-4 2 181,0-7-631,3 3 451,-2-4 629,7 0 0,-7-4 0,3-1 0</inkml:trace>
  <inkml:trace contextRef="#ctx0" brushRef="#br0" timeOffset="61091">15975 6474 7533,'-5'0'2069,"0"0"-450,5 0-1170,9 4-89,-3-3-90,7 3 270,1-4-3662,0 0 3481,5 0-926,-1 0 567,1 0 360,8 0-180,-6 0-270,6 0 90,-9 0-270,1 0 270,8 0-360,-2 0 90,2 0 181,-4 0 1941,-8 0-2481,-2 0 269,-4 0-412,1 9 772,-5-3 0,-1 12 0,-4-4 0</inkml:trace>
  <inkml:trace contextRef="#ctx0" brushRef="#br0" timeOffset="61350">16012 6688 7533,'-10'0'1619,"1"0"-270,9 4-270,0-3-539,0 3-90,4-4 269,2 0-179,3 0-270,4 0 90,2 0-90,3 0 89,9 0-89,6 0-90,-3 0 0,1 0 0,-12 0-450,0 0 270,-1 0 0,-3 0-1889,11 0-539,-6 0 539,12 0 1349,-8 0 540,-1 0 0,-9 0 0,0 0 0</inkml:trace>
  <inkml:trace contextRef="#ctx0" brushRef="#br0" timeOffset="63799">17157 5953 7533,'0'-10'90,"0"-2"719,0 6 361,0-3-721,0 0-89,0 4 270,-4-4-271,-1 4-179,-5 0-180,1 1 180,0 4 0,-1 0-90,-7 0 0,1 4-90,-2-3-180,-4 11 180,6-5-90,-2 2 90,-4 3 0,11-1-180,-11 3 180,16 0 90,-7-5-90,8 4-180,-4-2 270,0 6 0,3-2-180,2-1 180,4 12-90,0-9-90,4 9 90,6-7 0,0-5 0,4 4 0,-1-3 0,-3-1 0,4 4 0,-5-8 0,5 3 0,-4-3 0,3-1 0,-3-4 0,-5 3 0,7-2 0,-10-1 0,11-1 0,-12 0 0,3-3-90,-4 3 90,0-4 0,0 4-269,0-3 89,-4 3 90,3 1-540,-20 0 540,9 4 0,-11 0 90,9-3-90,5 2 0,0-7 0,-1 3 180,-3 0-90,3-3 0,-4 7-90,5-7 0,0 4 0,-1-1 90,1-3-179,0 7 89,-1-7 90,5 3-270,-3 0 90,7-3 180,-7 3-90,7 1 0,-4-4 90,5 3-180,0-4 270,0 4 0,0-3-180,5 3 180,-4-4-90,3 0 0,0 0 90,-3 0 0,3 0-90,0 0 0,-3 0 0,3 0 0,1 0 0,-4 0 180,3-4-90,0 3-90,-3-3 90,7 0 0,-7 3-90,3-4 0,-4 5 0,4 0 0,-3 0 449,4 0-449,-1 0 90,-3 0 720,3 0-810,-4 5 0,0-4 90,0 3-90,-4-4 90,3 0 359,-3 0-449,-1 0 0,4 0 0,-3 0-90,0 0 180,3 0-90,-3 0 0,4 4-90,0-3 90,0 3 0,-4-4 0,3 0 0,-3 0-89,4 4 89,-4-3 0,3 3 0,-4 0-90,1-2 90,-1 6 0,0-7-90,-3 3 90,7 0 0,-8-3 0,8 7 0,-7-7 0,7 4 0,-7-5 0,7 0 0,-8 0 0,8 4 0,-3-3 0,0 3 0,3-4 0,-7 0-90,7 0-90,-3 0 180,-1 0 0,4 0-450,-3 0 360,0 0 0,3 0-629,-3 0 719,4-4-90,0 3 0,0-3 90,0-1-90,0 4 90,0-3 90,4 4-90,-3 0 0,3 0 90,0 0-90,-3 0-90,4 0 90,-1 0 180,-3 0-180,3 0 0,0 0 179,-3 0 1,7 0-180,-7 0 180,8 0 90,-4 4-270,4-3 180,-4 4-90,4-5 0,-4 0-90,0 4 0,3-3 180,-3 7-90,5-7 0,-1 7-90,0-7 90,-4 3 90,4 5-180,-4-7 179,0 10-179,3-7 90,-7 5 0,8-1 180,-8 0-180,7 5 0,-7-4 180,3 3-90,-4 5 0,0-2-90,0 2 0,0 0 0,0-8 0,0 8-1,0-8-89,0 8 90,0-8 0,0 7-180,0 2 0,-4 5 1,-1 0-1,0-6 90,1 0 90,-1-8-270,4 8 180,-7-4 0,7 1-180,-7 2 180,3 2 0,-1-4-90,-2 7 90,3-8-180,-4 5 0,-1-4 180,1-2-180,4-4 0,-3 1 90,2-1-90,-3 0 0,4 0 90,-3-3-179,7 2-1,-8-3 270,8 0-180,-3-1 0,4-4 360,-4 0-270,3 0 0,-3 0 90,4 5 90,0-4 0,0 3-90,4-4 180,-3 0-270,3 4 270,0-3-180,-3 3 0,8-4 0,-8 0 180,3 4-180,-4-3 0,4 3 90,-3-4 89,3 4-89,0-3-90,-3 8 630,8 4-450,-4-1-90,0 5 0,-1-8 90,-4 1-90,4-1 0,-3 4 90,3 2-1,-4 12 1,0-6-90,0 1 0,0 0 0,0-7 0,0 8 0,0-4 90,0-1-180,0-3 90,0 2 0,0-2 0,0 3 0,5-3 90,-4 7-90,7-7-180,-7 8 0,3-9 180,0 4-180,-3-8 180,7 4-90,-7-1 90,4-3-180,-1 4-90,-3-5 90,7 9 0,-7-7 90,7 7 0,-7-9-360,8-4 180,-8 3-90,7-6 270,-7 6-989,7-7 449,-3 3 180,5-4-1528,-1 0 898,0-4 990,5-10 0,0-1 0,5-8 0</inkml:trace>
  <inkml:trace contextRef="#ctx0" brushRef="#br0" timeOffset="66556">17473 6102 11311,'4'9'1259,"-3"5"-899,7 4-270,-7-2 89,3 6 1,-4-8-90,0 1 90,0 10 0,4-4-180,-3 3 180,4-2-180,-5-12-180,0 7 90,4-2-180,-3-1 270,7-4-180,-7-2 270,7-7-359,-7 7 89,8-7-180,-4 3 90,8-4 180,-2-4-90,2 3 0,0-11-180,-2 2 181,2-5 179,-3-2-450,-1 2 360,0-4 0,-4 5 180,4-4-180,-8 8 90,7-12 90,-7 11-90,3-7-90,-4 9 270,0 0-90,0 4 0,0 1 90,0-1 179,0 4-179,0 5-90,0 3 0,0 10-90,0-2 90,0 3 0,0 1 0,0-5 0,4 4 90,6 1 0,4 4-90,9 5 0,-4-8 0,4-3 0,-8-7 0,-2-5-1,-4-1 1,1-4 180,3 0-180,-2 0 0,-2-4 0,3-1 0,-6-13 0,4 7-180,-2-7 180,-3-12 0,0 8-180,4-19-90,-8 13 90,3 9 90,-4 1 0,0 9-540,0 0 1,-4-1 359,3 5-900,-3-3 451,4 7-191,0-3 1,-5 8 0,0 1 0</inkml:trace>
  <inkml:trace contextRef="#ctx0" brushRef="#br0" timeOffset="67800">18096 6325 7353,'-9'-5'2698,"4"1"-2248,1 4-270,0 0 180,3 0-1,-8 4 91,4 1-90,-4 9-90,4-4-270,1 4 360,-1-1-360,4-3 0,-3 4 180,4-5-360,0 0 90,4 1 90,2-1-90,3 0 0,0 1 0,5-5 180,-4-1-270,3-4 180,1 0 90,-4 0-270,8 0 90,-8-4 90,4 3-90,-1-12 90,-7 7 0,7-7 0,-12 3 0,3 1 0,-4 0 0,0-5 0,0 4 0,-4-3 0,3 7 0,-8-2-90,4 7 90,-4-7-180,0 7 180,-1-3 0,1 0-180,0 2 0,-1-2-1259,-3 4-90,3 0 270,0 0 1259,6 4 0,8-2 0,1 2 0</inkml:trace>
  <inkml:trace contextRef="#ctx0" brushRef="#br0" timeOffset="68811">18431 6242 10231,'-5'0'1080,"1"0"-1733,4 0 1,8-5 0,3 0 0</inkml:trace>
  <inkml:trace contextRef="#ctx0" brushRef="#br0" timeOffset="70504">18719 5888 8432,'0'5'990,"0"4"-361,0 0-89,0 9-360,0-2 0,0 2 180,0 3-181,0 0 271,0 19-270,-4-2-180,3 1-204,-7-7 294,7-5-180,-8-4 0,5 14 180,-6-12-270,2 11-90,-6-4 90,0 2-180,-1 7 385,-2-12-385,2-2 90,5-17 90,-3 3-809,4-12 359,3-1 360,-7-6-989,12-3 1259,-3-4 0,0-2 0,-1-3 0</inkml:trace>
  <inkml:trace contextRef="#ctx0" brushRef="#br0" timeOffset="70778">18747 6083 7533,'8'-5'809,"-1"1"-629,6 4 360,-4 0-180,-3 0-1,6 4 2160,2 14-2069,2-6-90,2 10-181,-9-9-89,0-2 90,5 10-3392,-4-5 3032,3 3-2088,-3-6 2358,-1-4 90,5 9-180,-4-3-90,-1 4 270,-1-6-630,-7-3-809,12 3 2628,-11 2-1549,10-1 2132,-11-5-2671,8-4 179,-8-5 90,7 0 450,-3 0 0,4-9 0,1-1 0</inkml:trace>
  <inkml:trace contextRef="#ctx0" brushRef="#br0" timeOffset="71152">19101 5786 7533,'0'-9'0,"0"-1"629,0 1 181,0 0-180,0 3-271,0 2 1440,0 4-1619,0 9 0,0-3 90,0 7 0,0 1-90,0 0 0,0 5 89,0-1 181,0 9 0,-4 2-90,-1 8-270,-5-4 90,5-5-91,-3 7 1,3-13-451,-1 13 541,-2-11-180,7 4-3272,-7 0 3272,7 0-90,-7 8 0,7-14 0,-4 8-180,1-12 90,3 2 0,-3-1-478,4-6 389,0-4 2671,0-4-3032,0 4 271,4-8-1,-3 3-450,3-4 361,-4 0 179,5 0-90,-4 0-809,7 0 1169,-7 0 0,7-4 0,-3-1 0</inkml:trace>
  <inkml:trace contextRef="#ctx0" brushRef="#br0" timeOffset="71791">19417 5944 7533,'-5'0'270,"1"0"89,0 0 1,3 0 90,-3 0-180,0 0-90,3 0 0,-4 0 89,5 4 181,-4 1-270,-1 0 90,0 4-3392,1-4 3302,0 4 269,-1 5-269,-5 0 0,1 1 180,4 2-180,-4-7 0,4 8 90,0-4-1,-3 5-89,7 0 0,-3-1-180,0 1 180,3 0 0,-4-1 90,5 1-360,0-1 90,0 9 0,0 2 3276,0 4-3520,0 16 334,5-17-361,-4 4 91,3-18 180,0-9 0,-3 0 90,3 0-270,0 1 0,-3-5 180,7 3-719,-2-3 269,3 1-90,0-2-899,1-4 630,-1 0-1260,4 0 2069,-6 0 0,9-4 0,-6-2 0</inkml:trace>
  <inkml:trace contextRef="#ctx0" brushRef="#br0" timeOffset="72926">19520 6186 11221,'9'0'1169,"0"0"-989,5 4 90,5 1-180,-4 4 90,7-3-180,-12 2 89,8-3 271,0 8-360,-2-2 90,6 2 0,-12-3-270,3-1 180,-3 0-180,-1 0 360,0 1-360,-4-1 90,4 0 0,-4 1-179,4 3-1,0-3-270,-3 4 360,-2-5-719,-4-4 449,4-1 90,-3-4 90,3 5-1079,-4-4 540,4 3 359,-3-4 450,8-4 0,-8-2 0,3-3 0</inkml:trace>
  <inkml:trace contextRef="#ctx0" brushRef="#br0" timeOffset="73206">19855 6093 8162,'-25'13'3276,"3"-2"-2774,13 2-142,0-4 0,-1 5 0,1-4-181,0 8-179,-5-4 180,4 1 0,-8 10 0,0-4 0,-6 11 90,0-4-90,6-4 90,-4 7-630,11-11-244,-3-1 514,10-11 0,4-8 90,4 0 0,5 0 0,6 0 0</inkml:trace>
  <inkml:trace contextRef="#ctx0" brushRef="#br0" timeOffset="74070">20106 5897 6723,'-5'5'2339,"-3"0"-1979,7 0-180,-3 3 179,4-3 361,-4 9-540,3-8 90,-4 6 89,5-2-179,0 0 0,0 3 0,0 1-3392,-4 0 3392,3 1-270,-3 2 270,4-2 90,0 20-90,-4-8 0,3 9-1,-3-9-269,4-7 180,-4 15 0,-2-9-180,1 6 90,1-10-90,0 5 90,3-6-89,-7 14 178,7-14 1,-3 6 3186,4-13-3250,0-1 64,0-3-90,0-1 90,0 0-270,0 1 180,0-1-89,0-4-1,0 3 90,0-7-820,0 4 1,4-18 0,1-2 0</inkml:trace>
  <inkml:trace contextRef="#ctx0" brushRef="#br0" timeOffset="75940">20217 6400 7533,'0'5'-810,"0"3"1350,0-7 179,0 3-629,0 0 90,0-2 1080,0 2-1081,0 0 1,0-3 630,0 3-630,4-4 0,-3 0-180,8-4 180,-4-1 89,0-5-359,3 1 90,-3 0 90,1-1 90,2 1-360,-3-4 180,0 2-359,12-27 449,-14 19-180,13-21 90,-10 17 0,-1 8-180,-1-7 90,-4 12 90,0-8-180,0 8-90,0-8 270,0 12 0,0-6 0,0 11-90,-4-3 180,3 0-180,-3 3 90,4-4 0,-5 5-180,4 5 90,-3-4 90,0 7 90,3 1-180,-3 1 90,0 4 90,3-5-90,-3 5 0,4 4 180,0 2-90,0-2 90,0 4-180,0-6 0,0 2 0,4 4-90,9 6 180,-5-11-540,8 8 360,-11-24 90,4 3-90,1-4 90,-1 0-90,0 0 90,1 0-180,3-4 1,-2-1 89,2-4-180,0-5 0,-2 4 630,8-12 0,0-2-181,-3 2-44,3-4 0,0 0 45,-9 2-180,-1 1 90,-4 4-90,-5 1 0,0 4 90,0 0-180,0 0 90,0 5 0,0 4 90,-5-4-90,4 8 0,-3-3 0,4 4 90,0 0 0,-4 0-90,3 0 180,-3 0 0,4 4-180,0-3 90,0 8 90,0-4-180,0 4 90,0 5-1,0-4 1,0 7 0,0-2 180,0-1-180,0 8 0,0-6 90,0 2-180,0 0 90,0-8 0,0 8-90,4-8-90,-3 8 180,3-8-180,0 3 0,-3-3 90,4-5 90,-5 3-180,4-3-90,-3 0-719,7 8 719,-7-11-900,7 6 91,-2-8 719,-1 0 270,3 0 0,-3-4 0,4-1 0</inkml:trace>
  <inkml:trace contextRef="#ctx0" brushRef="#br0" timeOffset="76323">20729 6288 7533,'-5'0'899,"1"0"-629,0 0-180,3 4 180,-3-3 0,4 3-90,0 1-1,0-4 1,0 7 0,-5-3-90,4 0 90,-3 3-90,4-2 270,0 7-180,4 2-360,-3-5 180,8 2-90,-4-11 90,4 3-90,0-4 0,1 0 0,-1 0-90,5-4 270,-8 3-90,6-7-90,-3 3 90,-2-4 90,5-1-90,-11 1 0,3 0 0,-4-1 0,0 5-90,-4 1 90,-1 4 0,-4 0 90,-1 0-360,1 0 90,0 0 90,-1 0 0,1 0-359,0 0 89,-1 0 270,1 0-450,4 0 180,1 0-89,0 4 449,3-3 0,-3 7 0,4-2 0</inkml:trace>
  <inkml:trace contextRef="#ctx0" brushRef="#br0" timeOffset="76578">20953 6418 7533,'0'6'0,"-4"-2"-180,2-4 0,-2 4 0,0-3 1709,3 7-180,-11-3-989,6 5 270,-4-1-180,2 0-1,3 0-269,-5 1-90,1-1 270,-4 9-1260,2-7 900,-2 7-90,8-9-449,1-4 269,4 3-1709,-5-3 1979,4 5 0,-3-5 0,4-1 0</inkml:trace>
  <inkml:trace contextRef="#ctx0" brushRef="#br0" timeOffset="78234">21148 6028 8342,'-5'0'1080,"1"0"-91,4 0-989,-4 0-90,3 0-730,-4 0 1,10 4 0,0 1 0</inkml:trace>
  <inkml:trace contextRef="#ctx0" brushRef="#br0" timeOffset="81754">21111 6000 7173,'-5'0'450,"1"0"-91,4 4 1,0-3 2429,0 3-2609,4-4 179,1 0-179,4 4 0,1-3 90,-1 3-270,0-4 0,0 0 180,5 0-180,-4 0 90,4 0 90,-1 5 0,-3-4-360,4 3 180,12-4-360,-13 0 180,17 0 90,-19-4-270,2 3 90,0-8 91,-2 8 179,2-7-900,-3 7 720,-1-7-270,-4 7-179,3-4 359,-7 5-1439,3 0 1349,-4 5 360,0-4 0,-4 7 0,-1-3 0</inkml:trace>
  <inkml:trace contextRef="#ctx0" brushRef="#br0" timeOffset="82373">21157 6056 7533,'-9'5'270,"4"-1"-360,1-4 90,4 4 0,0-3 2428,0 3-1978,0 0 539,4 6-809,1-4-180,4 6 90,1-11 90,-1 8 0,0-4-270,1 0 90,-1 3 0,0-7 90,1 7-90,-1-2 0,0-1 0,0 3-180,1-7 0,7 7 270,-5-7-360,1 8 180,-4-8-90,-4 7 1,4-7-1,0 3 180,-4 0 0,4-3-90,-8 8 0,3-8 90,-4 3 90,4 0-180,-3-3 90,3 7-90,-4-3 180,0 0-90,0 4-90,-4-4 180,-1 0 0,0 3-90,-4-2 0,4 3-90,-4-4 90,0 3 0,-1-3 0,1 5-90,-4-1-90,2 0 180,-6-3-180,2 2 180,1-3 0,-4 4-90,8 1 90,-4-1-90,1-4 90,3 3-90,-4-3 180,5 5-90,0-1-90,3 0 270,-2-3-270,7 2 90,-7-7 0,7 7 450,-3-3-450,4 0 0,0 4 90,0-8 90,0 3-180,0 0 90,0-3 180,8 3-270,-6-4 269,10 4-89,-6-3-90,3 3 270,8-4-90,-5 0-180,5 0 180,-3 0 0,-4-4-181,8 3 91,-8-3-90,12 0 0,-11 3-90,7-3 0,-5 4 90,-2 0 90,2 0-540,-4 0 270,-4 0 0,4 0 90,-4 0-719,4 0 359,-4 0 180,4 0-1709,-4 0 1529,0 0 1,3 0-901,-7 0 451,8 0 809,-8 0 0,7 0 0,-3 0 0</inkml:trace>
  <inkml:trace contextRef="#ctx0" brushRef="#br0" timeOffset="83534">21567 6363 7173,'-5'0'1439,"-3"0"-719,2 0-181,1 0-449,-3 4 90,7-3-90,-3 7-90,4-7 180,0 7 0,0-7-180,-4 8 90,3-8 90,-4 7-90,5-3 0,0 0 90,0 8-90,0-3 179,0 4-449,0 0 91,0-9 178,0 3-178,5-7-1,0 8 90,4-8-90,0 3 90,1-4 0,3-8 0,-2 5 0,2-9 0,-4 3 0,1-6 90,-1 1-90,0-4 0,-4 8 0,0 1 0,-5 0 90,0 8-1,-5-7-89,0 7-89,-4-3 178,0 4-89,-1-4-269,-7 3 359,5-3-90,-5 4-450,7 0 180,5 0-809,-7 0 629,10 0 90,-7 0-1079,9 0 1281,0 0 1,-4 4 0,-1 1-1</inkml:trace>
  <inkml:trace contextRef="#ctx0" brushRef="#br0" timeOffset="85090">21836 5860 7533,'0'-5'0,"-4"1"90,3 4 269,-3-4-89,4 3 3006,0-3-1874,4 12-863,1-2 1,4 12 0,1-8-270,-1 3 89,0-3-179,-3-1 0,2 0 270,1 5-90,1 0-1,8 9 91,-8 1-360,4-5 180,-5 3-90,0 1 180,-3 6-180,2 0-180,-7-2 179,3-9 1,-4 5-320,0-3 140,0 2 0,0-3 89,0 0 91,-4-1-180,3 1 90,-7-1 0,7 1-270,-8 0 180,4-1-90,0 1 0,-3-1 231,3 13-51,-5-9-270,1 9 90,0-4-89,-1-6-271,1 1 180,4-4 180,-3-8-1169,2 4 539,-3-5 270,0-4 181,4 3-901,-4-7-1798,-4 4 1978,2-5 361,-7 0 629,13 0 0,-8 0 0,3 0 0</inkml:trace>
  <inkml:trace contextRef="#ctx0" brushRef="#br0" timeOffset="86958">17454 7144 7533,'0'-9'-1080,"0"3"1980,0 2 1169,0 4-1710,-4 0-179,3 4 180,-3 2 0,4 3-180,-4 4 180,3 6-181,-4 1 1,5 2-3457,0 1 3432,-4 1-1438,3 0 1283,-3 3 179,4-8 1,0 8-697,0-3 427,4 0 90,-3 2 180,8-6-450,-4-1 2457,0-6-2187,3-4 1837,-3 1-1927,5-5 1259,-1-1-1259,0-4-90,1 0 90,3-4-3187,6-10 3072,-4 3 115,7-15 90,-12 11-179,4-8-751,-5 4 930,-4 5 0,3-12-90,-2-3 3156,3-5-3066,-4 6 90,-1 6 90,-4 12-180,0-3 0,0 7 180,0-2 1075,0 7-805,0-3-540,-4 12 180,3-1-90,-3 6 0,4 0 90,0 2-90,0 3 90,4 9-90,1-6 90,0 6-90,8 0 0,-7-11 90,7 6-90,-3-13 0,-1 1 90,0-1-90,1-4 180,3 3-180,-3-7 180,4 3 90,-5-4-270,1 0 269,-5 0 1,3-4-270,-3 3 90,0-11 90,4-7 0,-4 3-270,0-10 180,-1 11 0,0-24-180,-3 7-1167,3-9 897,-4 18 181,0 6-1441,-4 6 181,3-6 1079,-3 10 360,4-1 0,0 4 0,0-1 0</inkml:trace>
  <inkml:trace contextRef="#ctx0" brushRef="#br0" timeOffset="88634">18031 7376 10681,'0'10'719,"0"-1"-539,0-4 0,0 8 0,0-7 90,0 11-90,0 2-90,0 1-90,-4-2 0,3-4 0,-3-5-90,0 0-90,3 1 90,-3 3 0,-1-7-540,4 2 271,-3-8-2918,4 0 3129,9-8 0,-3 2 1,7-7-1</inkml:trace>
  <inkml:trace contextRef="#ctx0" brushRef="#br0" timeOffset="89743">18264 7228 7533,'0'5'-180,"-4"-1"-90,3-4 764,-3 0 1,12 0 0,2 0 0</inkml:trace>
  <inkml:trace contextRef="#ctx0" brushRef="#br0" timeOffset="90185">18571 6967 8072,'0'-5'900,"0"1"-91,0 4-359,0 8-270,0-6 0,0 11 180,0-8 0,0 4-181,0 5 1,0-4 180,0 3-180,0 1 0,0 0 0,0 5-90,0-1 360,0 13-271,-4-9 1,3 13-180,-7-15 0,2 7 180,-3-3 0,0 3-360,0 1-2194,-1 0 2284,1 4 270,0-7-450,-1 6-623,1-7 803,0 0-629,-5 7-91,0-2 361,3-5 179,-1-2 90,11-13-360,-7-3 2402,7-2-2402,-8-4 596,4 0-686,0 0 271,1-4-1,4-6 360,0-4 0,-4-5 0,-1 1 0</inkml:trace>
  <inkml:trace contextRef="#ctx0" brushRef="#br0" timeOffset="90477">18553 6986 7533,'0'-15'989,"0"6"-809,4 1 720,1 7-361,0-3-179,-1 4 1079,4 0-1259,-1 4 540,2 1-271,-1 4-89,-3 5 0,5-4-90,-1 8-90,0-8-90,1 7-180,-1-2 270,0 3 0,1 1-270,-2 0 180,2-1-1,-1 1 91,0 0-180,-4-1 0,3 5 0,-2-3-539,-1 6 359,3-6-180,-3 15-450,0-9 361,4 6 179,-8-9-810,7-5 451,-7-3 269,3-2 0,0-3-539,-3-5-91,8 3 631,-8-7-991,7-1 1350,-3-5 0,0-9 0,-1 0 0</inkml:trace>
  <inkml:trace contextRef="#ctx0" brushRef="#br0" timeOffset="90767">18924 6921 5096,'-4'-10'989,"3"1"327,-3 4-1136,4 1 3096,0 4-2000,0 8-702,0-2-125,0 20 494,0-1-673,0 8-270,0-5-3277,0-5 3252,-4-1 121,3 10-96,-8-6 180,8 9 0,-7-15-360,7 7 90,-7-7 90,2 6-360,1-2 91,-3 0-437,3 3 616,0-3-630,-4-1 270,8 0 3271,-7-4-3540,7-5 324,-3 4 126,4-8-1171,0 4 631,0-9 359,0-1 330,0-4 0,0 0 0</inkml:trace>
  <inkml:trace contextRef="#ctx0" brushRef="#br0" timeOffset="91167">19268 6976 7533,'-13'0'0,"7"0"629,-2 0-359,8 5-90,-5-4 810,4 7-451,-7-3-179,7 4 0,-7 1 269,7-1-179,-8 0 270,0 9-360,-1 6-181,-4 0 1,9 7 0,-7 1 0,10-2-90,-11 7 90,12-9 0,-7-1 90,7 18-1309,-3-13 1219,0 12-270,3-20-450,-3 20 360,4-21 90,0 17-989,4-18 539,1-6 270,4 1-1439,5-7 810,0-1 359,1-4-270,-2-1 271,0-4 1488,-2 0-949,6 0 0,-6-4 0,2-1 0</inkml:trace>
  <inkml:trace contextRef="#ctx0" brushRef="#br0" timeOffset="91669">19427 7144 7533,'-5'0'1169,"0"0"1979,5 0-2518,5 4-270,0 1 89,4 0-269,0 4 0,1-4 0,-1 8 0,0-2-180,5 2 0,-4-4 180,4 1 0,-1 3-270,-3-3 90,4 8 0,-5-8-450,5 8 270,-4-4 90,3 1 90,-3 2-989,-1-6-1260,9 15 1350,-7-14 449,6 10 90,-7-13-270,-1-4-89,5-1 359,-8-4 360,6-4 0,-7-5 0,5-6 0</inkml:trace>
  <inkml:trace contextRef="#ctx0" brushRef="#br0" timeOffset="91901">19725 7116 7533,'0'-5'809,"-4"1"-719,2 4 810,-6 0-361,7 0-179,-11 0 180,10 0-90,-15 4-1,11 1-269,-8 4 360,1 1-180,3 3 89,-8-3-269,8 8-90,-8-4 90,8 5 0,-8 0-530,8 3 440,-8-2 0,8 7 90,-3-7-450,3 2 270,1-3 0,0-1-900,-1 1 541,5-4 179,-3 2-1439,7-2 719,-3-1 450,4 0-1528,0-5 1168,4-4 810,-3-1 0,11-8 0,-1-1 0</inkml:trace>
  <inkml:trace contextRef="#ctx0" brushRef="#br0" timeOffset="92258">19874 7004 7533,'5'-13'449,"3"7"-179,-7-3 0,3 9 90,-4 0 0,4 0 0,-3 0 899,3 0-540,-4 5 91,0 4-450,0 1 179,0 4-179,-4-1 90,3-3-270,-3 8 90,0-4 89,3 1-179,-3 3-90,0-4 90,3 5 270,-3 12-450,-1-10 135,3 6 0,-1 2-45,-2 13 90,-3 9-690,7-15 420,-7-1 90,6-9-359,-2 6 269,4-5 0,0-7-540,-4 3 360,3-9 90,-3 4-89,4-8-721,0 8 450,0-8 181,0 3-541,0-3 330,4-1 210,-3-4-899,3-1 449,-4-4 810,4 0 0,2 0 0,3 0 0</inkml:trace>
  <inkml:trace contextRef="#ctx0" brushRef="#br0" timeOffset="93880">20134 7190 7533,'-5'0'539,"1"5"-269,4-4 360,0 3 0,-4 0-91,3-3-179,-3 7 0,4-3 0,0 5 179,0 7-269,-5-1 90,4 15-180,-3-11-270,4 7 270,0-8 90,0-1-3482,0 5 3212,-4-3-533,3 3 713,-3-1-566,0-2 386,3 3-21,-3-5 21,0 1 90,3-5 0,-4 4-90,5-4 89,0 1 2972,0 7-3150,0-11 1076,-4 7-987,3-13 427,-3-1-697,4 0 216,0-3-3223,0 3 1517,4-12 771,-3 2-1,8-16 990,-4 6 0,0-10 0,-1 2 0</inkml:trace>
  <inkml:trace contextRef="#ctx0" brushRef="#br0" timeOffset="94556">20144 7246 7533,'0'-14'0,"0"0"539,0 9-269,0 1 90,0 4 180,0-4-180,0 3 989,0-3-1349,0 12 180,0-6 89,0 15 1,0-7-90,0 4-90,0 0 0,0-1 90,-5 2-90,4-1 90,-3 4-90,4-4 90,0 1-180,0 2-90,0-6 270,-4 6-90,3-6-450,-3 2 270,4 0 90,0-2-90,0 2-450,0-3 90,0 3 271,0-3-181,0 4 90,4-9 90,-3 3 0,3-7 0,-4 3 90,0-4 180,0 4-90,0-3 0,4 4-90,-3-5 360,8 0-90,-4 0-270,4-5 270,0 4 0,0-3-180,1 0 90,-1-1-90,0 0 90,4-8-90,-2 7-180,2-7 180,-4 4-270,-3-1-90,10-12 180,-13 6-89,14-11 179,-12 13 90,0-4-180,-1 4 90,0-5 0,-3 0 180,8 1-90,-8-1 0,3 1-90,-4 3 270,4-7 0,-3-1-180,3 6 269,-4-8-179,0 23 180,0-10-270,0 11 90,0-8-90,4 8 90,-3-3-270,4 4 270,-5 0 0,0-4-270,0 3 270,0-3 90,0 12-90,0-2-90,0 8 90,0-5 0,0 0 180,0 5-90,0 0 0,0 1-91,0 2 1,0-2 180,-5-1-90,4 4-90,-3 5 0,4-3 0,0 7 0,0-8-180,4-5 180,-3 4 0,8-8 0,-8 8-360,7-8-719,5 12 809,-5-11 0,8 3-720,-11-10 451,5-4 89,-5 0-810,3 0 451,-3 0 269,0 0 450,4-4 0,-4-1 0,4-5 0</inkml:trace>
  <inkml:trace contextRef="#ctx0" brushRef="#br0" timeOffset="96035">20562 7423 7533,'-6'0'629,"2"0"2647,4 0-2594,-4 0-502,3 4 90,-3-3-90,4 7 0,0-2 0,0 7-91,0-3 91,-4 8-180,3-8 180,-3 4-360,4-9 180,0 3 0,0-3 0,-4 5-269,3-5 179,-4 3 0,5-3-990,0 0 451,0 4 359,0-8-1259,5 3 89,0-4 1081,0 0 359,3 0 0,-3 0 0,5 0 0</inkml:trace>
  <inkml:trace contextRef="#ctx0" brushRef="#br0" timeOffset="96290">20720 7507 7533,'-5'4'1079,"1"-3"-1079,-1 7 900,4-7-1,-7 7 360,3 2-449,-4 0-360,3 4-360,-2-5 89,7 0 1,-7 0 0,3 5-180,0-4-180,0 4-269,5-9 269,-4 3 270,3-7-1619,-3 7 809,4-7-180,0 3 1,0-4-1</inkml:trace>
  <inkml:trace contextRef="#ctx0" brushRef="#br0" timeOffset="96719">20897 7051 7533,'-5'-4'719,"0"3"271,5-3-91,-4 4 540,3 0-899,-3 0 90,12 4-450,-1 1 0,6 0 179,1 3-269,4-7 90,2 3-90,-2-4 0,-4 0 90,-1 0 0,2 0-180,3 0 90,-3 0-90,-2 0-360,-3-4 270,-1 3 90,0-3-989,5 0 629,-4 3 180,4-3-1079,-5 4 539,0 0 180,-4 0-899,4 0 630,-8 0 269,7 0 180,-7 0 360,3 4 0,-8-3 0,-1 3 0</inkml:trace>
  <inkml:trace contextRef="#ctx0" brushRef="#br0" timeOffset="97237">20981 7079 7533,'-15'5'359,"-2"3"-359,6-3 0,-2 1 0,7 2 0,-2-3 1889,-1 4-1079,3 1-450,-3-1-180,9 0 719,0 5-719,5-4 0,0-1 180,8 4-270,2-7 269,3 11-359,1-6 0,-5 2-179,0-8 89,-5 4 0,0-8 180,1 3-270,-1 0 90,0-3-90,1 7 0,3-3 90,-7 1 0,7-2-180,-12 0 180,7 1 0,-7 4 90,3 1-90,-4-1 0,-4 4 180,3-2-90,-7 2-90,3-3 90,-9 7-90,4-6 90,-4 7 0,5-9 0,0 1 0,-9 3 90,7-3-180,-7 4 90,5-1 0,-2-2 0,1 2-269,0-4 89,9-4 0,1 4 180,0-4-180,3 0 180,-3 3-90,4-7 0,0 3 270,0 1-270,0-4 90,0 7 360,4-7 989,26-1-1169,-15-5 0,24 0-90,-29 0-90,3 1 180,1 3-360,0-7 90,1 7 0,-2-3-1439,-3 4 989,-1 0-719,0 0 539,-4 0 180,4 0-269,-8 0 809,7 0 0,-3 0 0,4 0 0</inkml:trace>
  <inkml:trace contextRef="#ctx0" brushRef="#br0" timeOffset="97620">21260 7423 7533,'-5'0'-540,"1"0"360,-1 0 180,4 4-270,-3-3-179,4 7 1168,0-7-89,0 8-360,0-8 89,0 3-269,0 0 360,0-3-180,0 3 0,0 0 269,0-3-269,-4 8 0,3-8 450,-3 7-271,4-7-89,-4 7 0,3-7 0,-3 8 0,4-4-180,0 0-180,-5 3 90,4-3-90,-3 5 89,4 3 1,0 1-90,0 1-179,0 3-1,0-8 180,0-1-90,0-1-1260,0-7-1168,0 4 1978,4-5 180,-3 0 360,8-5 0,-4-4 0,4-5 0</inkml:trace>
  <inkml:trace contextRef="#ctx0" brushRef="#br0" timeOffset="98531">21418 6902 8342,'0'-5'1260,"0"1"-1081,0 4 451,-4 0-180,3 0 1619,-3 0-1620,8 4-89,1 1 180,4 4-180,1 5-180,-1 0 89,0 1-89,1-2 0,-5-4 540,7 5-181,-6 5-359,8-4 0,-5 7 0,-4-12 0,4 8 0,-8-8 0,7 8 0,-7-4-180,7 0 0,-7 4 180,3-3-180,-4 3 0,0 1 180,0 3-540,0-2 270,-4 15 90,-1-9-270,-4 6 180,4-5-90,-4-7-45,1 5 0,-1 1 225,-4 0-449,-8 22-91,7-26-539,-4 2 809,2-4-90,-6-3-360,12-7 181,-3-1-1260,-1 0 449,0 1 991,3-1-901,-1-4 1260,7-1 0,-5-4 0,1 0 0</inkml:trace>
  <inkml:trace contextRef="#ctx0" brushRef="#br0" timeOffset="110390">16366 8530 7533,'-6'5'-180,"2"-1"90,4-4 180,-4 0 449,3 0 2070,-3 0-2339,12-4-90,-1 3 0,6-7 89,5-2-89,-7 0 0,11-3 0,-12 3-270,8-3 270,4-6-360,-5 4 90,9-7 180,-8 4-360,-2 2 180,1-2-359,-7 9 89,-5 0 270,-1 0 0,0 3 0,-3 2-90,3 4 0,-4 0 180,-4 4 0,3 2 180,-3 3-360,0 4 450,3 6-180,-7 1 0,7 2-90,-4-7 270,5 6 0,0 3 0,0 18-1,0 1-89,0-16 0,0 1-90,5 19-337,-4 4 337,3-17-270,-4-3 90,4-12 0,-3-1-180,3 5 90,-4-3 0,0-2-90,0 4 1,0-11 89,0 3-630,0-6 968,0-3-968,0 0 360,0 0-809,0-5 539,-4-5 541,3 0 179,-3-4 0,0-5 0,-2 0 0</inkml:trace>
  <inkml:trace contextRef="#ctx0" brushRef="#br0" timeOffset="110771">16589 8474 7533,'4'-9'-450,"-3"0"1439,3-1-719,1 5 270,-4 1-180,3 0 0,0 3-181,-3-3 181,7-1 180,-3 4-180,9-7 89,-4 3-179,8 0-90,-12-3 0,6 7 180,-2-4-90,4 5 90,1 5-181,2 0-89,-6 4 0,2 4 90,-4-2-90,-4 6-180,0-6 180,-5 2 90,4 1-180,-3 0 90,3 0 0,-4 4 0,-4-3-90,-1 7 90,-5-2-180,1-1 0,0-2 180,-1-7-630,-3 8 360,-2-4-359,1 1 179,-4-2-630,4-3 541,-1-5 179,2 3 0,4-7-360,-1 3-179,1-4 449,0 0-460,4 0 1,0-8 0,5-2 0</inkml:trace>
  <inkml:trace contextRef="#ctx0" brushRef="#br0" timeOffset="111274">17166 8297 7533,'-5'-5'719,"-3"1"-449,7 4 180,-3 0-180,-1 0 269,0 0-89,0 0 0,1 0-180,0 0 179,3 4-89,-7 1 0,2 13 0,-7 2 90,3 12-91,-4 1 181,5 4-180,0 0 0,3 4-180,2-6-1,4 1-179,0-8-89,0-5 89,0-4-450,4-1 270,2-8 90,3-1-630,0-1 91,0-2-1,1 3 180,-1-4-1169,5-1 360,0 0-450,5-3 1709,-5 4 0,0-10 0,-5 0 0</inkml:trace>
  <inkml:trace contextRef="#ctx0" brushRef="#br0" timeOffset="111698">17286 8372 7533,'-5'-5'-540,"1"0"1709,8 5-539,-3 0 539,8 0-179,0 0 539,14 13-1349,-3-6 180,3 11-181,-5-9 1,-8 0 180,12 5 0,-7 0 0,8 9-180,-4-3-180,-5-2 269,0 0-89,-9-8-449,3 4 269,-3-5 0,4 0 89,-3 5-538,2-4 269,-3 3 90,0-3-360,8 3 0,-7-3 360,3 0-1259,-1-2 0,-2-7-270,3 3 629,-4-4 990,3-4 0,-2-1 0,3-4 0</inkml:trace>
  <inkml:trace contextRef="#ctx0" brushRef="#br0" timeOffset="111973">17677 8344 7533,'-10'-5'1799,"2"1"-1350,-1 4 451,-1 0-91,-8 8-89,-5 2-540,7 5 0,-5 2 180,6 2-91,-4 0-179,5 4 90,-8 4-839,11-2 659,-11-1 180,8 6-90,-9-10 0,7 8-809,-1-13 449,8-3 90,-1-7 90,1 5-1079,0-5 838,3-1 61,2-4-158,4 0 1,13-8 0,2-3 0</inkml:trace>
  <inkml:trace contextRef="#ctx0" brushRef="#br0" timeOffset="112340">17798 8251 7533,'0'-5'809,"0"-4"1,9 8 449,-3-3-359,7 4-181,1 0 91,0 4-1,5 2-629,-5 3 180,0 0 180,-1 5 179,2 4-269,3 2 90,-3 7-181,-2-4 1,-3 10-180,-5-9-90,-1 3 270,-4 0-270,-8 2-180,1 8-630,-10-4 450,11-5-269,-7-9-1080,4 3 1169,-1-11-1439,-4 6 810,5-7 449,0-5-1619,-1 3 2249,-3-3 0,2 5 0,-2-1 0</inkml:trace>
  <inkml:trace contextRef="#ctx0" brushRef="#br0" timeOffset="112751">18273 8409 7982,'0'-5'2339,"0"1"-1709,0 4-181,4 0-89,2 0 90,-1 0-90,3 0 0,-3 0-270,4 0 269,9 0-179,-7 0-270,7 0 180,-5-4-90,-2 3 0,11-4 0,-7 5-1169,8 0 629,-9 0 180,0 0-1618,-5 0-1,0 5 1979,1 0 0,-5 4 0,-1 0 0</inkml:trace>
  <inkml:trace contextRef="#ctx0" brushRef="#br0" timeOffset="112981">18357 8558 7533,'-9'5'2069,"4"-1"-1800,0-4 811,5 4-271,0 1-269,0 1-180,0-2-90,5-4 89,0 0-89,4 0-90,0 0 90,5 0 0,-4 0-90,8 0 0,-4 0 0,1-4-450,2 3 270,2-4-1799,5 1-180,4 3 450,-5-7-540,0 7 2069,-8-7 0,-2 7 0,-4-3 0</inkml:trace>
  <inkml:trace contextRef="#ctx0" brushRef="#br0" timeOffset="114831">18961 8195 7533,'-14'0'1079,"4"0"-899,6 0 2069,4 0-990,21 8-899,-8-6-180,18 7 0,-8-5-90,-3-3 89,3 3-269,-5-4 180,1 0 0,0 0-90,-1 0 90,13 0 90,-5 0-540,6 0-1063,-5 0 1333,-7 0-630,11 0 180,-2 0-449,0 0 629,-7 0 0,-8 0-809,-9 0 539,3 0-179,-7 0 179,3 0 963,-4 4 1,-4 1-1,-1 5 1</inkml:trace>
  <inkml:trace contextRef="#ctx0" brushRef="#br0" timeOffset="115524">19045 8297 7533,'-10'0'1169,"1"0"-90,9 0-449,-4 0-180,3 0 1079,-3 0-1169,12 0 269,3 4-449,3-2-180,0 6 0,-1-7 180,-3 7-180,12 1 90,-6-2 90,2 5-450,0-7 180,-4 4 90,5 1-450,-5-5 181,4 3 179,-8-3-180,12 9 90,-10-4 90,1-1 0,-5 0-90,-7-4-180,3 8 270,-4-2 90,0 2-90,0-4 0,0 1 1,-4-1-1,-5 0 0,-1 5-90,-4-4-90,1 4 270,-2-5-90,-3 4-180,-5-2-90,-5 10 270,3-9-90,2 9 91,6-10-1,2 2 90,-7 1 0,-2 4 90,4-6-180,3 4 0,7-11 359,1 5-89,-5 3 270,4-7 0,1 7-90,1-12-180,6 7-1,-2-7 91,4 3 990,0-4-1170,4 0-90,-2 0 89,6 0 1,-7 0-90,7 0 90,-7 0 0,7 0 180,-2 0 0,7 0 90,1 0-270,5 0 180,-4 0-91,6 0-89,-9 0-90,9 0 270,2 0-360,10 0 90,10 0 0,-5 0 90,-2 0 0,0 0 270,-2 0 0,8 0-90,-9 0 179,-5 0-89,-9 0-270,-6 0-90,-8 0-1259,-1 0 439,-4 0 1,-8 0 0,-2 0 0</inkml:trace>
  <inkml:trace contextRef="#ctx0" brushRef="#br0" timeOffset="119710">18998 9032 12030,'6'0'900,"2"0"-541,-7 0-179,7 0 0,-3 0 180,5 0-90,-1-4-270,0 3 360,1-3-180,-1 4 89,0-4-359,1 3 90,-1-3 180,0 4-180,-4 0 90,4 0-90,-8 0-90,7 0 0,-7 0 0,3 0-89,0 0 268,-3 0-358,3 0 269,1 0 0,-4 0 0,3 0 0,-4 4 0,0-3-270,0 3 270,0 0 0,0-3-3238,0 3 3328,-4-4-90,3 0-360,-4 0 360,5 4 0,0-3 0,0 4 0,-4-5 0,3 0 0,-3 0 90,0 0-90,3 0-90,-3 0 90,0 0 0,3 0 90,-3 0-90,-1 0 0,4 0 629,-3 0-539,0 0 0,3 0-90,-3 0 0,4 4 0,0-3 180,0 3-90,-4-4-90,3 0 90,-3 0-90,4 4 90,0-3-90,0 3 90,-5-4-90,4 4 0,-3-3 0,4 3 90,0-4-90,0 5 90,0-4-90,0 3 90,-4-4-90,3 4 0,-3-3 90,4 3-90,0-4 0,-4 4 90,3-3-90,-3 3 0,4-4 0,0 0 0,0 4 90,0-2-90,-4 2 0,2-4 0,-2 0 180,4 4-180,0-3 0,0 3 90,-4 0-90,3-3 89,-3 3-89,4 0 0,0-3 90,0 8 0,-4-8 0,3 3 0,-3 0-90,4-3 90,0 7-90,0-7 0,-4 8 0,3-4 0,-4 0 90,5-1-90,0 0 0,0-3 90,0 7-90,0-6 0,0 6 90,0-7-90,-4 3 90,3-4 0,-3 4-90,4-3 90,0 3-90,0 0 180,0-3-180,0 4 90,0-1-90,0-3 0,0 3 90,0 0-90,0-3 0,4 3 0,-3-4 0,3 0 0,-4 4 0,5-3 0,-4 3 0,3-4 90,-4 0-90,4 0 0,-3 0 0,3 0 0,-4 5 0,4-4 0,-3 3 90,7-4-90,-2 0 90,-1 0-90,-1-4 0,0 3 0,1-4 0,0 1 0,4 3 0,-8-3-270,3 0-90,0-1-180,1 0 270,0-4 90,0 8-179,-1-7-1260,1 3 1079,4 0 180,-4-3-1439,8 2 990,-11 1 809,10-3 0,-7 3 0,5-5 0</inkml:trace>
  <inkml:trace contextRef="#ctx0" brushRef="#br0" timeOffset="120469">19101 8893 8072,'-5'-4'1260,"1"3"-901,4-4 2250,0 5-2429,4 5 270,-3-4-270,3 3-1,0 0 1,-3-3-180,3 3 180,0 0-360,-3-3 90,4 3 180,-1-4-360,-3 0 181,3 4 89,0-3-1080,-3 4 540,7-5 181,-7 0 179,8 4-1529,-8-3 719,7 3 361,-3 0-191,0-3 1,4 7 0,-4-2 0</inkml:trace>
  <inkml:trace contextRef="#ctx0" brushRef="#br0" timeOffset="120926">19343 9032 7533,'-5'0'180,"1"0"3096,4 0-1605,8 0-1851,-6 0 90,15 0-450,-15 4 270,10-3 90,-11 4-629,7-5 89,-2 0 540,-1 0-809,3 4 359,-7-3 181,3 3 179,0-4-360,-3 4 180,3-3 450,-4 3 0,5 0 0,0 1 0</inkml:trace>
  <inkml:trace contextRef="#ctx0" brushRef="#br0" timeOffset="121181">19324 9144 7533,'-5'0'270,"-3"4"-91,7-3-89,-3 3-90,4-4 2339,0 0-1979,4 0-180,-3 0 0,7 0 0,-3 0-91,0 0-89,4 0 180,-4 0 0,4 0-360,1 0 270,-1 4 90,0-3-719,1 3 359,-1-4 90,0 0-990,-4 0 451,4 0 359,-4 0-540,0 0-89,7-4 899,-10 3 0,11-7 0,-8 3 0</inkml:trace>
  <inkml:trace contextRef="#ctx0" brushRef="#br0" timeOffset="121477">19538 8995 7533,'0'-5'-90,"0"1"2878,0 4-2428,0 8 0,0-6-180,0 10 269,0-2-269,0 0 180,0 4-90,5-5 0,-4 0 0,3 5 89,-4 4-3571,0-2 3302,0 1-90,0-7 180,0-1 0,0 4-810,-4-2 361,3 2-1351,-4-4 811,5 1 359,0-1-1439,0-4 2708,0 3 0,5-2 0,0 3 0</inkml:trace>
  <inkml:trace contextRef="#ctx0" brushRef="#br0" timeOffset="122469">19194 7758 7533,'-5'0'-540,"1"0"540,4 0 810,-4 0 89,3 0-539,-4 4 180,1-3-181,3 3 1,-3-4-180,4 0 180,0 4 179,-4-3-179,3 8-90,-3-4-90,0 4 0,3 4 0,-4 2 0,1-1-270,3 4 180,-3-8-90,0 8 0,-1 5 0,0-3 0,1 7-180,-1-4 90,4 1-720,-3 8-269,4-7 539,0-7 91,0-5-1171,4-8 811,1 0 809,5-1 0,-1-8 0,0-1 0</inkml:trace>
  <inkml:trace contextRef="#ctx0" brushRef="#br0" timeOffset="122871">19473 7860 8792,'-5'0'1079,"1"0"-809,0 0-90,3 0 0,-7 0 360,2 4-91,-3-3-179,0 8 0,-5-4 0,0 4-450,-5 0 180,5-3 0,-4 2 0,8-3 90,-12 4-270,7 1 0,-8-5 90,8-1 0,2 0-180,4-3 91,-5 7-91,4-7 90,0 4 0,2-5 180,3 0-90,0 0 90,-3 0 0,7 4-90,-4-3 270,5 3 0,0-4-270,0 4 180,0-3 360,5 3-1,4 0-89,1 1 0,4 1 180,3 2-181,-1-3-179,6 0-360,-7-1 90,19 0-89,-11 2-1261,17-1 631,-16 3 449,-5-7-1709,-6 3 2069,1-4 0,-4 4 0,3 2 0</inkml:trace>
  <inkml:trace contextRef="#ctx0" brushRef="#br0" timeOffset="124474">19985 8428 6903,'0'5'450,"0"-1"629,0-4-899,0 4 180,0-3-90,-4 3 179,3 0-269,-3 2 270,4-1-90,0 3-90,0-3-90,0 9 179,0-4 1,0 7-180,0-2 0,0 4 180,0-5 180,0 12-540,0-10 179,-4 20 1,3-16-270,-3 7 180,0 0-629,-6 14 539,4-9-450,-6 12 180,11-25 90,-8 8 90,8-7-180,-3-2-179,4 4-451,0-10 360,0 1 181,0-5-1350,0-7 1259,0 3 90,4-8-360,-3-1-100,8-8 1,-8-2 0,3-3 0</inkml:trace>
  <inkml:trace contextRef="#ctx0" brushRef="#br0" timeOffset="124790">19976 8437 7533,'0'-20'1259,"0"3"-899,4 7 0,-3 1-360,7 4 179,-7-3 1,8 7 450,-4-8-270,0 8 0,7-3-1,-5 4 91,6 0-270,1 0 0,-4 0-90,7 0 270,2 4-180,-3 1-90,5 5 179,-2 7-89,-4-5 0,3 5-180,-9-3 0,-4-8 90,-1 10 90,-4-5-270,0 7 180,0-3 0,0 2 90,0-2-270,-4 4 0,-1-5 180,-4 4-360,-5 4 180,0-5 180,0 9-720,0-16 361,1 3 89,2-3-270,-6-1 180,6 0 0,-6-3 90,7-2-899,-4 0 449,1-3 91,2 3 269,2-4-990,1 0 1260,7-4 0,-8-1 0,4-5 0</inkml:trace>
  <inkml:trace contextRef="#ctx0" brushRef="#br0" timeOffset="125153">20524 8307 7533,'-15'5'1169,"-2"3"-989,12-7 360,0 7-181,-3-7 1,7 8-180,-8-8 270,4 7-90,0-3-180,-3 4 359,7 1 1,-8-1 90,4 9-271,-4-7 1,4 7-90,-3-5-360,7 2 90,-8 3 180,8 5 0,-3-4-90,0 8 90,3 5 90,-3-6-181,4 18 181,0-23-629,0 10 269,4-8 0,1-3-900,0-2 540,4-4 181,-4-5-1171,8 0 631,-3-3-91,12-2-539,-6-4 540,6 0 899,-7 0 0,7-9 0,-3-1 0</inkml:trace>
  <inkml:trace contextRef="#ctx0" brushRef="#br0" timeOffset="125773">20645 8493 7533,'-9'-4'0,"4"3"899,1-8-1169,4 8 270,0-3-90,0 0 90,0 3 630,0-3 629,4 4-809,-3 0-270,7 0 90,-7 0 0,8 0-1,-8 0 91,7 0 0,-7 4-180,7-3 0,-3 3-180,1-4 270,2 0-90,-3 0 0,4 0-180,1 0 269,3 0-449,-7 0 180,7 0 0,-8 0 90,4 0-539,-4 0 269,4 0 90,-8 0-270,7 4 270,-7-3-90,3 8 90,-4-4-180,0 4 270,0 0-90,0 5 90,-4-4-90,-5 12 1,-2-11 89,2 11 0,-8-4-90,2 6-3187,-1-4 3162,0-3 115,11-11-90,-5 2 90,5-3 0,1 0 0,0 3 0,3-2 3276,-3-1-3070,0 3 63,3-7 91,-4 7-360,5-7 90,5 4-90,0-5 180,4 0 180,13 0-180,-10 0-90,14 0-270,-16-5 90,20 4-900,-16-7 451,16 7 269,-20-3 90,8 4-630,-8 0-179,8 0 989,-4 0 0,1-4 0,-2-1 0</inkml:trace>
  <inkml:trace contextRef="#ctx0" brushRef="#br0" timeOffset="126105">21092 8530 7533,'-5'0'989,"-3"0"-539,7 0-270,-3-4 449,-1 3-269,4-3 0,-3 4 2069,4 0-2160,9 0-448,-3 0 179,7-5-90,-3 4 270,3-3-720,-3 4 270,4 0-1079,3-4 629,-5 3 360,5-3 91,-7 4-541,-1 0 180,0 0 271,1 0 359,-5 0 0,3 4 0,-3 1 0</inkml:trace>
  <inkml:trace contextRef="#ctx0" brushRef="#br0" timeOffset="126303">21111 8632 7533,'-5'0'2698,"1"0"-1708,4 0-811,8 0 1,-2 0-449,20 0 269,-10 0 0,7 0-1260,-5 0 631,-8 0 359,8 0-1349,-4 0 1619,1 0 0,2-4 0,-2-1 0</inkml:trace>
  <inkml:trace contextRef="#ctx0" brushRef="#br0" timeOffset="126627">21493 8614 7533,'-6'5'719,"-2"-1"-179,7-4-270,-3 4-3547,0-3 3831,-1 3 666,-1 0-860,2-3-1,0 4 91,3-1-360,-7 1 180,7 4 3006,-3 0-2800,4 1-566,0-1 180,0 0 0,0 1-180,0-1 180,0 0 0,0 1 89,0-1-448,0 0 179,4 0 90,-3-3-90,3 2-90,0-7 180,-3 3 0,7-4-630,-2 0 360,-1 0 90,3 0-1169,-3-4 630,0-1 179,4-5 540,-4 1 0,4 0 0,0 0 0</inkml:trace>
  <inkml:trace contextRef="#ctx0" brushRef="#br0" timeOffset="126849">21511 8418 7533,'-5'0'2338,"1"0"1,4 0-1979,0 4-630,0-3 270,4 4-90,-3-1-899,7-3 539,-7 7 180,8-7 180,-4 7-719,4-7 269,0 8 540,-3-8 0,6 7 0,-2-3 0</inkml:trace>
  <inkml:trace contextRef="#ctx0" brushRef="#br0" timeOffset="128125">21818 8772 8792,'-6'0'1979,"2"0"-1439,0 0-91,3 0-89,-3 0-270,0 4 180,3-3-90,-12 15-180,11-8 0,-10 9-90,7-3 90,0-4 90,-4 3 0,4 1-1260,0-4 631,-3 4-1530,2-1 1169,1-3 181,-3 0 719,7-2 0,-11-3 0,1 5 0</inkml:trace>
  <inkml:trace contextRef="#ctx0" brushRef="#br0" timeOffset="128582">22004 8409 8612,'0'5'1079,"0"-1"-449,0 0-180,0-3-90,0 8 89,4-8-179,1 7 90,0-3-180,3 5 180,-2-5-90,3 7-91,0-6 1,1 8 0,-1-5 0,0 4 0,1-2 90,-1 6-90,0-6 0,0 6-90,1-6-90,3 6 90,-2-2 89,2-1-179,-4 4 90,-4-8-90,8 3 90,-11-3-539,10 3 179,-2 2-720,0-1 451,3 0 269,-3-9-989,-5 3 539,3-7 270,-7 3-899,7-4 539,-6 0 361,2 0 89,0 0 360,-3 0 0,7-4 0,-3-1 0</inkml:trace>
  <inkml:trace contextRef="#ctx0" brushRef="#br0" timeOffset="128874">22330 8465 7533,'-5'-9'809,"4"3"-359,-3 2-270,4 4 450,-4 0-181,3 0-269,-7 0 90,7 0 360,-8 0-271,8 4 181,-11 2-450,10 7 90,-10-3 90,6 4-270,-3-1 0,-4 2 180,2-1-90,-2 4-90,-1-4 180,0 5-1,-1-5-358,-2 4 179,-2 0 90,0 2-450,-4-1 0,4 2-630,5-9 451,0 5 89,5-3-2428,0-4 1618,8 3 1260,-2-7 0,15-6 0,-2-6 0</inkml:trace>
  <inkml:trace contextRef="#ctx0" brushRef="#br0" timeOffset="129311">22590 8372 8522,'-5'0'720,"1"0"1259,4 0-360,4 4-810,1 1-449,0 4 90,4-3-90,-4 6-1,0-6-89,3 8 180,-3-1-90,5 6-180,-5 0-90,3 0 89,-7-2 1,3-6 90,-4 6-360,5-6 180,-4 6 0,3-6-270,-4 6 180,0-6 90,0 10-360,0-9 270,0 9-180,0-10-89,0 6 89,-4-2 0,3-1 180,-8 4-270,4-8-90,-8 12-629,-2-3 539,1 5 90,-4-5-1259,8-6 720,-4-4 359,5 1 180,0-1-1259,-1-4 720,1 4 899,-4-8 0,-2 3 0,-3-4 0</inkml:trace>
  <inkml:trace contextRef="#ctx0" brushRef="#br0" timeOffset="133420">22963 8595 7533,'-6'0'899,"2"0"91,4 0-271,-4-4-539,3 3 0,-3-3 90,4 4 270,4-4-540,1 3 179,0-4-89,4 5 0,-4 0 90,0 0-90,7 0 0,-5 0 90,2 0-270,3 0 0,-10 0 90,11 0 0,-8 0-630,4 0 181,1 0-811,-1 0 541,-4 0 269,3 0 180,-7 5-1079,8-4 1349,-8 3 0,7 0 0,-3 1 0</inkml:trace>
  <inkml:trace contextRef="#ctx0" brushRef="#br0" timeOffset="133657">22972 8744 7533,'-4'5'0,"3"-1"1169,-3-4 900,4 0-1799,8 0 0,-2 0-91,8 0 1,-5 0 0,4 0-180,-2 0 0,2 0-539,-4 0 359,1 0 180,-1 0-90,0 0-810,1 0 540,-1 0 91,0 0-1171,5 0 541,-4 0 899,3 0 0,1-4 0,0-1 0</inkml:trace>
  <inkml:trace contextRef="#ctx0" brushRef="#br0" timeOffset="136153">23250 8437 7533,'-19'0'2069,"5"0"-1980,10 0-538,4 0 449,8 0 90,-6 0 90,15 0-180,-11 0 0,8 0 269,-5 0-89,4 0 0,2 0-270,-1 0 180,4 0-90,-8 0 90,8 0-90,-8 0 90,8 0-90,-8 0 90,4 0-90,-1 0 90,-3 0-270,8 0 0,-8 0 0,0 0-719,2 0 359,-6 0 180,4 0-1169,-2 4 990,-3-3 539,0 7 0,3-2 0,-2 3 0</inkml:trace>
  <inkml:trace contextRef="#ctx0" brushRef="#br0" timeOffset="136894">23371 8539 7533,'-5'0'0,"1"0"0,4 0 899,-4 0-269,3 0 89,-3 0-449,0 0 0,3 0 90,-4 0-270,5 4-270,0 2 270,0-1-90,0 3 90,5 1 90,4 2-270,5 6 0,1-6 0,-6 2 0,4-4 90,-7 1 90,7-5-180,1 3 90,-4-3-90,-1 4 90,0-3 90,-4 2-180,0-7 90,3 7 0,-7-3 0,3 1-90,-4 2 90,0-3 0,-4 4-90,3 1 90,-7-1 0,3 0-180,0 0 0,-8 1 180,7-1 0,-8 0-90,5 1 90,0-1 0,-9 0 0,7 1 0,-7-1 90,5 4-180,3-2 180,-8-2-90,8-1 0,-4-3 0,5 5-90,0-1 90,-1 4 0,1-2 0,4-2 0,-4-1 0,8-2 0,-3-1 0,4 3 0,0-7 540,0 3-180,4-4-180,-2 0 90,6 0-1,-3 0-89,4 0 0,1 0 0,3 0 0,-3-4 0,4 3 0,-1-7 90,6 7-90,-4-8-360,3 8 180,-9-3 0,1 4 90,-1 0-360,0 0 90,0 0-90,5 0 90,-4 0-360,4 0 181,-9 0-1,3 0-360,-3 0 271,1 0 179,-2 0-360,0 0 180,-3 0 180,3 0-629,-4 4 539,4-3-90,-3 4 271,3-5 179,-4 0 0,-4 4 0,-1 1 0</inkml:trace>
  <inkml:trace contextRef="#ctx0" brushRef="#br0" timeOffset="137637">23185 9172 7533,'0'-5'-1260,"0"0"1440,0 5 0,4-4 180,-3 3-180,4-3 90,-5 4 269,4 0-359,-3 0 720,3 0-630,-4 4-180,0-3 179,0 8 1,0-8-180,0 7 90,0-7 0,0 7 0,-4-3-270,3 5 90,-8 3-180,8-3 180,-3 4 0,0-1-270,3-2 180,-3 2 0,4-4 90,0 1-539,0-5 269,0 3-360,4-7 360,-3 3 0,7-4 1,-3 0-541,5 0 270,-1 0 540,-4-4 0,4-1 0,-4-4 0</inkml:trace>
  <inkml:trace contextRef="#ctx0" brushRef="#br0" timeOffset="137860">23139 9097 7533,'-9'-5'719,"4"-3"451,-3 3-1170,7-5 90,-4 5 89,10-3-448,0 7 269,0-3 180,3 4-270,-3 0 90,5 0 0,-5 0-180,3 0 90,-3 0 90,4 0 90,0 0-630,-4 0 270,4 0 90,-4 0 0,4 4-269,0-3 449,1 3 0,-1 0 0,0 1 0</inkml:trace>
  <inkml:trace contextRef="#ctx0" brushRef="#br0" timeOffset="138177">23343 9162 7533,'-5'0'899,"-3"0"-539,7 0 450,-3 0-361,4-4-269,0 3 0,0-3-90,0 0-90,4 3 270,-3-3-630,7 4 270,2 0 90,-4 0-630,6 0 181,-7 0-1,5 0-90,-1 0 270,-4 0 1,3 0-1,-7 4-540,8-3 810,-8 7 0,7-3 0,-3 5 0</inkml:trace>
  <inkml:trace contextRef="#ctx0" brushRef="#br0" timeOffset="138344">23381 9237 7533,'-4'5'0,"2"-1"629,-6-4 181,7 4-540,-3-3-270,4 3 449,4-4-898,1 0 269,5 0 90,-5-4-540,3 3 360,-3-3 180,5 4-89,-5-4-541,3 3 360,-3-3 180,4 0 180,-3 3 0,2-8 0,-3 4 0</inkml:trace>
  <inkml:trace contextRef="#ctx0" brushRef="#br0" timeOffset="138554">23520 9144 8252,'0'-5'810,"0"1"719,0 4-1529,0 8-90,0-2 90,4 7 90,-3-3-720,4-1 360,-1-4 91,-3 3 89,3-2-360,0 3 180,-3 0 90,3-4-899,-4 4 449,4-4-190,-3 0 1,8 3 0,-4-3 0</inkml:trace>
  <inkml:trace contextRef="#ctx0" brushRef="#br0" timeOffset="139394">23343 8083 7533,'-9'-4'-90,"4"3"180,1-7 0,0 7 90,3-3-91,-4 4 91,5 0 90,-4 0 90,3 0 270,-3 0-450,4 4 89,0 1-89,0 4-90,0 1 90,0 3 90,0 10-270,0-7 270,0 10-180,0-11 90,-4 16 0,3-14-270,-3 13 90,0-19 0,3 2-540,-3-4 270,4 1-1169,0 3 809,0-3 181,0 0 449,4-6 0,1 0 0,4 1 0</inkml:trace>
  <inkml:trace contextRef="#ctx0" brushRef="#br0" timeOffset="139724">23455 8186 7533,'0'-10'1079,"0"5"-899,0 1 0,0 0-270,0 3 270,0-3 0,-4 4-360,-1 0 90,-5 4 90,5-3 90,-3 7-180,3-7 90,-9 8 180,4-4-270,-3 0 180,3 3-180,1-7 0,0 3 180,4 0-90,-8-3 0,11 8 90,-6-8-270,8 3 0,0-4 180,0 4-90,0-3 90,0 3 270,4 0-90,-3-3-180,7 4 0,-3-5 270,5 0-1,-1 0-179,0 4-90,1-3 0,-1 3 90,-4-4 0,3 0-180,-2 0 180,3 4 0,0-3-989,5 7 449,-4-7 450,3 8 0,1-4 0,0 4 0</inkml:trace>
  <inkml:trace contextRef="#ctx0" brushRef="#br0" timeOffset="140988">23679 8669 5824,'0'0'0</inkml:trace>
  <inkml:trace contextRef="#ctx0" brushRef="#br0" timeOffset="141311">23669 8669 8342,'-4'6'720,"3"-2"-540,-3 0 0,4-3 0,0 7 89,0 1-89,0 2 0,0 2 90,0 1-90,4-4-180,-3 3 630,7 34-451,-7-20-224,2 1 0,-1 1-44,-2-6-181,0 4 180,0-11-90,0 6 180,0-12-450,4 3 270,-3-3 0,3-1-449,-4 0 269,0 1 180,0-5-180,0 3 0,0-7 91,4 3-1,-3-4-1169,3 0 1439,-4-8 0,0 2 0,0-8 0,0 1 0,0-2 0</inkml:trace>
  <inkml:trace contextRef="#ctx0" brushRef="#br0" timeOffset="141656">23651 8707 7533,'0'-15'359,"0"-2"-179,0 10 360,0-5-270,0 7-90,0 0 0,0 1 0,0 4-180,4 0 0,-3 0 269,7 0-89,-7 0-270,7 0 90,-2 0 180,3 0 0,0 0-180,0 0 180,1 0 0,-1 0-270,0 0 180,1 4 0,-5-3 0,3 7 90,-7-7-180,7 7 90,-7-7 90,4 8-90,-5-8 0,0 7-1,0-7 1,0 7 0,0-3 0,0 1-90,-5 2-90,4-3 180,-7 4 0,7 1-270,-7-5 90,3 3 180,0-3-90,-4 0-269,8 4 89,-7-4-900,3 4 271,0-4 539,0 4-899,5-8 876,0 3 1,-4 0 0,-1 1-1</inkml:trace>
  <inkml:trace contextRef="#ctx0" brushRef="#br0" timeOffset="142327">23902 8539 7623,'-5'0'719,"1"4"-629,4-3 720,-5 8-540,4-4-1,-3 0-179,4 3 90,0-3 0,-4 5 0,3-1 0,-3 0 0,4 1 90,0-1-270,0 0 359,0 9-359,0-7 0,0 7 90,0-5 90,0-2-450,0 2 270,0-4-359,4 9 179,-3-7 90,7 7-90,-7-5 90,8-7-90,-8 7-450,7-8 271,-3 4 179,5-4-720,-5 0 361,3-5 89,-7 0 180,7 4-450,-2-3 720,-1 3 0,3-4 0,-3 0 0</inkml:trace>
  <inkml:trace contextRef="#ctx0" brushRef="#br0" timeOffset="145158">24004 8623 7533,'-5'0'-180,"-3"0"0,7 0 630,-3 0-450,4-4 269,0 3 361,0-3-450,4 4-90,1 0 0,0-4 0,4 2 0,-8-2 0,7 4 0,-3 0-180,4 0 180,-4 0-90,4 0-90,-4 0 0,8 0 90,-2 0 90,-2 0-90,-1 0 0,-7 0 0,4 0 90,-1 0-90,-3 0 0,3 0 0,-4 4 180,0-2-90,0 2-90,0 0 0,0-3 90,0 7-90,0-7 89,-4 7-89,3-2 90,-8-1-90,8 3 0,-7-3 90,3 4-90,0 1 0,-4-1-90,4 0 90,0 1 90,-3-1-90,3 0-90,-5 5 90,5-4 0,-3 3-90,7-3 90,-3-5 90,0 3-90,3-3-90,-4 1 90,5 2 180,0-3-180,0 0 0,0-1 90,0-4-90,5 0 90,-4 0-90,7 0 90,-7 0-90,7 0 90,-7 0-90,7 0 90,-2 0-180,-1 0 90,3 0 90,-7 0-270,7 0 270,-2 0-360,7 0 270,-7 0-90,7 0-449,-12 0 269,7 0-810,-3-4 631,4 3 89,-3-3 0,2 4 360,-7 0 0,7-4 0,-3-1 0</inkml:trace>
  <inkml:trace contextRef="#ctx0" brushRef="#br0" timeOffset="146503">24209 8688 7173,'0'-5'450,"0"1"89,0 4-269,0-4 90,0 3-270,8-8 0,-5 8-180,9-3 0,-11 4 180,7 0-180,-7 0 180,3 0-90,1 0 0,-4 0-180,7 0 0,-7 0 90,3 0-450,0 0 91,-3 0-541,3 0 720,0 0 270,-3 0 0,4 0 0,-5 0 0</inkml:trace>
  <inkml:trace contextRef="#ctx0" brushRef="#br0" timeOffset="146714">24218 8753 7533,'-5'4'-900,"1"-3"540,4 3 270,0-4 540,4 0-270,-3 0-90,3 0 540,1 0-360,-4 0-181,7 0 91,-7 0 0,7-4-360,-3-1 0,5 0 91,-5 1-181,3 0 180,-7 3-90,7-3 270,-7 4-90,8-5 0,-8 4 0,3-3 0</inkml:trace>
  <inkml:trace contextRef="#ctx0" brushRef="#br0" timeOffset="147046">24367 8688 8342,'0'5'1170,"-4"3"-1440,3-6 270,-3 2 90,4 0-360,0 1 180,-4 0 180,3 3 360,-7 6-360,7-3-1,-4 7-89,5-13 90,0 3-180,0-3 90,0 1 0,0-2 0,0 0 180,0-3-539,5 7 179,-4-7 0,3 3 180,0-4-720,-3 0 360,7 4 91,-7-3 89,8 4-270,-4-5 90,0-5 0,3 4 360,-3-7 0,5 3 0,-1-4 0</inkml:trace>
  <inkml:trace contextRef="#ctx0" brushRef="#br0" timeOffset="147273">24470 8530 7533,'-9'0'-360,"3"4"450,-2-3-90,7 7-180,-3-7 180,4 8 0,0-8 630,-4 11-271,3-6-89,-3 4 360,4-6-180,0 0-270,0-3-360,0 7 0,0-7 0,0 3-630,4-4 361,-3 0 269,7 0 180,-3 0 0,0 0 0,0 0 0</inkml:trace>
  <inkml:trace contextRef="#ctx0" brushRef="#br0" timeOffset="147664">24507 8400 7533,'0'-5'180,"4"0"-90,-3 5-1,8 0-89,-8 0 450,3 0-180,0 0-90,1 0-90,0 5 450,3-4-91,2 7-359,-4-3-90,6 4 270,-11-4-90,4 4 0,-1 0 0,1 1 0,0 4 90,-1 3-450,0-1 360,-3 2-90,3 0-1,-4-8-89,0 8 90,0-4 0,0 1-180,0 2 0,0-2 180,0 4 0,0-5-180,-4 4 0,3-4 180,-7 5-90,3-1-629,0 1 89,-8 4-449,7-4 449,-7 4-180,3-4-449,1-1 1169,0-3 0,-5-2 0,0-4 0</inkml:trace>
  <inkml:trace contextRef="#ctx0" brushRef="#br0" timeOffset="148876">24637 8642 7263,'0'-6'0,"0"2"270,0 4-180,0-4 359,0 3-89,0-3-180,5 4 90,-4-4 90,3 3-180,-4-3 89,4 0-358,-3 2 89,3-2 179,0 0-269,5-1 1,-3-4 89,6 4-270,-7-4 270,1 8-270,2-7 180,-3 7 0,0-7 0,4 7-90,-8-8 0,7 8 180,-7-3-90,3 4 0,-4 0 180,0-4 90,0 3 0,0-3-90,-4 12-90,3-6 0,-3 11 0,0-8 0,3 4 0,-8 5 0,8-4 0,-3 3 180,4-3-180,-4 7 180,3-5 0,-3 5-180,0 1 180,3-3-90,-8 4 89,8 7-179,-3-14 90,0 14 90,3-3-180,-3-3 90,0 7 0,3-8-90,-3-1 90,4 5-90,0-3-90,-4 3 90,3-5 90,-3 1-90,4-1-90,0 1 0,0 12 90,-4-13 0,3 7-360,-3-7 181,4-7-1,0 7-270,0-9 270,0 0-450,0-3 360,0 2-179,0-7-361,0 3 540,0-12-179,0 2 449,4-8 0,-3 5 0,3 0 0,-4-5 0,0 0 0</inkml:trace>
  <inkml:trace contextRef="#ctx0" brushRef="#br0" timeOffset="149223">24702 8688 7533,'0'-5'-90,"0"-3"270,0 7-180,0-4-90,4 5 270,-3-4 269,7 3-539,-7-3 180,3 4 90,-4 0 0,5 0-90,-4 0 0,3 0 90,-4 4-90,4-3 90,-3 3-90,3 1 0,-4-4 180,0 7-181,4-3 91,-3 4-180,3-3 180,-4 2-90,0-3-180,-4 4 270,3-4-90,-7 4-270,7-4 180,-7 0-90,2 3-180,1-3 180,-3 5-89,7-5-271,-12 7 180,11-10 90,-10 11 0,11-12-360,-3 7 271,0-7-1,3 3-270,-3-4 382,4 0 1,0-4 0,0-1-1</inkml:trace>
  <inkml:trace contextRef="#ctx0" brushRef="#br0" timeOffset="149761">24907 8483 6004,'-6'5'809,"2"-4"-629,4 3 360,0-4-360,-4 4-1,3-3-179,-3 7 270,4-3-180,-4 5 0,3-5 0,-3 3 90,-1-7-90,4 7 0,-3-2 0,4 3 180,-4-4-180,3 3 90,-3-3-90,4 5 89,-4-1-89,3 0 0,-3 1-90,4-1 90,0 0 90,-4 1-90,2-1-180,-2 0 0,0 0 90,3 1-90,-3-1 180,0 0-90,3 1 90,-3-1-180,0 4 90,3-2-90,-4 2 90,1 1 0,3-4-90,-3 3 90,4 1 0,0-4-359,0-1-1,4 4-360,1-11 360,1 10-179,6-11-631,-2 3 721,5-4 449,-2 0 0,-3 0 0,-1-4 0,0-1 0</inkml:trace>
  <inkml:trace contextRef="#ctx0" brushRef="#br0" timeOffset="150320">24953 8586 9512,'0'5'269,"0"-1"-179,0 0-90,0-3 180,4 12-180,-3-11 90,3 10 0,-4-11-270,5 12 270,-4-11-270,7 10 90,-7-11 90,3 7 90,0-3-360,-3 5 360,3-5-90,0 3-539,-3 1 359,4-2-90,-5 5 0,4-7 90,-3 0-359,3 4-1,-4-8 270,4 3-450,-3-4 720,3 0 0,0 0 0,2 0 0</inkml:trace>
  <inkml:trace contextRef="#ctx0" brushRef="#br0" timeOffset="150686">25074 8511 7443,'-5'0'-90,"1"0"540,4 0-450,-4 4 269,3-3-179,-8 8 0,8-4-90,-7 4 270,3 1-90,-4 3 90,-1 1-180,5 1 0,-3-2 180,3 1-180,-5-4-180,1 4 180,0-5-360,-5 4 180,4-2 90,1 2-180,0-4 0,4 1 90,0-5 90,1 3-540,0-7 181,3 3-361,-3 0 450,4-3 0,0 4-359,4-5 629,1 0 0,0 0 0,7-5 0,-1 0 0</inkml:trace>
  <inkml:trace contextRef="#ctx0" brushRef="#br0" timeOffset="151561">25139 8390 8162,'0'6'180,"0"2"-180,0-3 180,0 4 90,0 1-180,0-1 0,-4 0-90,3 5 180,-3-4-90,4 8 0,-4-4 90,3 0 89,-8 21-359,8-17 180,-7 17 90,7-16-270,-7 8 0,7-11 180,-7 10-359,7-3 358,-8-7-89,8 10-89,-3-15 89,4 6 89,-4-2-268,3-1-1,-3 4 180,4-8 0,0 8-180,-4-8-90,3 12 270,-4-11-270,5 11 0,0-12 180,0 4-449,0-1 449,0-7 0,0 7-270,0-8 270,0 0-270,0 3 270,0-3-90,0 0 90,0 0-23,0-5 1,0 4 0,0 1 0</inkml:trace>
  <inkml:trace contextRef="#ctx0" brushRef="#br0" timeOffset="153364">25102 8623 6903,'0'-5'900,"0"1"-631,0 4-179,0-4-90,4 2 90,-3-2 0,7 4-270,-7 0 270,4 0 90,3 0-270,-6 0 90,10 0 0,-11 0 0,8 0 0,-8-4 90,7 3-90,-7-3-90,3 4 90,0 0 0,-3 0-90,8 0 90,-8 0 180,3 0-180,-4 4 0,0-3 0,0 3 0,0 0 0,0-2 0,0 6 0,-4-3 0,3 4 0,-8 1 90,4 3-180,-4-3 90,0 8 0,3-8 0,-2 4 270,3-5-90,-4 0-180,-1 5 270,5-4 0,-3 3-270,3 1 90,0-8-90,0 7 90,5-8-180,0 0 180,0 3-1,0-7-178,0 3-91,0 0 90,0 2 90,0-1-90,0-1 90,5-4 0,-4 0 180,3 4-180,-4-3 0,0 3 0,4-4 90,-3 0-90,3 0 0,0 0 0,-3 0 0,3 0 90,0 0-90,-3 0-180,8 0 0,-8 0 180,7 0-90,-7 0-180,7 0 0,-2 0 90,-1 0-270,3 0 181,-3-4 89,0 3-90,4-3 270,-4 4 0,4-4 0,0-1 0</inkml:trace>
  <inkml:trace contextRef="#ctx0" brushRef="#br0" timeOffset="153787">25242 8697 7263,'-6'0'629,"2"0"901,4 0-1890,9 0-450,-3 0 540,7 0 91,-8 0-451,4 0 270,-8 0 360,7 0 0,-7 0 0,3 0 0</inkml:trace>
  <inkml:trace contextRef="#ctx0" brushRef="#br0" timeOffset="154027">25176 8772 7433,'0'5'-1170,"0"-1"860,0-4 131,0 4 195,0-3-16,5 3 9,-4-4 890,3 0-694,0 0 65,-3 0 90,7 0-270,-7 0 269,3 0-269,1 0 0,-4 0 0,7 0-180,-7 0 180,3-4-629,0 3 269,-3-3 180,3 4 90,5 0 0,-3 0 0,7 0 0</inkml:trace>
  <inkml:trace contextRef="#ctx0" brushRef="#br0" timeOffset="154338">25260 8800 7533,'-4'9'629,"3"-4"-449,-3 3-90,4-7-90,0 12 90,0-7-90,0 7-180,0-7 270,0 2-90,0-7-270,0 3 90,8 0 180,-6-3-269,11 3 269,-8-4 0,4-4 0,1-1 0</inkml:trace>
  <inkml:trace contextRef="#ctx0" brushRef="#br0" timeOffset="155466">25260 9004 7533,'-10'20'-900,"-7"2"720,15-16-359,-6 6 539,4-11 0,-1 8 0,-5-4 0</inkml:trace>
  <inkml:trace contextRef="#ctx0" brushRef="#br0" timeOffset="157107">25223 8446 7443,'0'5'90,"0"0"0,4-5 0,-3 0-90,3 0 179,0 4-89,-2-3 90,2 3-180,-4-4 180,4 0 0,-3 4-90,3-3 0,-4 3 180,4 0-180,-3-3 0,3 3 0,-4-4 0,4 5 0,-3-4 0,4 3 0,-5-4-1,4 0 1,-3 4 90,3-3-90,-4 3 0,0-4-90,4 0 90,-3 4 0,3-3 0,-4 3-90,4 0 180,-3-3-90,4 4 0,-5-1 0,0 1 90,4 4-180,-3-4 90,3 4 0,-4-4 0,0 0-180,0 3 180,0-3-90,0 1 0,4 2 0,1-3 0</inkml:trace>
  <inkml:trace contextRef="#ctx0" brushRef="#br0" timeOffset="157791">25279 8911 7533,'-5'5'1889,"-4"4"-900,8-4-539,-3 0 0,0 3-271,3-7-179,-3 8-90,0-8 90,3 7 0,-3-3 0,4 0 0,0-1 0,-4 1 0,2-4 0,-2 7 0,0-3 0,3 4 0,-3-4-89,4 0 89,0-1 0,-4-3-180,3 3 0,-3 0 180,4-3-270,0 7-90,0-7-180,-4 8 1,3-4 359,-4 0-450,5-1 360,0 0-89,0-3-991,0 3 1350,0 1 0,-4-4 0,-1 3 0</inkml:trace>
  <inkml:trace contextRef="#ctx0" brushRef="#br0" timeOffset="160959">20496 9627 7533,'-5'0'0,"-3"-4"-90,7 3 90,-3-3 270,4 4-91,0 0 91,0-4 90,0 2 180,0-2-270,0 0-90,0 3 269,0-3-269,4 4 0,1 0 0,4-4 0,1 3 270,7-3-270,-5 0-360,9 3 270,-10-4-90,2 5-360,1 0 270,-4 0 90,8 0-540,-8 0-179,3 0 359,1 0 90,-4 0-899,4 0 539,-5 0 180,0 0 450,1 0 0,-5 5 0,-1 0 0</inkml:trace>
  <inkml:trace contextRef="#ctx0" brushRef="#br0" timeOffset="161187">20543 9748 7533,'-5'5'0,"-3"-1"-360,7-4 0,-4 0 1350,5 4-721,0-3-89,0 3 540,5-4-270,-4 0-91,7-4 1,1 3 0,6-3-180,-1 0-180,0 3-90,-1-3 270,-3 4-720,4 0 270,-5 0 270,0 0-1169,5 0 539,-4 0 271,4 0 359,-5 0 0,4-4 0,2-1 0</inkml:trace>
  <inkml:trace contextRef="#ctx0" brushRef="#br0" timeOffset="162265">20943 9534 7533,'-5'0'-180,"-3"0"180,7 0 0,-3 0 270,0 4-1,2-3-89,-2 3 270,0 0-180,3-3-180,-3 4 90,4-1 90,0-3 0,-4 7-91,3-3 1,-3 4 0,4 1-90,0-1-90,0 0 0,0 1 180,0-1-270,0 4 90,0-2-90,0 2 270,0 1-360,4-4 90,-3 8 0,7-8-90,-7 7 90,12 2 90,-11-3-90,10 1-89,-11-8 179,7 1-270,-6-5 270,2 3 0,0-7-90,-3 3 90,7-4-90,-7 0 180,3 0-90,0 0-90,-3 0 180,8-4-90,-8-1 0,7-8-90,-7 2 90,7-2 0,-7-1 0,8 0-90,-8-1-90,7-2 90,-7-6 90,7 2-90,-7-1 90,3 4 90,-4 8-180,0-4 90,0 5 0,0 0 180,0-1-180,0 5 0,0-3 180,0 7 270,0-3-540,0 12 180,0 2-90,0 5-90,0-2 90,0 5-90,0-7 90,0 11 0,5-12-90,-4 8 90,7-4-90,-3 5 90,4-5 0,1-4 0,-1-2 0,-4-7 0,3 3 180,-7-4-180,8 0 0,-8 0 180,7-4-180,-7-1 0,3-4 0,-4-1 0,4 1 0,-3 0 90,3-5-180,-4 0 90,0-5 90,0 5-540,0 0 0,0 1-449,0 2 449,0-2 90,0 4 360,0-1 0,5 1 0,0 0 0</inkml:trace>
  <inkml:trace contextRef="#ctx0" brushRef="#br0" timeOffset="162776">21241 9813 5914,'0'5'719,"0"-1"-719,0-4 90,0 4 270,0-3-90,0 4-90,0-1 90,0-3-1,0 3-179,0 0 0,0-3 180,0 3-180,0 0 90,0-3 0,0 4-360,0-1 180,0-3 90,4 3-180,1 0 90,5-3-90,-5 3 0,7-4 90,-10 0-90,11 0-90,-8 0 90,4-4 90,-3-1-90,2 0 90,-7-4 0,3 4 0,-4 0 0,0-3 0,0 3 0,0-1 0,-4 2 0,3 0 0,-7 3 0,2-7 0,-3 7 90,0-3-90,-5 4-90,4 0 270,1 0-180,0 0 0,8 0 0,-3 0-629,0 0 359,3 0 225,-3 0 0,4 4 0,0 1 0</inkml:trace>
  <inkml:trace contextRef="#ctx0" brushRef="#br0" timeOffset="163487">21483 9432 8792,'0'15'720,"0"-6"-630,0 3 89,0-1-179,0 3 90,0 8-90,0-11 90,0 10 90,0-10-90,0 6 90,-4 6-180,-1 2 90,-4 11 0,3-11-270,-2-2 90,7-6 0,-7-7-539,7 12 269,-7-10 180,7 5-1709,-4-8 1439,5 1 0,0-5 360,0-1 0,0-12 0,0-3 1</inkml:trace>
  <inkml:trace contextRef="#ctx0" brushRef="#br0" timeOffset="163756">21455 9488 7533,'0'-9'180,"4"-1"89,-3 1 91,8 4-180,-8 1 90,7 4-90,-7 0-90,7 0 0,-2 4 180,-1 1-180,3 0 89,-7 8-89,7-7 0,-7 7 180,8 1-180,-4 0 180,0 0 0,-1 0-90,0-1 0,-3 1-90,8 1 89,-8-2-448,7 1 179,-3-4-630,0 4 450,3-5-449,-2 8 359,-1-5 270,-1 5-180,0-11-539,-3 2 269,7-7 180,-7 3-270,4-4 630,-5 0 0,4 0 0,1 0 0</inkml:trace>
  <inkml:trace contextRef="#ctx0" brushRef="#br0" timeOffset="164101">21679 9348 7533,'0'-14'0,"4"1"-360,-4 7 90,8-2 90,-7 7 360,3-3 270,-4 4-270,0 0 359,5 0-179,-4 0-180,3 0 90,-4 4 0,0 1 0,0 5-90,0-1-91,0 0 91,0 5 90,-4 4 450,-1 18-720,-4-9 90,4 8 90,1-20-180,4 2 0,-4 2-180,-2 9 180,1-4-90,1-1 180,0-6-630,3-2 270,-3 4 180,4-1-270,-4 1 91,3-1 89,-3-3 0,4-2-360,0 1 90,0-4 181,0-1-361,0 0 270,0-4 0,0 0 1,0-1 89,0-4 270,4 0 0,1 0 0,4 0 0</inkml:trace>
  <inkml:trace contextRef="#ctx0" brushRef="#br0" timeOffset="164604">21911 9395 6993,'-5'9'90,"4"-4"90,-3 4 0,0-4-180,3 0 180,-3 3 0,0-2-1,3 3 181,-3-4-270,0 3 270,3 2-90,-8 4-90,4 0-90,-4 4 0,4-8 0,0 3-90,1-3 179,3 3-268,-7-3-1,7 4 90,-3-1 0,0-2-90,3 18-90,-3-15 270,-1 16-90,4-16-90,-3 5 90,4-5 0,0 4 90,0-8-360,0 4 180,0-5 0,0-4-180,4 4 90,-3-4 180,4 4-540,-1-4 181,-3-1 179,3 0-90,0-3-450,-3 4 361,3-5 359,0 0 0,-3 4 0,3 1 0</inkml:trace>
  <inkml:trace contextRef="#ctx0" brushRef="#br0" timeOffset="165356">21901 9571 8882,'5'0'540,"0"0"-181,-1 4-179,-3-3 0,7 8 0,-7-8-90,7 7 180,-2-7-180,-1 7-90,3-7-90,-3 7 270,4-6 0,1 6-360,-5-7-90,12 15 90,-10-13 90,10 14-270,-7-12 180,-1 4 1,-4-3-631,3 2 360,-7-3 180,8 0-719,-4-1 359,0 1 271,3-4 359,-7 3 0,8-4 0,-4 0 0</inkml:trace>
  <inkml:trace contextRef="#ctx0" brushRef="#br0" timeOffset="165612">22087 9571 7623,'-5'-5'359,"1"1"-179,4 4-90,-4 0 0,3 0-180,-3 0 180,0 0 0,3 0 180,-3 0 90,-1 4-360,0 1 90,-4 4 0,0-3 0,3 2-180,-2-3 180,3 4 0,-4 1-270,4-1 270,-4 0 0,4 1-90,-8 3-270,2 1-90,2 1 270,1-2 90,7-7 0,-3 2-90,4-7 22,0 3 1,4-12 0,1-3-1</inkml:trace>
  <inkml:trace contextRef="#ctx0" brushRef="#br0" timeOffset="166016">22236 9423 9871,'0'9'720,"0"1"-720,0-1 0,0 0 180,0 0-180,0 1-90,0-1 270,0 0 0,0 1-270,0-1 180,0 4-90,0-3 0,0 4 0,0-1 90,-4-3-90,3 12-90,-3-11 180,4 19-180,0-13 0,0 6-90,0 2 90,-4-8 0,3 10 90,-3-13-540,4 4 270,0-8 180,0 8-179,0-8-91,0 4 180,0-9-90,0 3-270,0-3 181,4 0-1,-3 4 0,3-8-180,-4 3 181,4-4 359,-3 0 0,3 0 0,1 0 0,0 0 0</inkml:trace>
  <inkml:trace contextRef="#ctx0" brushRef="#br0" timeOffset="167371">22367 9516 7623,'0'5'719,"0"3"-449,0-7-90,0 7 0,0-3-90,0 0 0,-4 4 180,3 0-360,-4 1 270,5 4-1,-4-1-268,3-2 268,-3 2-89,4 5-90,-4-3-359,3 8 179,-3-5 90,4-3-540,0-2 360,0-3 0,0-5-359,0 3 179,0-3 180,0 0 90,0-1 0,0-4 0,0 0 1</inkml:trace>
  <inkml:trace contextRef="#ctx0" brushRef="#br0" timeOffset="168160">22367 9543 7982,'-5'0'450,"0"0"0,5 4-360,0-3 90,0 8-180,0-8 0,0 7 90,0-7 0,0 7-180,0-3 270,0 5-270,0-5 180,0 3 0,0-7 0,5 7-180,-4-2 180,3-1-1,-4 3-178,0-3 178,0 9 1,0-8-180,0 6 1,0-7 89,0 5 89,4-5-268,-3 3-1,3-3 90,0 1-270,-3 2 360,8-7 0,-4 3-180,0 0 90,3-3 180,-3 3-180,5-4 90,-5 0-90,3 0 180,-3-4-180,5-1 0,-1-4 270,-4 4-180,7-8 180,-1-1-180,-1-2 0,3-1 0,-12 7 0,7 1-90,-7 0 90,3-1 0,0 5-90,1-7 90,1 6 0,-2-8 0,-4 5-90,0-8 90,0 9 0,0-8 0,0 11 0,0 0 180,0-4 0,0 8-90,0-3-90,0 0 0,0 3 90,0-3 0,0 12-180,0-6 90,0 11 0,0-12 90,0 7-180,0-3 90,0 8 0,0-3 0,0 0 180,0 2-180,0-6 90,0 8-90,4-9 90,-3 3 0,3-3-90,-4 5 179,0-1-89,0 0 0,4 1-90,-3-1 0,7 4 0,-7-2-359,8 2 179,-8-4 0,7 1 180,-7-5-360,3 3 180,0-7 0,-3 3 0,8 0-180,-8-3 91,3 4 89,0-5-180,-3 0 90,7 0 270,-7-5 0,8 0 0,-4-4 0</inkml:trace>
  <inkml:trace contextRef="#ctx0" brushRef="#br0" timeOffset="168520">22693 9646 8162,'-5'5'540,"4"-1"-270,-3 0-90,4-3-270,0 7 270,-4-3 90,3 1-91,-3 2-89,4-3 90,0 4 0,0 1-90,0-1 0,0 0-180,0 1 90,4-5-90,-3-1 90,7 0-270,-7-3 270,4 3-90,-1-4 0,-3 0 1,7-4 89,-7 3 0,7-7-180,-7 3-90,4-1 270,-1-2 0,-3 3-270,3-13 90,-4 11 90,0-9 0,0 10 90,-4-3-90,3 4 90,-8-3 0,8 7 0,-7-3-90,7 4 90,-7 0-180,7 0 90,-3 0 0,-1 0-629,4 0 269,-3 4 450,4-3 0,-4 7 0,-1-3 0</inkml:trace>
  <inkml:trace contextRef="#ctx0" brushRef="#br0" timeOffset="168764">22860 9757 8342,'-5'5'1529,"-3"4"-1349,3-4 0,-5 4 450,1 5-630,-5 4 0,4-2-360,-3 1 90,8-7 270,0-1-90,1 0-360,3-4 91,-3 4 179,4-8-990,0 7 541,0-7 449,0 3 0,4-4 0,1 0 0</inkml:trace>
  <inkml:trace contextRef="#ctx0" brushRef="#br0" timeOffset="169077">22916 9442 7533,'-9'-6'2428,"4"2"-1888,0 4-720,5 0 180,9 0 180,1 4 180,0-3-270,3 4 0,-8-1 0,4-3 0,1 3 0,-1-4-1,0 0 1,-4 0 0,4 4 0,-4-3-90,4 3 0,5-4 270,-4 0-630,3 0 180,-3 0-809,-1 0 449,0 0 91,1 0-361,-5 0 270,3 0 540,-7 0 0,3 0 0,-4 0 0</inkml:trace>
  <inkml:trace contextRef="#ctx0" brushRef="#br0" timeOffset="169611">22981 9479 7533,'-9'0'989,"4"0"-539,1 0 449,4 0-719,0 4-90,0-3 180,0 3 450,0 4-540,4-2-91,-3 4 1,7-2 90,-7-7-90,7 7 90,-2-7-180,3 7 90,0-3-270,0 0 90,-3 4 90,2-8 90,-3 7-540,0-3 271,3 0 89,-2 4-360,-1-4 180,3 0 90,-7 3 0,7-7 0,-7 7-89,4-6 269,-1 6-270,-3-7 270,3 7-180,-4-7 180,0 7 90,0-2-180,0-1 0,0 3 180,-4-7 90,3 7-90,-12-7 0,11 8-90,-10-8 0,7 7 0,-1-7 0,-2 7 0,7-7 90,-7 3-1,7 1-89,-3-4 0,4 3 0,-4 0 0,3-3 0,-4 3 0,5 0-179,0-3-1,0 3 90,0 0 0,0-3 90,0 4 0,0-1 0,0-3-90,0 3 90,0 0 450,0-3 449,0 3-809,5-4 180,-4 0-180,7 0-90,-3 0 180,0 0-90,3 0 0,-2 0 89,3 0-268,0 0 178,-4 0-89,4 0-629,-8 0 359,7 0 90,-7 0-809,7 0 449,-7 0 180,8 0 180,-4 0-1079,0 0 539,3 0 720,-7 0 0,8 0 0,-4 0 0</inkml:trace>
  <inkml:trace contextRef="#ctx0" brushRef="#br0" timeOffset="169948">23204 9729 7533,'0'5'0,"0"4"0,0-8-180,-4 7 540,3-3-270,-3 0 89,4 4-269,0-4 450,0 4 990,0 9-1081,0-11-89,0 9 0,4-15-90,-3 4 90,7-5-90,-3 0-180,0 0 180,8 0-180,-7-5 0,7 4 90,-7-7 90,2 3-270,-3-4 90,0-1 0,-1 1-180,-4 0 90,4-1 91,-3 1-91,4 0 90,-5 4 90,0-4-90,0 4 270,-5-4-180,0 4-90,-4-3 270,4 7-1,-4-4-179,4 1 0,0 3 180,-3-3 90,3 4-450,-5 0 90,5 0 90,1 4 90,0-3-899,3 8 269,-3-8 360,4 7-809,0-7 359,0 7 270,0-3 1,0 0 359,0 4 0,-4-4 0,-1 4 0</inkml:trace>
  <inkml:trace contextRef="#ctx0" brushRef="#br0" timeOffset="170340">23334 9488 8612,'9'4'1439,"-3"1"-1169,-2 0 270,0 4-180,-3-4-1,7 0 1,-7 3 0,7-3-90,-6 4-90,6 1 0,-3-5 0,0 3-1,3-3 1,-7 4-90,8 1 90,-8-1 0,3 0-90,0 1 270,-3 7-180,3-5-90,0 5-180,-3-3 270,4-4-180,-5 8 90,0-8-180,-9 20 0,7-13-360,-10 14 180,7-16 90,-5-2-449,5-3-451,-3-1 450,3 0 181,-1 1-631,-2 3 361,7-7 359,-7 11-1169,7-15 1529,-7 10 0,2-7 0,-3 5 0</inkml:trace>
  <inkml:trace contextRef="#ctx0" brushRef="#br0" timeOffset="170907">23539 9673 7982,'5'0'1350,"3"0"-1170,-2 0 449,-1 0-269,3 0 450,1 0-451,2 0-179,2 0 0,-4 0 0,1 0-270,-1-4-270,0 3 180,1-3 180,-5 4-1079,7 0 449,-10-4 361,11 3 89,-12-3-630,7 4 180,-7 0 562,3 0 1,0-4 0,1-1 0</inkml:trace>
  <inkml:trace contextRef="#ctx0" brushRef="#br0" timeOffset="171125">23632 9525 7533,'-5'0'1259,"1"0"-899,4 0-180,0 8 90,0 2 269,-4 13 1,3-3-360,-4 11 0,5-11 0,0 3-180,-4-5 90,3-4 89,-3 1-628,4 2 269,0 2 180,0 0-990,0 0 451,4-6 269,-3 1 90,3-8-1259,1 6 1439,-4-6 0,7 3 0,-3 0 0</inkml:trace>
  <inkml:trace contextRef="#ctx0" brushRef="#br0" timeOffset="171785">23762 9580 7533,'-5'0'1079,"-3"0"-899,7 0-540,-3 0-359,4 5 898,0-4 1,0 7-90,0-7-180,0 7 630,4-7-180,-3 7-270,3-2 270,-4 3-180,0 0-1,0 1-89,0-1 0,0 0 0,0 5 0,4-4-90,-3 3-90,3 1 180,-4-4 90,0 4-360,4-5 360,-3 4-180,8-2-90,-8 2 0,7-4-180,-7 1 90,7-5 1,-7-1 179,8-4-270,-8 0 180,7 0-90,-7 0 90,3 0 0,0 0 0,-3 0 0,8 0 0,-8-4 0,7-1 0,-7-5-90,3 1 270,-4 0-180,4-1 0,-3-3 180,3 3 90,-4-4-270,0 1 90,0-2 360,5-3-180,-4-1 180,3 5 0,-4-4-360,0 8 359,-4 0-179,3 2 0,-4 7 0,5-3-90,0 4-270,-4 0 180,3 0-90,-3 8 0,4-1-90,0 10 90,0-7 180,0 8-180,0-8 90,0 8 0,0-8 0,0 4-90,4-5 270,-3 0-90,3 1-90,-4-1 270,5-4-90,-4 3 0,3-7-90,0 3 450,-3-4-540,7 0 179,-7 0-89,3 0 90,0-4-90,-3-1-360,4 0 180,-1-12 90,-3 10-359,3-10 179,-4 7-180,4-3 180,-3 3-180,3-8-449,-4 8 269,0-4-899,0 1 809,0 7 180,0-7 450,0 12 0,0-3 0,0 4 0</inkml:trace>
  <inkml:trace contextRef="#ctx0" brushRef="#br0" timeOffset="172161">23949 9822 8162,'0'5'1170,"0"0"89,0-5-1079,0 4 0,0-3 539,0 3-539,0 0 90,0-3-270,0 7 90,0-7-270,0 8 360,0-4-180,0 0-899,0-1 539,0 0 90,0-3-1079,0 8 629,0-8 270,4 3 91,-3 0-451,3-3 270,-4 3 540,0-4 0,4 4 0,1 1 0</inkml:trace>
  <inkml:trace contextRef="#ctx0" brushRef="#br0" timeOffset="173062">24125 9414 7803,'0'-6'809,"0"2"450,0 4-1079,0 9 180,0-3-180,0 7 0,0-3 90,0-1-270,0 0 180,0 0-1,0 5 1,0-4-180,0 8 450,0 0-630,0 2 180,0 2 0,0-3 180,0-5-180,0 4 0,0-4 0,0 5 0,0-1-270,0 5 180,0-3-90,0-2-359,-4 0 89,3 1 270,-3 0-539,4 0 269,0-10 180,0-1-630,0-2 271,0-1 269,0-1 135,0-4 0,-4-8 0,-1-3 1</inkml:trace>
  <inkml:trace contextRef="#ctx0" brushRef="#br0" timeOffset="173344">24079 9534 7533,'9'-20'1889,"-4"3"-1530,0 17-538,-1 0 179,-3 0 0,3 0 269,0 0 181,-3 0-180,7 4 90,-7 2-90,8 3-91,-8 0 1,7 0 0,-7 0 270,7 9-270,-7-7-90,7 7 0,-6-5 90,2-2 0,0 2-360,-3 0 180,7-2 0,-7 2 180,3 1-990,-4-4 450,4 3 180,-3-3-989,8 3 629,-8-3 91,3 0-1170,0-2 1169,-3-3 0,3 0-270,-4-1 541,4-4 179,-3-4 0,3-1 0,1-4 0,0 0 0</inkml:trace>
  <inkml:trace contextRef="#ctx0" brushRef="#br0" timeOffset="173671">24265 9414 7533,'0'-6'180,"0"2"179,0 4-359,0 9 0,-4-7 1799,3 14-1529,-3-10 540,4 8-450,0-5-271,0 0 271,0 1-270,0-1 270,0 9-360,0-7 180,0 6 0,0-4-180,0-2 90,0 6 0,0-6-90,0 6-180,0-2 90,0 7-180,0 6 270,0-3 90,0 2-360,0-13 90,0 4 0,0-4-449,0 1 179,0 7 180,0-11-989,0 11 989,0-16 0,0 6-360,0-11 181,0 8 179,0-8 270,0 3 0,0 0 0,0 1 0</inkml:trace>
  <inkml:trace contextRef="#ctx0" brushRef="#br0" timeOffset="174337">24442 9442 7533,'-5'0'90,"1"0"269,4 0-628,-5 0 179,4 0 90,-3 0-90,4 4 90,-4-3 90,3 3 0,-3 0 269,4-3-89,-4 7-180,3-7 90,-3 8 0,0-4 0,2 4-90,-2 0 180,0 1 0,3-1 269,-11 12-179,6 0-360,-8 2 270,5 7-90,-1-17-180,5 13 0,1-12 180,0 5-90,3 4-180,-7-4 0,7 4 90,-3-5-90,4-3 90,0 7 0,0-7-180,0 4 90,0-6 0,4-3-270,1-1-90,0 0 1,7 0-451,-5-3 360,6 2 271,-4-7-1,1 3-270,-1-4 0,0 0 540,1 0 0,-1 0 0,0 0 0</inkml:trace>
  <inkml:trace contextRef="#ctx0" brushRef="#br0" timeOffset="176081">24414 9627 8072,'5'0'720,"3"0"-630,-7 0 90,8 4 180,-8-3-1,7 3-179,-3 0 0,0-3 0,4 4 0,-4-1-90,0-3 0,3 7 180,-3-7 90,5 11-360,-5-10 0,3 11 0,-7-8-270,8 0 90,-4 8-1799,12 1 1529,-10-3-90,10 6 1,-16-16 179,7 7 0,-7-7 360,4 3 0,-1-4 0,1 0 0</inkml:trace>
  <inkml:trace contextRef="#ctx0" brushRef="#br0" timeOffset="176329">24591 9580 7533,'-15'0'0,"6"5"180,1-4-270,7 3-90,-8 0 360,8 1-180,-7 4 0,3-3 449,0 2-359,-3-3 0,2 4-90,-3 1 900,0-1-450,-1 4-181,1-2 1,0 2 270,-5 9-540,4-6 180,1 7-90,0-10-630,8-3-359,-3-1-1,4 0 450,0-3 91,0-2-361,4-4 720,2 0 0,3 0 0,0 0 0</inkml:trace>
  <inkml:trace contextRef="#ctx0" brushRef="#br0" timeOffset="176660">24683 9460 7533,'-5'5'539,"-3"-1"-269,7 1 90,-3-4 180,4 7-180,-4-7 179,3 7-89,-7-7-90,7 7-90,-3-2 359,0 15-629,3-4 90,-4 5 90,5-9-360,-4 1 180,3 0-90,-3 13-90,0-6 180,3 6-90,-3-4-90,0-4 91,3 4-91,-4 0 180,1-4-720,3 4 360,-3-4 90,4-1-449,0 1 269,0-1 450,0 1 0,0 0 0,0-1 0</inkml:trace>
  <inkml:trace contextRef="#ctx0" brushRef="#br0" timeOffset="178344">24683 9841 7623,'4'-5'359,"-3"-4"-269,8 8 0,-8-7 0,7 3-90,1-21 0,6 9 90,-1-19 0,0 21-90,-9-7 0,3 12 90,-3-4-180,0 1 90,-1 3 90,1-8-180,-4 4 90,7 3 0,-7-1 0,3 11 90,-4-7-90,0 7 0,0-4 0,-4 5-90,3 0 90,-3 5 90,0 0-90,3 0 90,-8 3-90,8-7 0,-3 7 180,0-2-180,-1 7 90,0-3-90,1 4 0,4-1 0,0-2 90,-5 2 0,4 1-90,-3-4 0,4 7 90,0-2-90,0-1 0,0 0 0,0-5 0,0 0-180,0 1 180,0-5 90,4 3-90,-3-7-180,8 3 90,-8-4-90,11 0-90,-6-4 90,8-1 90,-5-4 0,0-1 0,1-3 90,-1 3 90,0-4-180,1 1 1,-1-2 178,-4 1-89,3-4 90,-2-5-90,-1 7 0,-1-6 90,-4 9-90,0 2 0,0 2 90,0 1 180,0 3-90,0 0-180,0 0 180,0 1 90,-4 3-270,3-3 90,-3 4 90,4 0-90,0 4 0,0-3 0,-5 8-90,4-4 0,-3 4 89,4-4 1,0 8-180,0-11 180,0 14-90,0-10 0,0 8 90,0-5-90,0 0 90,0 1-270,0-1 270,0 9-180,0-3 0,0 4-449,0-6 179,0-4 180,4 1-180,-3-5-89,8 3 269,-8-7-900,7 3 1080,-3-4 0,5 5 0,-1 0 0</inkml:trace>
  <inkml:trace contextRef="#ctx0" brushRef="#br0" timeOffset="178718">24981 9757 7533,'-5'0'-1529,"1"0"1349,4 4 180,0-3 719,0 3-179,0 1-270,0 0 180,0 0-91,0-1-179,0 0 270,-4 1-90,3 1-90,-4 2-1,1-3-269,3 4 90,-3 1-180,0 3 90,3-3 180,-7 4-629,7-5-181,-4-4 180,5-1-1079,0-4 1529,5 0 0,0 0 0,4 0 0</inkml:trace>
  <inkml:trace contextRef="#ctx0" brushRef="#br0" timeOffset="179144">25037 9934 7533,'-5'0'989,"1"0"-809,-1 4 0,4-3 90,-3 3-90,0-4 179,3 4-269,-7-3 90,7 4 180,-8-1-270,8-3-90,-7 7 180,7-7-450,-3 7 180,0-3 90,-1 1-360,0 2 180,-4-7 91,8 7-901,-3-3 720,0 0 90,3 4-1079,-3-8 899,4 3 270,0-4 0,4 0 0,1 0 0</inkml:trace>
  <inkml:trace contextRef="#ctx0" brushRef="#br0" timeOffset="179508">25093 9534 7533,'0'-5'0,"0"1"-1080,0 4 1170,4 0 900,-3 0-1,3 0-89,0 0-361,1 0-269,0 0-90,4 0-180,-4 0 450,4 0-90,1 0-360,3-4 0,-3 3 0,4-3 0</inkml:trace>
  <inkml:trace contextRef="#ctx0" brushRef="#br0" timeOffset="180126">25074 9562 7533,'0'5'-360,"0"3"0,0-7 270,0 8 0,0-8 180,0 7 0,0-7-180,0 7 0,0-7 720,0 7 989,0 2-1349,0-4-90,0 2 90,0-4-181,4-3 1,1 4 90,1-5 0,2 0-360,-3 0 180,0 0 0,3 0 180,-7 0-630,8 0 271,-4 0 89,0 0-270,-1 0 90,0 0 0,-3 4 360,4-3-180,-5 3 0,4-4 180,-3 0-180,3 4 0,-4-3 360,0 7-180,-4-7 0,3 8 0,-8-8 0,8 7 0,-7-3-270,3 4 180,-4 1 90,-1-1-90,5 0-90,-3 1-90,3-1 180,-5 4 0,5-2-90,-3 2 90,7-4 90,-3-3-90,0 2 0,3-7-90,-4 7 180,5-7 180,0 3-270,0 0-90,5-3 90,0 4-180,0-5 180,7-5-90,-5 4 0,6-3 90,-4 4 0,-4 0 0,4 0-90,-8-4 270,7 3-90,-7-3-90,3 4 0,0 0 180,-3 0-180,4 0 0,-1 0 0,-3 0 0,3 0 0,0 0 0,-3 0-270,3 0 270,-4 4-630,0-3-809,0 3 990,0 0 449,0-3 0,0 8 0,0-4 0</inkml:trace>
  <inkml:trace contextRef="#ctx0" brushRef="#br0" timeOffset="180443">25223 9776 7892,'-5'5'810,"1"-1"-630,4-4-180,0 0 90,0 4 0,0-3 360,0 3-271,0 1-89,0-4 0,0 3 90,0 0-90,0 1-180,0 4 180,0-4-180,0 4 0,0-4 90,0 0 90,0 3-360,-4-2 270,3 3-719,-4-4 359,5 3 90,0-7-1259,0 3 1169,5-4 360,-4 0 0,3 0 0,-4 0 0</inkml:trace>
  <inkml:trace contextRef="#ctx0" brushRef="#br0" timeOffset="181051">25242 9423 6903,'0'-5'450,"0"1"1709,0 4-1980,4 0-89,-3 0 180,7 0-90,-7 0-180,7 4 0,-2-3 0,3 3 0</inkml:trace>
  <inkml:trace contextRef="#ctx0" brushRef="#br0" timeOffset="181526">25279 9906 7533,'-15'14'3276,"2"0"-2145,8-5-681,-3 1 90,2 3-450,-3-3-90,0 8 90,-1-8-180,1-1 90,4 0 0,-3-4 0,7 4-180,-8-4 90,8 4-90,-3-8 180,0 7-360,3-7 180,-3 3 0,4-4-1169,0 4 809,0-3-135,0 3 1,4-8-1,1-1 1</inkml:trace>
  <inkml:trace contextRef="#ctx0" brushRef="#br0" timeOffset="182244">25232 9423 7083,'0'-5'809,"0"1"271,0 4-900,4 4-90,-2-3 0,2 3 180,-4-4-181,4 0 1,-3 0-90,3 4 90,0-3 90,-3 3-180,3-4 90,-4 4 0,0-3 90,4 4 0,-3-1-180,4-3 180,-5 3 90,0 0-180,0-3-180,0 3 90,4 0 0,-3 1 0,3 5 0</inkml:trace>
  <inkml:trace contextRef="#ctx0" brushRef="#br0" timeOffset="183671">25204 9460 5824,'0'-5'809,"0"1"540,0 4-1349,5 0 180,-4 4-180,3-3 0,-4 3 360,0-4-270,0 4-90,4-3 360,-3 3-270,3-4 0,-4 5 90,0-4 0,0 3-1,0 0 91,0-3-180,4 3-180,-3 0 90,3-3 90,-4 7-180,0-7 0,4 8 0,-2-8 90,2 3 90,-4 0 0,0 1-90,4 0 0,-3-1 90,3 0 0,-4-3-90,0 7 0,0-7 0,0 4 90,4-1-90,-3-3-90,3 7 180,-4-7-90,0 7-90,4-7 90,-3 8 0,4-4 0,-5 0 0,0-1 0,0 0 0,0-3 0,0 7 0,0-6 0,0 6 0,0-7 0,0 3 0,0 0 90,0-3-90,0 7 0,0-7 0,0 4 0,0-1 0,0-3 0,0 7 0,0-7 0,0 3 0,0 0 0,0-3 0,0 3 0,0 1 0,0-4 90,0 3-90,0 0 0,0-3 0,0 3 90,0 0-90,0-3-90,0 3 90,0 1 0,0-4 0,0 3-90,4 0 90,-3-3 0,3 3 90,-4-4 269,0 0 1,0 0 0</inkml:trace>
  <inkml:trace contextRef="#ctx0" brushRef="#br0" timeOffset="184305">25279 9878 9691,'-5'5'720,"1"4"-720,-1-8 0,4 7 0,-3-7 0,0 7 0,3-7 0,-3 7 0,4-7 0,0 4 0,-4-1 0,3-3 0,-3 3 0,4-4 0,0 4 0,0-3 0,0 3 180,-4-4-180,2 0 0,-2 0 0,4 4 0,0-3 0,0 4 90,-4-1-90,3 1-90,-3 0 180,0 3-270,3-7 180,-3 8 0,0-8-180,3 7 0,-4-7 180,5 3-360,-4 0 181,3-3-1,-3 3-90,4 0 90,0-3-810,0 4 1,0-5 0</inkml:trace>
  <inkml:trace contextRef="#ctx0" brushRef="#br0" timeOffset="195131">5694 12064 7803,'0'9'629,"0"5"91,0 0-540,0 5 269,0-5-89,0 4-90,0-4 270,0 9-1,0 13-539,0-9 360,-8 21-270,1-27-90,-2 10 180,-8 5 90,2 3-3242,-5 4 2792,3 2 90,7-16 0,-3 3 90,-6 12-180,-4 1-994,10-20 0,2 1 1174,-8 16-90,2-10 39,2-4 51,-8 4 0,4 1 0,1-11 0,1 1 519,-5 12-519,-13 1 0,11-9 180,0-3-90,-2 0 0,6-1 2534,-11 3-2534,6-1-180,-7 3-82,9-9 172,0-6-270,-4 1 360,6-8-360,-6 6 180,9-11 0,-1 3 2213,-12 1-2303,9-4 180,-9 3-90,13-4-270,-1 0-90,-4-4 0,0-2 91,-1-7 359,5 7-90,6-7 458,3 12-279,-3-11-89,7 10 90,-2-10-180,3 10 90,4-6 90,-3 3-90,0-4-90,3-1 180,-3 1-269,4 0 179,0-5 0,0-4 0,0 2 0,0-1 0,0 7 0,4 1 0,-3-4-90,7 2 90,-7-2 0,8 4 0,-8-1 0,7 5 90,-7 1-90,7 4 0,-7-4 89,12 3-89,-11-3 180,10 4-180,-7-4 270,9 2-270,-4-2 0,4 4 90,-5 0 0,0 0 0,5 0 0,0 0 90,1 0 90,11 0 0,-14 0-270,14 0 90,-12 0 89,5 0 1,8 4-90,-7-2-90,7 2 90,-8-4 0,0 0 0,-1 0 0,1 0 90,20 4 0,-11-3-1446,12 3 1356,-14 0 36,-2-3 54,12 12 179,-6-11-269,7 10 0,-14-7-472,4 4 652,-7 1-90,3-5-90,-1 3 180,6-3-180,-3 5 89,2-5 1,-8 3-180,4-7 270,9 7-180,-2-7 0,2 8 0,-5-8 1179,-8 3-1090,16-4-89,-9 0 90,10-4-180,-12-1-180,-5-1 270,-6-2-294,1 3-65,-4-4 179,-1-1 188,0 1-458,-8 4-989,11-3 719,-10 2 180,6 1 90,-3-3-1079,-4 7 90,7-7 1349,-3 7 0,0-3 0,-1 4 0</inkml:trace>
  <inkml:trace contextRef="#ctx0" brushRef="#br0" timeOffset="196671">6383 12334 7533,'-20'18'90,"2"1"719,5 8-449,3-2-90,-4 3 0,9-1 179,-3 0-179,3 2 0,-1 3 0,-2 0-90,3-3-90,0 8 90,-3-9 269,-2 21-269,0-17-90,-4 17 270,5-4-2739,4-9 2199,-3 9-202,7-9 562,-3-14-810,4 8 270,0-12 180,4-6-1079,1 4 540,4-15-810,0 3 719,5-4 810,-4 0 0,8-8 0,-4-2 0</inkml:trace>
  <inkml:trace contextRef="#ctx0" brushRef="#br0" timeOffset="197445">6615 12390 7443,'-5'5'719,"1"3"-269,4-3 0,-4 5-270,3-1 0,-7 0 89,7 5-89,-8-4 90,8 3 0,-7 1 90,3 9 0,-4 5-1,-1 10 1,5-9 0,1 0-360,-1 5 0,1 13 180,4-28-270,0-1 90,4 9 180,-3-6-450,3 6 270,0-9-90,1 1 180,0-4-270,4 2 90,-4-7-90,4 4 270,0-5-270,1-4 0,-1 4 90,5-8 90,-4 3-179,3-4-1,1 0 180,0-4-90,1-2-90,2-11 90,-6 6 90,2-11-90,0 7-90,-3-3 180,4-1-90,-5-4 180,4-5-90,-2 4-90,-2-3 180,-1 12-90,-7-2-90,8 2 180,-8 1 0,3-8-90,-4 7 90,-4-4-90,-10 1 0,3 4-90,-7 0 90,1-4 0,1 8-90,-2-4 0,-3 1 180,5 7-90,-3-7 90,-2 12-90,9-3 0,-5 4 180,-5 4-90,10 1 90,-10 9-90,8 0-90,4 5 90,-3-1-90,7-3 90,2 2 0,4-6 179,0 10-179,4-1 0,2 0 180,3 1 0,4-10-270,-2 2 90,6-3 180,-6-5-90,15 3-90,-10-3 0,7 0 179,-1-1-538,-7-4 269,4 0-900,2-4 450,-10 3 270,7-7 90,-9 7-629,0-7 359,1 7 0,-1-3 360,0-1 0,0 0 0,1-4 0</inkml:trace>
  <inkml:trace contextRef="#ctx0" brushRef="#br0" timeOffset="197788">6913 12408 7533,'13'0'2338,"-3"4"-1798,4-3-90,-5 4-180,0-1 89,1-3 181,-1 7 270,4-3-271,2 9-179,3-4-180,-3 8 90,-2-8-180,-3 3 360,-1 5-271,0-7-89,1 11 270,-1-3-360,-4 0 180,3 0 90,-7 7-180,4-14 90,-5 14-90,0-12-270,0 5 90,-9 8-180,3 6 90,-7-3 90,3 1 0,1-13-449,0 1 89,-5 4-2698,0 1 2518,-1-5 630,2 3 0,-1-12 0,0 4 0</inkml:trace>
  <inkml:trace contextRef="#ctx0" brushRef="#br0" timeOffset="199079">7480 12604 8432,'10'0'1080,"-1"0"-631,-4 0 91,8 0-90,1-5-270,2 4 0,1-3-1,-8 0-179,5 3 90,-4-3-90,4 4-539,-5 0 359,0 0-1079,9 0 539,-7 0 450,7 0-1349,-9 4 1619,1 1 0,-5 9 0,-1 0 0</inkml:trace>
  <inkml:trace contextRef="#ctx0" brushRef="#br0" timeOffset="199289">7518 12818 7533,'-6'0'0,"2"0"2698,4 0-1798,13 0-91,2 0-89,13-5-3932,-4 4 3302,-1-3 269,4 0-1078,2 3 719,0-3-2069,-3 4 2069,-7 0 0,4 0 0,1 0 0</inkml:trace>
  <inkml:trace contextRef="#ctx0" brushRef="#br0" timeOffset="207122">8494 12157 7533,'-5'0'90,"1"0"359,4 0 91,-4 0 0,-1 4-270,-1 1 89,-2 5-179,3-1 0,0 4 90,-3-2-360,2 2 360,-3 1 90,0 8-360,-1-1 90,1 6 90,4-8-180,-3-1-90,3 1 270,-5 3-180,-3 15-90,7-10 180,-7 16 89,8-18-358,-4 7 358,-1 8-89,5-13-90,-3 12 90,7-15 0,-3 0 0,4 3 0,-4-8-90,3 8 0,-4-7 180,5 19-270,0-16 180,5 8-90,-4-14 0,7-2-3277,-3-1 3072,4 0 261,-3-9-236,2 3 90,-3-7 90,4 3-180,1-4 0,3 0-809,14-4 809,-5-1-810,17-13 541,-14 3 89,3-8-540,3-4 451,-11 7 89,3-3 180,-5 5-180,-8 4 0,8-1 360,-12-2 35,10 2-35,-13 1 0,5 1-568,-8 3 1,0 1 0,0 0 0</inkml:trace>
  <inkml:trace contextRef="#ctx0" brushRef="#br0" timeOffset="207412">8634 12669 7533,'-9'0'-180,"-5"0"360,4 0 449,-4 8-449,5-6 180,4 10 0,1-2-90,4 0 89,0 8 181,0 0-90,4 2-270,-3 3-90,20-1-90,-13-10 180,14 4-540,-13-15 180,4 3 180,-2-4-540,2 0 360,1 0 0,-4-4-89,7-5 89,-6-1 0,2-4-90,-3 1 180,-1 2 0,-4-6 180,-1 7 0,0-4-180,-3 5 0,4 0 0,-5-1 360,-5 5-180,4-3 180,-7 3 0,-5-1-180,1-2 0,-9 7-1,10-3-89,-6 4 90,6 0 90,-6 0 90,6 0-180,-6 0-180,2 4-90,1 1-180,4 5-629,6-5 539,4 3 450,0-3 0,0 5 0,0-1 0</inkml:trace>
  <inkml:trace contextRef="#ctx0" brushRef="#br0" timeOffset="208209">9025 12762 7533,'0'-10'-1170,"0"1"1890,-4 0-270,3 0-270,-3-1-1,4 5 541,-5-3-270,4 3-180,-7-1 89,3-2 1,0 3-180,-3 0-180,2-3 0,-3 7 90,0-4 90,-1 5-270,-3-4 90,3 3 90,-4-3 90,5 8-360,-5-3 0,0 12 90,-1-7 0,2 16 0,4-11 90,4 7 0,-4-5 90,8-3-270,-3 8 180,8-4 0,-3 5-180,8-5 180,0 4 0,5-12-179,1 7-1,23-12 90,-18-1 90,19-6 0,-25-3-180,0-4 180,-5 2 0,1-2 0,3-5 0,-7 3 0,7-8-90,-8 9 360,0 0-360,3 1 90,-7-2 270,3 1-91,-4 0-179,0 1 0,0 3 270,0-4-270,0 5 90,0 4 90,-4-4-180,3 8 90,-7-3 0,7 4 180,-3 0-90,0 0-180,3 4 0,-3 2 90,-1-1 0,4 7 0,-3-6 0,4 8-90,0-1 90,0-2-1,0 6 1,0-2 0,0 7 0,0-2 0,0 7-90,4-8 90,-3 8-3367,4-3 3252,-5 4-55,0 16-10,0-11 180,0 15-180,0-19 0,0 3 90,0-4 0,0 0 0,0 0 0,0-4 180,0 15-90,-5-4 90,0 16 1598,0-17-1778,-3-3 90,7-17 90,-8 4 216,0-4-396,3 1 0,-6-2 0,-6 1 0,5-8 90,-8 2-180,7-8 0,-4 0 90,-2-4-180,-3-1 180,5-4 0,-1-1-90,5-3-90,0-2-90,1 1 270,6-4-180,-9-4 90,14 1 0,-6-10-90,8 11 0,0-3 91,0 5-451,0-1 1478,4-8-1208,1 7-719,4-7 0,9 0 719,1 6-450,5-1 720,3 4 0,-7 8 0,3-4 0</inkml:trace>
  <inkml:trace contextRef="#ctx0" brushRef="#br0" timeOffset="209209">9435 12213 7533,'-10'0'-180,"1"0"450,4 0-180,-4 0 0,8 0 359,-3 0 181,0-4 0,3 3-271,-3-3-89,4 4-90,4 0 180,-3-5-180,12 4 0,-7-3 179,11 4-179,-2 0 0,3 0 180,5 4-180,-3-3 0,7 4 0,-4-5 134,3 2 1,1 0-135,7-1-135,-6 1 0,1 0 315,12-6-2834,-6 3 2564,5-8-1017,-16 8 1107,3-3-180,1 0 89,-3 3-268,2-3 179,-9 4-90,-3 0 180,2 0-450,-6 0 180,2 0 90,-4 0 2330,1 0-2960,-5 0 1432,3 0-982,-7 0-1889,3 0 1620,-4 4-811,0-3 541,-4 7 359,-5-2 450,-6-1 0,-3 3 0,-1-3 0</inkml:trace>
  <inkml:trace contextRef="#ctx0" brushRef="#br0" timeOffset="209511">9593 12306 7803,'0'5'269,"0"-1"271,0 0 90,4 6 89,-3 4-269,7 1-90,-7 2-90,7-6 179,-6 6-269,2-7 0,0 8 0,-3 5 90,3 2-270,-4 2 0,0-4 180,0-4 90,0 12-270,0-10 180,0 10-90,-4-12-450,-1 0 90,-5 8 270,5-11-900,1 10 361,0-16 269,3 0-2249,-3-2 1440,4-7 921,0 3 1,0-12 0,0-3-1</inkml:trace>
  <inkml:trace contextRef="#ctx0" brushRef="#br0" timeOffset="209897">9927 12306 7533,'5'-5'809,"-1"-4"-539,-4 8 1979,0-3-2069,0 13 179,0-7-179,0 10 90,0-7 180,0 9-180,0 0-90,0 1 0,0 2 89,0-2-89,0-1 0,0 12 0,0-10 0,0 16-90,0-13 90,0 4 0,0-5 0,4 5-180,-2-3-90,2 3 270,-4-5-90,0 9-90,0-6-90,0 6 180,0-1 0,0-9-180,4 9 0,-3-16 180,3 8 0,-4-8-270,0 4 270,0-1-90,0-7-180,0 7 270,0-12-90,0 3 0,0 0-360,0-3-2917,0 3 437,0-16 2840,0 4 0,4-9 0,1 8 0</inkml:trace>
  <inkml:trace contextRef="#ctx0" brushRef="#br0" timeOffset="210894">9537 13013 8162,'-5'8'720,"1"-6"-450,4 11-90,0-8 449,0 12-449,0-5 0,0 9 180,-5-6-180,4 4 0,-3-5 0,4 8 89,0-3-269,-4 5 180,3-5-180,-3 2-90,0-1-90,3 4 1,-3-1 179,4-13-630,0-2 270,0-4 180,0-3-449,0 3 269,-5-4 180,4-4-90,-3 3-90,4-7 0,0 3 1,0-9-1,0 4 0,0-3 90,0-1 90,0 0 0,0-1 1,0-2 179,0 2 0,0 1-180,0-4 180,0 8 0,4-8 180,2 0-180,-1 2 0,3-6 539,-3 8-539,0 0 630,0 4-90,-5 2 719,4-1-989,1 2-90,0-1 0,-1 8-1,-4 0-89,4 0 90,-3 0 0,8 4 0,-8-3-90,7 3 90,-7 1 0,7 0 0,-3 0 0,1 3-90,2-3-90,-7 1 359,7 6-269,-3-6-90,5 8 90,-5-5 0,-1 4 0,-4-2-90,4 2 90,-3-4 0,3 1 0,-4-1 0,0 0 0,0 5 0,0-4-90,0 4 0,0-5-90,0 0 180,0 0-90,0 5-90,0 0-180,0 1 90,0-2 0,0-3-180,0-1-89,0 0 359,4-4-630,-3 4 360,4-8 91,-1 7-1,-3-7-180,7 3-270,-3-4 361,0 0-361,4 0 720,-4 0 0,4-4 0,0-1 0</inkml:trace>
  <inkml:trace contextRef="#ctx0" brushRef="#br0" timeOffset="211261">9825 13115 7263,'5'0'1799,"-1"0"-1170,-4 0 91,4 0-450,-3 0 180,3 0-181,0 0 91,-3 0 270,12 0-540,-7 0 0,3 0-90,0-4 270,-8 3-270,7-3 90,-7 4-720,3 0 360,0 0 180,-3 0-1529,3 0 1259,1 0 90,-4 0-2428,3 0 2338,-4 4 360,0-3 0,0 7 0,0-2 0</inkml:trace>
  <inkml:trace contextRef="#ctx0" brushRef="#br0" timeOffset="211520">9871 13218 7533,'-4'9'90,"3"-4"0,-3-1-90,4-4 3276,0 0-1875,4 0-1221,-3 0 0,7 0 0,-7 0-90,8 0 0,-8 0 89,7 0 1,-7 0-270,7 0 0,-7 0 90,8 0-629,-4 0 269,0 0 180,3 0 90,-3 0-1169,1 0 629,2 0-989,-3 0 180,4 0 1439,1 0 0,-1-4 0,0-1 0</inkml:trace>
  <inkml:trace contextRef="#ctx0" brushRef="#br0" timeOffset="211847">10178 13059 7533,'-5'0'-540,"1"0"1080,4 0-270,-4 0 89,3 0 811,-3 0-811,0 0-89,3 0 0,-4 0 180,5 5 90,0 0-361,0 4 91,0-4 180,0 8-270,0-7-90,-4 7 90,3-4 0,-3-3 0,4 6 0,0 3-1,0 4-89,0 0-90,0-6-269,0 1 179,0-8 90,0 6-900,0-7 360,0 1-1169,0 2 900,0-3 359,0 0 450,4-1 0,-3 0 0,3 2 0</inkml:trace>
  <inkml:trace contextRef="#ctx0" brushRef="#br0" timeOffset="213472">9621 11618 7083,'-6'0'2069,"-2"4"-1709,7 1-181,-7 4 181,3 9 0,-5 6 0,1 9-180,0 4 90,0-4-270,-1 3 0,-3-3-90,2-4-90,-6 2 180,11-15-630,-7 1 270,8-8 180,0 1-1259,-3-1 450,7-4 539,-4-1 90,1-4 360,3 0 0,-3-8 0,4-2 0</inkml:trace>
  <inkml:trace contextRef="#ctx0" brushRef="#br0" timeOffset="213758">9574 11655 7533,'9'-4'539,"-3"3"361,2-4-1,-3 5-629,0 0 270,3 5 179,2 0-539,0 4 270,-1 0 180,4 9-450,-7 2 0,7-1-270,-3 3 180,-1-3-180,0 0 90,0 8-360,1-3 180,-1 0 90,-4-6-630,3-4-89,-3-5-630,4-4 899,-3 3-180,2-7-89,-3 4 359,0-5 450,4-5 0,-4 0 0,4-4 0</inkml:trace>
  <inkml:trace contextRef="#ctx0" brushRef="#br0" timeOffset="214098">9927 11590 7533,'0'-5'180,"0"0"-1,0 1 721,0 3 1349,0-3-1890,-4 12-179,3-6 0,-3 11 0,0-4 0,3 1 0,-8 8-180,8-8 270,-11 16 0,10-13-360,-11 12 450,8-2-271,-4 2 1,0 7-90,3 0-90,-2-7 90,3 6-269,0-12-1,1 0-450,-1-5 91,4-5-631,-3-4 541,4 3 269,0-7 90,0 3 0,4-4 0,2 0 1</inkml:trace>
  <inkml:trace contextRef="#ctx0" brushRef="#br0" timeOffset="216347">10523 12436 7533,'-5'0'539,"-4"0"1,8 0-270,-3 0 450,4-4-451,0-1-89,4-4 0,1-5 0,5 4-90,-5-4 90,7 1 0,-5 3-270,2-4 180,-1 5-3367,-3 0 3072,1 3 25,2-2 90,-7 7 0,3-3 0,-4 4-90,0 0 180,0 4 3276,4 10-2890,-3 5-386,3 9 0,-4-4 180,4-1 90,-3 12 90,4 4-360,-5 4 90,0-2 179,4 3-269,-3 5-23,3-17 0,0 1 23,-3-1 0,-1 1-375,4 0 0,0-1 375,-3-1 0,-1-1-90,2-2 0,1 0-270,1 18-89,-3-8 89,3-11 90,-4-8 0,0-10 392,0-4-752,0-5-1214,0-25 1844,-4 2 0,-1-18 0,-5 9 0</inkml:trace>
  <inkml:trace contextRef="#ctx0" brushRef="#br0" timeOffset="216697">10625 12455 7533,'0'-10'-360,"0"1"360,0 4 809,0 1 181,0 4-360,0-4-91,9 3-89,1-3 90,13 4-360,-8 4-1,3-3 91,-5 7 180,2-3-270,-1 0-270,0-1 270,-5 1 0,0 0 90,-4 0-1,4 7-89,-8-1-90,3 11-90,-4-6-90,0 1-90,0 1 180,-4-2-89,-1 2-361,-5 4 180,-3-3-90,-2 5-359,-3-1 179,-1-4-1259,-4-5 1529,8-5-719,1 0 989,6-8 0,7 3 0,-3-4 0</inkml:trace>
  <inkml:trace contextRef="#ctx0" brushRef="#br0" timeOffset="217108">11147 12297 7533,'-6'0'1619,"-2"4"-540,7 1-89,-7 8 629,-2 18-1260,0-8-179,1 12 270,1-8 90,2 2-180,1 12-181,1-11 91,4 1 180,0-4-180,0 2-90,0 8-180,0-4 0,0 0 0,4-10-90,-3-4 180,7-2-180,-2-6 180,-1 2-450,3-3 90,-3-1 90,5-4-1169,-1 3 270,4-7-810,-2 3 899,2-4-1438,5 0 2428,-7-4 0,6-1 0,-8-4 0</inkml:trace>
  <inkml:trace contextRef="#ctx0" brushRef="#br0" timeOffset="221010">11388 12399 7533,'0'5'989,"0"-1"-539,0 0 90,4 2 89,5 3 451,14 13-721,-2-2-179,1 4 0,-8-6 0,-5-9 90,0 4 90,5 2-270,0 8-180,5 0 270,-5 1-360,0-5 90,-5 2 90,1-5-450,-1 2 180,0 0 270,0-3-360,-3-1 91,2-1-541,-3-3 270,0-5-809,4-1 270,-8-4-1,7-4 1080,-3-1 0,4-9 0,1 0 0</inkml:trace>
  <inkml:trace contextRef="#ctx0" brushRef="#br0" timeOffset="221265">11741 12380 7533,'-4'6'539,"-1"-2"-359,-4 0 360,-5 1-360,4 0 450,-8 8-271,4-7-179,0 11 90,-4-6 0,8 2-3392,-8 1 3392,8 0-1191,-8 5 1011,8-5-221,-4 4 311,5-4-275,-9 9 185,7-8-90,-7 3 0,9-9 90,0 5 90,4-4-1080,-4 3 3231,8-7-2601,-3 2 1735,4-3-2994,0 0 1183,0 3 346,0-7 0,4 8 0,2-4 0</inkml:trace>
  <inkml:trace contextRef="#ctx0" brushRef="#br0" timeOffset="221749">11835 12631 7533,'0'6'2338,"0"10"-2158,0-9 0,0 11 540,0-5-91,0 6-179,0-3-270,0 1 0,0-8-270,0 1 180,0 3 0,0-3 90,-5 4-450,4-5 270,-3 1-90,4-1 0,0 0-90,0-4 180,0-1-989,0 1 539,0-4-629,0 3 179,4-17 630,2 6-269,-1-10-181,3-1 540,-7 7 180,7-11-90,-7 12-90,8-4 0,-8 1 180,7 2-90,-7-2 270,11-5 0,-10 7 450,11-7 179,-12 9-449,7 4-90,-7-3 540,7 7-361,-6-8-89,6 8-90,-7-3 90,7 4 179,-3 0-359,0 0-90,0 0 90,-1 4 0,-3-3-90,7 12 90,-7-7 0,3 7 180,0 5-181,-3-7-89,8 7 90,-8-9 0,3 9-90,-4-7 270,0 7-630,4-9-270,1 9-1259,4-11 990,-3 5 359,2-12-1169,-3 0 630,0 0 989,4-4 0,-4-1 0,4-4 0</inkml:trace>
  <inkml:trace contextRef="#ctx0" brushRef="#br0" timeOffset="222627">12281 12166 7533,'-5'0'449,"1"0"91,4 0-360,0 5 180,0-4-180,0 7 90,0-7 89,-4 7-179,3-3 90,-3 5-90,4-5 0,0 3 360,0 1-361,0 6 1,0-1 0,0 4 0,0-8 0,0 8 0,0-8 450,4 37-540,-3-26 89,3 27-179,-4-25 90,0 5-90,0 9 90,0 13-90,-4-13 0,3 14 0,-3-25 0,4 6 0,0-9 0,0-5 90,0 1 0,0-5-270,0 4 180,0-8 90,0 8-90,0-8-90,0 8 90,0-8 0,0 8 0,0-4 0,0 5-180,0-5 1,0 4 179,0-12 0,0 2 0,0-4-360,0-2-2917,0 2 1157,0-17 1670,0 6 450,0-11 0,-4 5 0,-2-1 0</inkml:trace>
  <inkml:trace contextRef="#ctx0" brushRef="#br0" timeOffset="225587">12663 12418 7533,'-9'-6'809,"4"2"-719,0 4 270,1 0 90,3 0-360,-3 0-90,0 0 359,3 0 1,-7 9-360,3-3 0,-1 7 90,2 1 0,4-4 0,-4 8 0,3-4 0,-3 5 180,4-1 0,0 1-180,0-1 0,0 1 179,0 0 91,0-1-270,0-3 90,0 2 0,0-2 0,4-1-90,-3 4 0,7-8-90,-7 4 180,12-5-360,-7 0 180,3-4 0,0-1-180,-4-4 0,8 0 270,-2 0-180,2-4-90,-4-1 180,0-4 0,-4 0-270,3-1 90,-3-3 0,5 2 1,-1-6 179,0 7-90,-3-8 90,2 3-90,-3 1 0,4-4 0,-4 4 270,4-5-270,-8 1 0,7-13 180,-7 13-90,3-20 180,-8 17-180,-1-2 0,-4 5 0,-5 5 0,4 2 0,-4 2 0,5 1 0,0 7-90,-8-4 90,9 5 0,-8 0 0,11 0 0,-4 0 0,-1 5 0,1 0-90,0 4 90,-1 0 0,1 1 0,0-1 0,0 4 0,3 2 0,-2-1 0,7 0 0,-3-5 0,4 0 0,0 1 0,0-5 0,0 3 90,0-3-90,4 5 0,-3-1 180,7-4-1,-7 3-179,12-3 450,-7 5-450,7-1 180,-3-4-90,-1-1 0,0-4-90,-3 5 270,2-4-90,-3 3-180,4-4 180,0 0-90,-4 0 0,3 0-1,-3-4-89,5 3-89,-5-4 89,3 1-540,-3-1 90,5-4 270,-5 4-360,3 0 91,-7 1 269,7-1-1079,-7 0 449,4 1 360,-5 4-370,4-4 1,-3-1 0,3-5 0</inkml:trace>
  <inkml:trace contextRef="#ctx0" brushRef="#br0" timeOffset="226212">12988 12278 7533,'-4'-9'0,"3"4"809,-3 0-359,0 5-90,3-4 0,-4 3 179,5-3 1170,0 4-1349,5 4-90,-4-3-90,7 8 180,-3-4 89,4 4-269,1 0 0,-5 1 90,3-1 90,-3 0-180,5 1 359,3 3-359,-3-3 0,0 4 0,-2-1-180,-3-2 270,4 2-90,-3 0-180,2-2 0,-7 6 180,7 6-90,-7-6 0,3 8 90,-4-6-270,0 1 0,0 2 180,0-3-90,0 0 0,0-5-180,0 4 270,0-4-180,-8 25 0,6-15 0,-10 11 90,6-17-90,1-8 90,-3 8 0,3-8 0,-4 4-360,3-1 180,-2-3 0,3 4 180,-4-5-809,3 0-1,-6 1 91,10-1-271,-10-4 360,11 3 271,-8-7-91,8 4-719,-7-5 539,7 0 90,-3 0 0,4 0 1</inkml:trace>
  <inkml:trace contextRef="#ctx0" brushRef="#br0" timeOffset="230993">7304 14315 7533,'-6'0'719,"2"0"1440,4 0-1799,8 0 90,-1 0-271,6 0 1,1 4 90,0-3 90,9 3-360,-4-4 270,0 0-90,-1 0 0,-4 0-270,1 0 180,2 0-270,2 0 180,0 0-630,4 0 270,-8 0 270,-2 0-899,-4 0 89,1 0 631,-1 0-901,-4 0 451,-1 5 269,1 0-90,-4 4 540,3 0 0,-8 1 0,-2-1 0</inkml:trace>
  <inkml:trace contextRef="#ctx0" brushRef="#br0" timeOffset="231257">7350 14594 7533,'-10'0'359,"1"0"541,9 0 1888,0 0-2248,9 0 90,5 0 89,10 0-539,4 0 90,-4 0-90,-2 0-270,-3 0 90,0 0-90,-5 0-450,4 0 450,-4 0 0,1 0-989,2 0 180,2 4-181,9-3 181,5 4 449,0-5 450,-5 0 0,-5 4 0,-5 1 0</inkml:trace>
  <inkml:trace contextRef="#ctx0" brushRef="#br0" timeOffset="259981">8317 14185 7533,'-10'-9'1079,"-2"3"-629,11 2-180,-4 4 989,5 0-989,9 0-3482,-3 0 3392,7 0 179,1 0-179,0 0 90,17 0 90,8 0-180,0 0-384,1 0 204,-8 0 3276,1 0-2946,13 4-240,-3-3-90,-4 4-90,-8-5 90,-4 0 0,-7 0-180,3 0-270,11-5-539,-19 4 539,15-3 90,-25 8-639,-1 6-261,-17 4 1,-2 9 1259,-9-8 0,1 7 0,5-7 0</inkml:trace>
  <inkml:trace contextRef="#ctx0" brushRef="#br0" timeOffset="260665">8355 14287 7533,'-10'0'1169,"1"0"-989,4 0 270,1 0 1439,4 0-1530,8 4-179,-2-3-90,8 8 360,-1-4-270,6 4 180,9 5-270,0-3 0,2 0-360,5 6 225,-7-4 0,0 0-585,-5-3 540,-3 4-270,-2-1 180,-9-3-89,-4 4-1,3 3 180,-7 3-270,-1 8 270,-1-9 0,-7-1-270,-5 0 270,-3-3-89,-11 4-181,-5 2-2917,2-9 2802,-6 5 205,0 1-1618,6-11 1978,-2 14-199,1-15 20,6 12 89,-3-8-90,9-1 449,2 0-269,2-4 2808,-3 4-2718,8-4 2630,-2-1-2630,11-4 0,-3 0 310,-1 4-400,4-3 0,-3 4-90,4-5 180,0 0-180,0 4 90,0 1 0,0 4 0,4-4-90,1-1 270,1-4-270,2 5 90,-3-4 179,8 3-3546,1-4 3342,1 0 385,6 0-360,-5 0 0,7 0 90,-5 0-90,1-4-90,12 3 0,3-4 180,4 5-360,-1 0 90,-14 0 3366,0 0-3070,-4 0-296,-1 0 90,5 0 0,-3 0 0,2 0 0,-11 0 0,1 0 0,-11 0-1529,3 0-810,-8 5 1799,3-4-359,-7 7 899,-1-3 0,-6 4 0,-3 1 0</inkml:trace>
  <inkml:trace contextRef="#ctx0" brushRef="#br0" timeOffset="261398">8160 15106 7533,'-5'0'-90,"1"0"90,4 0 90,-5 0 539,4 8-359,-3-2-180,4 4 90,0-2 0,0-3-90,0 8 90,0 2 0,0 4 0,-4 3 89,3-2-448,-7 7 358,7-12-448,-7 3 179,7-5 90,-8-2-540,8-2 180,-3-1-90,0-7 1,3 3-91,-3-4 180,4-4 90,0-1 0,0-4-89,0-1 359,0 1 0,0-8 0,0 5 0,4-9-3277,1 10 3252,4-2-65,5-5 90,-4 3 270,4-4-91,-5 6-89,0-1 720,1 4-360,-1-4-91,0 5-179,0 0 450,0-5-360,5 4 3006,-4-3-2890,-1 7-476,-1 2 90,-7 4-90,8 0 90,-4 0-180,0 0 270,3 4-90,-7 2 90,3 3 90,-4-4 90,5 8-181,-4-7 1,3 7 180,-4 1-180,0-4 0,4 7 0,-3-6-180,3 2 180,-4-8 0,0 4-90,4-4-90,-3 4 180,3 5-180,-4-8 0,5 6-629,-4-7 269,3 9 270,-4-8-540,0 2 91,4-4 269,-3-3-360,3 4 271,-4-5 449,0 0 0,0 0 0</inkml:trace>
  <inkml:trace contextRef="#ctx0" brushRef="#br0" timeOffset="261617">8420 15115 7533,'0'-5'899,"4"1"-809,-3 0 360,7 3 180,-3-3-630,1-1 179,2 4-179,-3-7 0,4 7-90,-4-3 270,4 4-449,-4 0 179,0 0 0,3 0 180,-2 0-1080,-1 0 450,-1 0 271,-4 4-1,4 1-630,-3 5 900,3-1 0,-8 4 0,-1 2 0</inkml:trace>
  <inkml:trace contextRef="#ctx0" brushRef="#br0" timeOffset="261824">8429 15217 9691,'9'0'1170,"1"-4"-631,16-5-808,-13 3 269,13-7 0,-13 12 180,-2-3-1620,6 0 1171,-2 3-1081,-1-3 541,0 4 359,-5 0 90,0 0 360,1-4 0,-1 3 0,0-3 0</inkml:trace>
  <inkml:trace contextRef="#ctx0" brushRef="#br0" timeOffset="262033">8746 15059 9602,'0'10'539,"0"-1"-359,0 4-90,0-2-90,0 2-90,0 5-180,0-7 180,0 7-899,0-5 989,4 10 0,1-11 0,4 5 0</inkml:trace>
  <inkml:trace contextRef="#ctx0" brushRef="#br0" timeOffset="262948">8550 13608 7713,'0'10'1169,"0"-1"-809,0 4-90,-4 2-1,-1 12-179,-5-3 90,1 4 0,0-1-180,0-7 90,-1 3 0,1-1-3302,0-2 3122,-1 3 180,-7 4 90,1-3 0,2 4-180,1-9-270,8-6 90,-4-3-899,0-1 539,3-4 270,2-1 2493,0-4-2673,3 0 0,-3-4 450,0-9 0,-1-3 0,-5-7 0</inkml:trace>
  <inkml:trace contextRef="#ctx0" brushRef="#br0" timeOffset="263166">8420 13701 7533,'23'-14'359,"-8"0"-89,7 9-90,-12 1 180,4 4-270,-1 0 90,-3 0 360,8 8 269,5 19-629,-7-4 90,6 8-90,-17-14-180,3-6 180,-7 6 0,8-6-360,-4 10 180,0-9 180,-1 9-720,0-10 360,-3 2-809,8 1 449,-8-4 360,7-1-90,-7 0-719,7-8-1,-3 3 990,5-4 0,-1 0 0,0 0 0</inkml:trace>
  <inkml:trace contextRef="#ctx0" brushRef="#br0" timeOffset="263405">8783 13673 8612,'0'10'1799,"0"7"-5076,0-1 1523,-4 6 3523,-2 5-1589,-3 2 90,4-4 769,-3 1-1129,3-3 90,-5-3-450,5 3 181,-3-1 179,7-7-900,-7 4 451,6-6 179,-2-3 3572,4-1-4471,0 0 1259,-4 0 0,3 1 0,-3-1 0</inkml:trace>
  <inkml:trace contextRef="#ctx0" brushRef="#br0" timeOffset="266950">9741 14073 6633,'-5'10'900,"1"-1"-451,-1 4-89,-4 6-270,-1 1 0,-3-2 0,4 0-90,-1 0 90,1 2 0,0 3 0,0 0 0,-1-4 90,-3 16-90,-2-5 0,1 16-2186,0-12 2186,5 2-203,4-8 1,1 1 292,-1 10-180,2-11 0,1-2 90,2-3-90,0-2 0,5-9 90,-4 5-90,7-3-90,1-4 2010,6 3-2100,7-7-589,2-2 499,0-4-359,-1 0-91,3-4 180,-1-2 540,7-11 0,-13 6 0,3-7 0,-7 0 0,3-1 0,-3-13 0,-6 3-179,-1-3 269,-7 12-1,3 3 181,-8 3 0,-5 4 180,-1-4-180,-4 9 0,9 1 269,-3 4-89,-1 8 0,-2 3-270,2 3-180,5 0 180,4 3-180,8 11 90,2-6-90,9 4-270,0-21 90,-5-1 0,4-4 0,-8 0 0,3-4 0,1-1-3097,-4-5 3162,4 1 115,-5-4-90,0-2 180,-4-4-180,0 9 90,-5-2 180,0 7-180,-9-1 3276,-5 2-3070,-2 4-206,-14 0 90,14 0-90,-11 4 90,12 2-360,6-1 0,5 3-90,4-3 181,0 4-361,4 1 0,1-1 540,13 9 0,-3-7 0,8 7 0</inkml:trace>
  <inkml:trace contextRef="#ctx0" brushRef="#br0" timeOffset="267711">10234 14576 7533,'4'-10'0,"2"1"0,-1 4 180,-1-8 179,0 3 271,-3-8 90,3 3-451,-8 2 91,3 3 90,-7 1-90,3-4-270,-9 2 0,0 2-360,-5 5 90,0 4-360,1 0 270,3 8-89,2 7 269,8 4-90,0 8 270,10-3-180,0 0 180,8-6-90,2-4 90,-1-9-90,0-1 0,-1-4 270,-3-4-181,4-5-89,-5-2 0,1-2 360,-1-17-180,0 7-90,0-13 180,-3 13-180,-2 5-90,-4 3-180,0 2 270,0 7 0,0 2-450,0 4 360,0 13 0,0-6 0,0 15 0,0-4 180,0 2 0,0 3-180,0-5 270,0 1-90,0-1-90,0 5-90,0-3 179,4 3-89,-3 8 0,3 7 90,-4 1-180,4-3 90,-3 8 0,3-16-90,-4 16 180,0-4-180,0 0 180,-4 10-180,3-16 90,-7-3 0,7-4-90,-7-10 0,7 4 180,-12-7-270,11-4-90,-19 4 0,14-9 180,-10-1-180,-5-4 90,1-4 0,-7-1-90,5-5 90,-3-7 90,9 5-90,-9-9 0,16 10 90,-4-6 180,5-2-270,4 4 90,1-3 90,4-4-90,4 2 0,5-16-3277,2 11 2803,6-2 114,2 4-360,13-1 181,2-4 89,-1 9 180,-6 1-450,0 5 91,-11 3 179,10-4 450,-7 5 0,-4-1 0,3 1 0</inkml:trace>
  <inkml:trace contextRef="#ctx0" brushRef="#br0" timeOffset="270828">10877 14036 7533,'-6'0'629,"2"0"271,4 0-720,9 0 180,-3 4-1,7-3 181,5 8-180,1-4 0,13 4-181,-7-4 91,-2 3-90,-5-7-180,-4 4 360,9-5-270,-8 0-90,3 0 180,-5 0-90,2 0-90,4 0 90,-5-5-90,8 4 0,-11-3-90,6 0 0,-7 3 90,3-3 90,-7 4-630,6 0 90,-7 0-539,1 0 449,-2 0-899,-4 0 719,0 4-629,-4 5 900,-2 2 449,-7 2 0,-1-4 0,-4 1 0</inkml:trace>
  <inkml:trace contextRef="#ctx0" brushRef="#br0" timeOffset="271727">10867 14148 7533,'-14'0'1259,"4"0"-899,2 0 269,7 0 181,-3 0-360,4 4-91,0-3-179,0 3 180,0 4-180,4-6 90,1 11-90,5-8-90,-1 4 270,9 1-270,-3-1 89,4 0 1,-2-4-180,-2 4 0,-1-4 90,4 0-180,0 3 0,-2-3 90,2 5 0,-5-5-180,-3 3-3097,4-3 2893,-5 0 6,0 4 198,1-4 0,-1 4 180,-4 0-360,3-3 0,-2 6 180,-1-6-89,-1 8 269,-4-5 3070,0-4-3070,0 3 610,0-2-700,0 3 0,0-4 180,0 3-180,-4-2-90,-1 3 90,-5 0 0,1 0 0,-9 5 0,7-4 0,-7 4-90,5-5-3097,-10 4 2802,7-2 475,-10 2-177,11-4 87,-3 1 0,-1-1 90,1 0 0,-5 5 0,3 0-2149,-7 5 2059,8-5 2419,-8 4-2329,11-8 180,-1 4-90,7-5 0,1 0-180,4-4 360,-4 4-183,4-4-87,-4 4 270,4-4-270,1-1 90,0 1 3186,3-4-2980,-4 3-206,1-4-90,3 4 90,-3-3-90,4 3 270,0-4-1,4 0 1,-3 0-90,8 0-180,-4 0 270,0 0-180,3 0 0,-7-4 0,7 3 0,-2-3-90,3 4 90,-4 0 90,7 0-270,-9-4 90,13 3-90,-6-4 270,21 1-180,-5 3 90,6-7-90,-13 7 179,7-3-89,-5 0 90,11 3-3457,-13-3 3252,3 4-65,-12 0 270,4 0 0,-1 0-180,-2 0 179,2 0 1,1 0-180,-4 0 3276,3 0-3069,-3 0-207,-5 0 450,7 0-450,-1 0 90,3 0-1,-1 0-89,-3 0 180,3 0-270,-7 0 90,6 0 90,-6 0-90,-2 0 0,5 0 0,-8 0-180,7 0 270,-7 0-90,7 0-359,-7 0-461,3 0 1,-16 0 0,-3 0 0</inkml:trace>
  <inkml:trace contextRef="#ctx0" brushRef="#br0" timeOffset="272548">10774 14957 9152,'0'5'899,"0"3"-989,0-2 180,0 7 0,-4-3-180,-1 8 270,0-4-90,-4 5 0,8-5 0,-3 0-90,4-5 180,0 5-90,0-4-180,0-1 90,0 4-90,0-7 0,0 3 90,0-5-270,4-4 90,-3 0 90,4 0-359,3 0-1620,6-16 1349,-2 8 270,0-14 450,-8 8 0,-3 4 0,3-8 0,-4 4 0</inkml:trace>
  <inkml:trace contextRef="#ctx0" brushRef="#br0" timeOffset="272788">10681 14817 7533,'0'6'180,"0"-2"539,0-4-179,4 0-90,-3 0-270,8 0-1,-4 0-89,0 0-90,7 0 90,-6 4-449,4-3 269,-2 7-90,-3-7-90,0 8 180,4-8 0,-4 3 0,0 0-1349,7 1 1259,-5 0 180,6-1 0,-4-4 0,1 0 0</inkml:trace>
  <inkml:trace contextRef="#ctx0" brushRef="#br0" timeOffset="273146">10942 14966 7533,'-5'0'629,"0"0"91,5 0-360,9-4-360,1 3 180,5-3-270,2 0 270,-7 3-720,0-3 270,-2 4 90,-3 0-1079,0 0 1259,4 4 0,-8 5 0,3 6 0</inkml:trace>
  <inkml:trace contextRef="#ctx0" brushRef="#br0" timeOffset="273365">10988 15059 7533,'0'5'719,"0"0"1440,0-5-2069,4 0-90,2 0 0,3 0 180,0-5-630,1 4 270,3-7-449,1 7-451,5-7 91,-4 7 989,-2-3 0,-4 0 0,1-2 0</inkml:trace>
  <inkml:trace contextRef="#ctx0" brushRef="#br0" timeOffset="273615">11212 14938 8072,'-5'0'540,"0"-4"-180,5 3 1169,0-3-1529,0 12 270,0 3-180,-4 3-90,3 0-90,-3-5 90,0 13-450,-1-2 180,0 4 90,0-6 90,5-13-449,0 3-1,0-3 360,5 5-1079,-4-5 1259,3-1 0,0 0 0,1 1 0</inkml:trace>
  <inkml:trace contextRef="#ctx0" brushRef="#br0" timeOffset="274832">10998 13441 7533,'-6'0'270,"-2"4"-181,7 1 361,-7 4-90,7-3-90,-7 6 180,2-2-91,1 5-269,-3 2 180,3-2-270,0-1 180,-4 4 0,8-4-180,-7 13 270,3 6-270,0-3-90,1 1 270,4-12-720,0-1 450,0-3 0,0 2-719,0 2 449,0-3 90,0 1-719,0-8 539,0-3 90,4 2-539,1-7 899,0 3 0,7-4 0,-1 0 0</inkml:trace>
  <inkml:trace contextRef="#ctx0" brushRef="#br0" timeOffset="275343">11174 13590 7533,'6'-6'719,"-2"-2"-539,-4 7 1619,0-3-1619,-4 8 0,-6 1-270,0 5 90,-3-1 90,-1 0-360,0 1 180,-1-1 0,2-4 0,-1 3 0,4-3 90,-4 1-90,1 2 90,-6-7 0,4 7-180,-3-7 1,1 3-1,-7 0 180,7-2 0,-3 2 0,19-4 0,-3 0 0,4 4 90,4-3 90,-3 7-180,11-7 269,-10 7-89,11-7 270,-4 8-270,5-4 0,1 0 359,2 3-359,-6-3 90,2 1 180,5 2-180,-7-3-90,7 0 0,-9-1-90,0 0 89,1-2 1,-1 2-90,4-4-270,2 0 1,-1 4 89,0-3 0,-9 3-630,3-4 360,-3 0 180,1 0 90,2 0-1079,-7 4 449,7-3 271,-7 3-721,8-4 1170,-5 4 0,6 2 0,-1 3 0</inkml:trace>
  <inkml:trace contextRef="#ctx0" brushRef="#br0" timeOffset="280201">11611 14362 7533,'-5'-4'899,"1"-6"-449,8-4-180,1-1-90,4 2 179,1 4 1,3-5-180,-2 4-270,2-4 90,-4 5 180,1 4-270,3-7 90,-3 9-180,0-9 90,-2 11 180,-3-3-270,0 0 270,-1 3-270,1-3 90,-4 4-89,3 0 89,-4 8 90,0 2 0,0 5 90,0-2-90,0 0 0,0 2 179,0 8-179,0 5 0,0-4 180,4 3 90,-3 0-270,7-6 180,-7 10-1720,3-7 1630,-4 4-180,0-5 180,0 4-188,-4 5 188,-1 11-90,0-8-90,-3 4 90,3-11-90,-5 9 90,1 1-180,0 0 90,3-11 0,2 0-360,4-11 180,0 1 1629,0-11-1809,0 2-170,0-7-639,0 3 630,4-21 629,-3-3 0,8-9 0,-8-2 0,3 7 0,-4-4 0</inkml:trace>
  <inkml:trace contextRef="#ctx0" brushRef="#br0" timeOffset="280511">11732 14436 7533,'5'-13'0,"4"-6"-270,-8 4 180,7-3 540,-3 5-91,0 6 91,-1-5-180,5 7-90,-7 0 0,10 0 90,-3 1 0,6 3-1,-1-3-89,0 8 0,-5-3 90,0 12 360,9 9-720,-11-4 90,6 12 90,-13-15-90,0 7-90,0-6 0,0 1 180,-4 1-180,3-11 90,-4 10 90,1-12-450,3 4 270,-7 0-90,3-3-270,-5 2 1,-3-3-451,-1 0 450,-1-1 180,-3-4-809,4 0 539,0 0 181,4 0 359,2-4 0,3-1 0,-5-4 0</inkml:trace>
  <inkml:trace contextRef="#ctx0" brushRef="#br0" timeOffset="280905">12133 14269 7533,'5'-4'180,"3"2"629,-7-2 91,3 4-631,-4 0 181,4 0 180,-3 0 89,3 4-539,-4-2-180,0 6 180,-4 1 90,-1 14-90,-4-7 0,-1 10 0,5-15-90,-3 6-90,7-2 180,-3 3 89,0 9-179,3-6 0,-3 6 90,4-1-90,0-9-180,4 9 180,1-12 90,0 5-360,3-5 90,2 0 180,0-5-270,-1 0 90,8 1-899,-6-5 449,12-1-809,-9-4 539,0 0-10,-1 4 1,-2-3 0,2 3 0</inkml:trace>
  <inkml:trace contextRef="#ctx0" brushRef="#br0" timeOffset="284275">12375 14315 7533,'-6'0'-180,"2"0"270,4 0 359,0-4 91,0 3 1349,0-3-1619,4 4-90,2 0 0,3 0 0,0 0-180,0 0 0,1 0 269,3 0-269,2 0 0,-1 0 90,4 0 0,0 0-270,-2 0 91,6 0 178,-12 0-268,3 0 89,1 0 180,-8 4-270,6-3 180,-6 3 0,-1-4-90,3 4 90,-7-3 0,3 3 0,-4-4 0,4 5 0,-3-4 0,4 3 0,-5 0-90,0-3 90,-5 7 0,4-7-90,-7 12 90,3-11-90,-4 10 0,-1-7 90,1 5 0,0-1-90,-5 0 90,4 1 0,-4-5 0,9 3 0,-3-3-90,3 4 90,-4 1 0,-5-1 0,0 4 0,-1-2 0,2 2 0,8-8 0,0 4 0,1-8 0,3 7 90,-7-7-90,7 7 90,-7-7 90,7 8 0,-8-4-90,8 0-90,-3-1 90,4-4 0,0 0 0,0 4-1,0-3 451,0 3-540,4-4 180,-3 0 0,12 4-180,-7-2 270,7 2-90,-3-4-180,-1 0 270,4 0-91,6 0-179,-3 0 0,1 0 0,-3 0-179,-4 0 269,3 0-1,-3 0-448,-1 0 449,0 0-180,1 0-90,-5 0 180,3 0-90,-7 0-180,3 0 90,0 0-90,-3 0-1169,4 0 630,-1 0 269,-3 0-2159,3 0 2699,0-4 0,-3-2 0,3-3 0</inkml:trace>
  <inkml:trace contextRef="#ctx0" brushRef="#br0" timeOffset="285013">12727 14483 7892,'-5'5'1170,"1"3"-990,4-3-180,0 0 360,0 4-91,0 0-89,0 1-270,0 0 450,0 2-180,0-6-270,0 8 540,0-1-540,0 2 180,0-1 90,0-1-270,0-7 90,0 6-90,0-6 180,0 4-180,0-6-1619,0-4 1169,0-13-90,0 2 451,0-12-1,0 9 0,0 0 0,0 5 270,0 0-180,4-5-90,-3 8 360,3-6-90,-4 6 0,0 1-180,5-3 270,-4 7-90,3-3 90,-4 0 179,0 3-269,4-8 90,-3 8 0,3-3-180,0 4 0,-3 0 270,3 0-180,1 0-90,-4 0 180,7 0-90,-7 0-90,7 0 90,-7 4 0,3-3 90,0 8-91,2-8 91,-1 3-180,-1 0 90,-4-3 0,4 7 0,-3-7 90,3 8-90,-4-8 90,4 7 0,-3-3-90,4 0 0,-5 3 90,0-2-180,0 3 0,0 0 90,0 1-90,0-5 0,0 3 0,0-3-90,0 4 180,0 1-90,0-5 0,0 3 0,0-3 90,0 1-360,4 2 90,-3-7 0,7 3-90,-7-4-180,3 0 1,4 4-1171,-1-3 271,10 3 1349,-11-8 0,11 3 0,-7-3 0</inkml:trace>
  <inkml:trace contextRef="#ctx0" brushRef="#br0" timeOffset="285463">13025 14362 7533,'-5'-5'180,"1"0"-1,4 5 181,0-4 0,0 3 0,0-3 90,0 0-91,4 3 451,1-3-540,5 4-270,-1 0 180,0 0 0,-4 0-270,4 0 90,-4 0 90,0 0 89,3 0-628,-7 0 359,8 0-720,-8 0 361,7 0 269,-7 0 0,7 0 0,-7 4-720,3-3 361,-4 3-91,5-4 180,-4 4 90,3-3 1,-4 3 359,0-4 0,4 5 0,1 0 0</inkml:trace>
  <inkml:trace contextRef="#ctx0" brushRef="#br0" timeOffset="285712">13035 14436 7533,'-6'10'-180,"2"-1"180,4-5 0,0-3 899,0 3-359,0 0-180,0-3 0,0 3 359,9 0 1,1-3-540,4 4 179,4-5-359,-12 0 0,7 0-449,-8 4 269,4-3 90,-4 3-900,8-4 541,-11 0 179,10 4 90,-7-3-450,1 3 181,2-4 89,-3 0 360,4 0 0,1 0 0,-1 0 0</inkml:trace>
  <inkml:trace contextRef="#ctx0" brushRef="#br0" timeOffset="287543">13491 14418 7533,'-5'0'-180,"0"4"540,5-3-91,-4 3 181,3-4-180,-7 0 0,7 4-90,-3-3 0,0 3-90,3 0 179,-8 1-89,8 5-180,-7-1 180,7-4 0,-3 3-180,0-2 0,3 3 90,-3 0-180,4 1 90,0-1 90,0 13-90,4-10-90,1 10 90,0-17 90,3 3-270,-7-7 90,8 3 90,-8-4 0,7 0-270,-7 0-89,7 0-361,-2 0 360,-1 0-179,7-8 89,-10 6 90,6-10 360,-3 2 0,0-4 0,4-5 0</inkml:trace>
  <inkml:trace contextRef="#ctx0" brushRef="#br0" timeOffset="287772">13453 14259 7533,'-5'-5'180,"1"1"629,4 4 360,0 0-809,0 4-360,4-3 0,-3 7-90,8-6-359,-8 2 179,3-4 270,0 4-990,-3-3 271,7 3-361,-2-4 1080,-1 0 0,3 0 0,-3 0 0</inkml:trace>
  <inkml:trace contextRef="#ctx0" brushRef="#br0" timeOffset="288179">13584 14166 7713,'5'0'539,"3"0"-179,-7 0 540,12 0-541,-7 4 451,12 2-450,-12 3-180,6-4 359,-3 7-179,2-5-180,2 6 0,-3-8 0,3 4 90,-3-4-90,4 8-1,-5-2 181,5 6-180,-4-2 0,-1-1 180,4 8-360,-11-11 270,10 15-90,-7-11-270,0 8 180,0 0-1,-5-3-178,0 2-1,0-7 180,0 2-1,0-2-268,0 3 89,-9 5-180,-1 1 360,-4 0-720,0-6 270,5-4 180,-1-1 1,1-7-901,0 11 450,0-15 181,-1 10 179,1-6-989,0-1 89,-5 3 361,4-7 809,-4 3 0,1 0 0,-2 1 0</inkml:trace>
  <inkml:trace contextRef="#ctx0" brushRef="#br0" timeOffset="289761">14040 14473 6363,'-5'0'990,"1"0"719,4 0-1439,-4 0-90,3-4 629,-4 3-449,5-3 1259,0 4-1529,-4 4-90,3-3 90,-3 3-90,4-4 0,0 0 0,-4 0 0,3 0-1093,-3 0 1,4 0 0</inkml:trace>
  <inkml:trace contextRef="#ctx0" brushRef="#br0" timeOffset="290997">14244 14259 0,'8'51'0,"-1"0"0,1-1 0,-1 1 0,1 0 0,-1-1 0,1 1 0,-1-5 0,-1 1 0,1-1 0,0 0 0,-1 1 0,1-1 0</inkml:trace>
  <inkml:trace contextRef="#ctx0" brushRef="#br0" timeOffset="291317">14337 14352 7533,'5'-14'180,"4"0"89,-8 9 1,7 1-90,-3 4 540,13-4-360,-3 3-270,4-3 449,-2 0-359,-6 3 0,2-3 0,-4 4-270,1 0 270,-1 0 0,0 4-180,1-3 90,-1 7 0,-4-3-90,3 4 0,-7-3 90,8 6 89,-8-6-179,3 8 90,-4-5 0,0 0-90,0 5 0,0-4 90,-4 4 0,-1-1-90,-5-3 0,1 8 90,0-8 0,-1 4-180,1-1 0,0-3 180,-1 4-719,-7-1 449,5-2 180,-5 2-810,8-8 181,-5 3 449,4-6-360,0 6-180,-2-7 361,10 3-541,-6-4 900,8 0 0,-4-4 0,-2-1 0</inkml:trace>
  <inkml:trace contextRef="#ctx0" brushRef="#br0" timeOffset="293328">14812 14185 7083,'-5'0'0,"-4"0"90,8 0 0,-3 0 270,0 0-270,3 0 179,-3 0-89,0 0-90,3 0 360,-3 0-90,-1 0 0,0 4-91,0 1-89,1 5-90,0-1 90,3 0 0,-3 0-90,4 5 90,0-4 0,0 8 0,0-4 0,0 5 89,0 8-89,0-11-180,0 10 180,0-11 0,0 3-90,0 5-90,0-3 90,4 11-180,1-2 0,0-5-450,-1-2 361,0-9 89,-3-2-450,8 6 360,-4-10 0,4 5 0,-4-11-539,4 7-181,0-7-809,5 3 1709,1-4 0,-2 0 0,-3 0 0</inkml:trace>
  <inkml:trace contextRef="#ctx0" brushRef="#br0" timeOffset="296880">15073 14306 7533,'-6'0'629,"2"0"-449,0-4 180,3 3-90,-3-3-90,4 4 1439,0 0-1349,4 0-3482,1 4 3212,5-3-591,-1 7 681,-4-3 0,7 9-90,3 0 89,0 1-89,3-2 180,-5 5-270,-2-3 0,2 4 3145,1 2-3145,-4-9 1108,-1 9-928,0-10-180,-4 6 90,0-6 90,3 2-270,-3 1-89,1-4 359,-2 3-630,0-3 180,-3-5 180,3 3-899,0-7 809,-3 3-540,3-4-89,0-4 539,2-1-90,-1-4 450,-1-1 0,0-3 0,1-2 0</inkml:trace>
  <inkml:trace contextRef="#ctx0" brushRef="#br0" timeOffset="297196">15398 14250 7533,'0'-5'0,"0"1"90,0 4 449,-8 0 91,2 0-450,-3 0 90,0 0 90,8 4-181,-7-3 181,-1 7 0,-6 1-360,1 2 180,0 2-90,-3 1-90,1-4 90,-2 8 90,0-8-270,3 3 0,-7 5 90,-2 6 0,0-4 0,6 6 0,0-7-180,8 5-1529,-8 8 1439,12-16-450,-2 5 361,12-20-1,-3 3 0,7-4-270,-3 0 630,4 0 0,1 0 0,-1 0 0</inkml:trace>
  <inkml:trace contextRef="#ctx0" brushRef="#br0" timeOffset="297818">15445 14418 7533,'0'5'-360,"0"3"810,0-3-181,0 4 1,0 1 180,0 3-360,0-3 0,0 8 90,0-8-90,0 4 0,0-1-90,0-2 270,0 6-90,0-6-270,0 2 180,0 0-1,0-6-178,0 5-91,0-11 270,0 7-270,0-7-1799,0 3 1799,0-12-90,0 2-180,0-12 270,0 8-179,0-3 359,0-1 0,4 0 0,-3-1 0,3 6 0,-4 1 0,4 3 0,-3-1 269,4-2-89,-1 3 0,-3-4 90,7 3-90,-7-2 0,3 7 0,0-7 180,-3 7 179,8-3-359,-8 4-90,3-4 90,0 3-90,-3-4 0,11 10 90,-10 0 0,11 4-90,-12-4-90,3 3 90,0-2 90,-3 3-91,3 0 1,-4 1 180,0-1-180,0-4 90,4 3-90,-3-3 0,4 9 0,-5-8-360,0 6 180,4-6 180,-3-1-630,3 3 91,0-7 269,1 3-90,0 0-180,4-3 180,-4 4-449,0-5 179,3 0 540,-3-5 0,5 4 0,-1-3 0</inkml:trace>
  <inkml:trace contextRef="#ctx0" brushRef="#br0" timeOffset="301581">15835 14278 10321,'5'0'-270,"-1"0"270,-4 0-449,5 0 269,-4 0 180,3 0-1260,0 4 721,-3 1 539,3 0 0,0 8 0,1-3 0</inkml:trace>
  <inkml:trace contextRef="#ctx0" brushRef="#br0" timeOffset="301883">15863 14455 7353,'0'5'629,"0"-1"181,0 0-540,4-3 180,-3 7-91,3-7 1,-4 8 0,0-4-90,0 4 0,0 5-90,0-4-270,0 3 90,-4 5 179,-1-7-448,0 7 89,-8 0-270,7 1-449,-7 5 179,3-1-1529,-3-1 2249,7-6 0,-7 1 0,8-7 0</inkml:trace>
  <inkml:trace contextRef="#ctx0" brushRef="#br0" timeOffset="307180">16207 14576 7533,'0'9'180,"0"-4"-90,0-1 2158,0-4-1978,5 0-90,-4 0-270,7 0 180,-7 0 0,7-4 90,-3 3-270,0-7 270,8 3-270,-7-13 180,8 7 0,-9-7-180,3 5 90,-3-2 90,0 1-180,4-4 0,-8 4 90,7-1 90,-7-2-270,7 2 0,-7-3 180,3-1 0,-4 5-180,5-4 0,-4 3 180,3-11-270,-4 5 1,-4-14 179,3 14 0,-8-2 180,8 2-180,-7 9 90,7-5-90,-3 7 360,4 1 359,0-4-629,0 6 180,0-1 0,0 8-90,0 0-90,-4 0 90,3 0-90,-4 0 90,5 4-180,0 1 0,0 5 90,-4-1 0,3 0-90,-3 5 90,4 9 0,0-3 0,0 7 0,0-8 0,0-1 90,0 1-90,0 4 0,0 13 0,0-9-1827,0 8 1827,0-16-1117,0-1 1117,4 1 0,-3-1-90,3 1 90,-4-5 0,5 0-90,-4-1 90,7-7 1585,-3 11-1585,0-11 1359,4 4-1449,-8-6 90,7-4-90,-7 0 90,7 0 0,-3 0-90,5 0 90,-5 0 0,3 0-270,6-9 180,1-5-90,8-14 91,-9 3 89,0 2-180,8-19 180,-10 21-90,5-22 0,-8 16 0,-4-6 0,0-5-3187,-1 5 3162,-4 6-400,0 8 515,0 1-90,0-5 270,0 7-90,0-1-90,0 7 3276,0 1-2875,0 0 548,0 0-679,0 3-270,0 2 270,0 4-360,0 9 90,4 1 90,-3 4-90,4 4 180,-5-4-180,0 5 0,0 0 0,0-1 270,0 1-180,4 8 180,-3 2-181,3 12 91,-4-7-180,0-6 0,0-6-90,0-12 180,0 4-90,0-5-90,0 0-89,8 9 89,-6-7-90,11 2 0,-12-8-90,7-1 270,-7-3-270,7 3-180,-3-4 91,5 0 89,-5 0-630,3 0 361,-3-4 89,5 3 180,-1-8 270,-4 4 0,8-4 0,-3 0 0</inkml:trace>
  <inkml:trace contextRef="#ctx0" brushRef="#br0" timeOffset="307785">16803 14445 7173,'0'6'270,"0"-2"179,-4 4-359,3-6 0,-3 10 0,0-6 540,3 7-270,-3 2 0,4-1-270,0-1 89,0-3 1,0 3 90,-5 2-90,4-1-180,-3 0 0,4-5 180,0 0 0,0 0-180,0 1 0,4-1-270,-3-4 180,8-1 90,-8-4-720,7 0 271,-3 0 359,5 0-900,-1 0 1,4-4 719,-7-1-450,7-4 720,-12-1 0,7 1 0,-3 0 0</inkml:trace>
  <inkml:trace contextRef="#ctx0" brushRef="#br0" timeOffset="307996">16766 14287 7533,'-5'0'719,"1"0"361,4 0-990,0-4 0,0 3 269,0-3-269,4 4-629,5 4 449,-3-3-360,7 7 180,-8-7 180,4 8-1169,1-4 1259,-1 4 0,0 0 0,0 1 0</inkml:trace>
  <inkml:trace contextRef="#ctx0" brushRef="#br0" timeOffset="308253">17101 14604 7533,'-4'9'1079,"3"0"-1079,-3 5 540,0-8-360,3 6 539,-8-3-179,8 2-360,-7 2-270,7-3 0,-7-1-270,3 4 180,-5-2 0,5 2-1169,1-4 630,4 1 719,-4-1 0,-1 0 0,-5 1 0</inkml:trace>
  <inkml:trace contextRef="#ctx0" brushRef="#br0" timeOffset="308875">17407 14213 7533,'-9'-9'-1350,"4"3"1081,-3-2 269,3 7-90,-5-7 90,5 7 0,-3-8 0,7 4 270,-8 0 89,4-3-359,-4 7 360,4-3 90,-3 0 269,7 3-89,-4-8-270,5 8 449,0-3-89,0 0-360,5 3-180,-4-7 0,7 7-180,-3-3 0,8-1 179,-2 4 1,6-3-180,-2 0 180,8 3-270,-8-3 180,7 4 90,-12 0-540,4 0 270,-5 0 0,0 0-539,5 0 359,-4 0 180,3 0-719,-3 0 449,-5 0 90,3 0-90,-3 0-539,1 4 449,-2-3-630,0 3 1080,-3-4 0,3 4 0,-4 2 0</inkml:trace>
  <inkml:trace contextRef="#ctx0" brushRef="#br0" timeOffset="309500">17342 14157 7533,'-10'0'180,"2"0"-180,8 4 90,0-3 179,0 3 91,0 0-180,0-3 450,0 12-450,0-7 0,0 8 179,8-1 91,-2 1-270,8 5 0,-5-9-360,0 3 270,1-8-90,-1 4 180,-4-4-270,3 4 90,2-4 0,8 4-90,2 0 90,7 5-90,-12-8 0,3 7 90,-13-12-180,3 7 180,-7-3 0,8 0 0,-8 3 0,3-7 0,-4 8-90,-8-4 90,5 4-180,-9-4 180,3 8-180,-2-11 90,-6 10 0,-2-2 1,4-4 89,-7 6-90,7-7 180,1 5-90,-8-1 0,3 4 0,-1-2 0,2 2 0,9-8 0,0 4-90,4-4 90,-4 0 90,8 3-90,-3-7 0,4 3 0,0 0 0,0-2 0,0 2 0,0 0 179,0-3 1,0 3-180,4-4 0,1 4 270,5-3 90,3 3-90,-2-4 0,6 0-90,2 0 89,-4 0-179,7 0 0,-12 0 270,8 0 90,1 0-270,-4 0-180,3 0 360,-1-4-181,-5 3-448,5-3 179,-8 4 0,1-4-720,3 3 720,-7-3-719,7 4 449,-8 0 90,0 0-989,8 0 719,-7 0-629,7 0 539,-8 0 630,4 0 0,-8-4 0,3-2 0</inkml:trace>
  <inkml:trace contextRef="#ctx0" brushRef="#br0" timeOffset="309924">17798 14604 9512,'0'5'719,"0"3"-629,0-7 0,0 7 0,0-7 90,0 8-90,0-4 0,0 4 90,0 0-450,5-3 270,-4 2-90,3-7 180,-4 3-630,0 0 360,4-3 0,-3 3-539,3-4 629,0 0-90,-3 0-1529,8-8 1709,-8 2 0,7-8 0,-3 5 0</inkml:trace>
  <inkml:trace contextRef="#ctx0" brushRef="#br0" timeOffset="310155">17789 14408 7533,'-5'0'1349,"1"-4"-1439,4 3 180,0-3 360,4 4 89,-3 0 1,7 4-90,-3 1-450,5 0 90,-5 0-720,-1-5 360,0 4-359,-3-3 449,8 7 0,-8-7-1349,7 7 1529,-7-7 0,7 8 0,-3-4 0</inkml:trace>
  <inkml:trace contextRef="#ctx0" brushRef="#br0" timeOffset="311852">18050 14073 7892,'0'-5'720,"0"1"-90,0 4-450,4 4 89,1 1 91,13 9 90,-3 0-270,4 5 0,-6-1 270,5 5-271,-7-7 181,7 14-180,-9-18 0,0 14 0,1-16 90,-1 12-90,0-7-180,1 8 0,-5-4 180,-1-5-1,0 4-268,-3-4 358,3 13-89,0-6-270,-3 6 90,4 0-90,-5-7 0,0 7 180,0-12 0,-5 2-180,4-6 0,-7 2 0,3 5 1,-4-7 178,-1 11-89,5-12-269,-3 3 89,3-3 90,-5-1-270,1 0 90,0 1 90,4-5-2158,-8 3 359,11-7 1979,-6 3 0,4-4 0,-1 0 0</inkml:trace>
  <inkml:trace contextRef="#ctx0" brushRef="#br0" timeOffset="313712">14087 14287 8252,'5'0'990,"-1"0"-630,0 0-181,1 0-89,5 0 180,-1 0-90,0 0 90,0 0-90,5-4-180,-4 3 180,4-7-90,-5 7-180,4-12 180,-3 7 0,3-3-180,-7 1 180,2 2 0,-7 1-90,7-7-90,-3 6 0,1-12 180,2 8-90,-7 0-180,3 2 270,-4 7-180,0-7 90,4 7 0,-3-3 0,3 0 0,-4 3 0,0-4-90,0 1 90,0 3-270,0-3 360,0 12-90,0-1-90,0 6 180,0-8-180,0 8 270,0-7-180,0 7 0,0-3 0,0-1 270,0 4-90,0 2-180,0-1 0,0 0 90,0-1-90,0-3 89,0 4-89,0-1 90,0-2-90,0 2 90,0 1-90,0-4 90,0 3-90,0 1 90,0-4-180,0 12 180,0-7-90,0 8-90,0-9 180,4 8-90,-3-10-90,4 5 90,-5-8 0,4 1 0,-3 3 0,3-2 0,-4 2 0,4 5 0,-3-3 0,3 4-90,-4-6 90,0-4 180,0 1-180,0-1 0,0 0 0,0 1 180,0-1-180,0 0 90,0 0 90,0 1-180,0-1 0,0 0 180,0 5-90,0 0 90,-4 5-180,3-5 0,-3 0 90,4-1-90,0-2 0,0 2 90,-4 0 0,3-2-180,-3 2 180,4-3-90,0-5-90,0 3 90,0-3 0,0 4 0,0-3 0,0 2 0,0-3 0,0 0 0,0-1-90,0 0 90,0-3-180,0 4 180,0-1 0,0-3-2069,0 3 1259,0-12 361,0 1 89,0-6-540,0 4 361,0-1-541,4-3 1080,-3-6 0,7 0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5:5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4270 15897 7533,'-13'46'2248,"7"-8"-1978,-7-6-180,12-5 270,-7 9-180,3-5-636,0 10 726,1-5-90,-1-6-180,4 2 403,-3 3-223,4-1-90,0 8-270,0-8 90,0-8-180,8 10 90,3-14-89,3 13-129,12-24-231,-5-3-181,3-12 91,-3-9 359,-14 1-360,5-5 270,-11 3 450,3 0 0,-4-5 0,0 0 0</inkml:trace>
  <inkml:trace contextRef="#ctx0" brushRef="#br0" timeOffset="242">3935 16231 7533,'-10'0'0,"2"0"0,12 0 0,5-4 0,14-1 0,14-8 1349,-10 7 0,2 1-856,1-4 0,2 1-493,2 2 0,1 1-90,-2-1 0,-1-1-45,-3 2 0,-1 1-45,2 1 0,-1 1 90,15-7-1259,-7 8 629,-6-3 271,-7 4 449,0 0 0,-2 0 0,-3 0 0</inkml:trace>
  <inkml:trace contextRef="#ctx0" brushRef="#br0" timeOffset="809">4736 16287 7533,'0'-5'809,"0"-3"91,4 3-91,-3-9-449,-1 4 270,-5-4-630,-4 5 90,-5 0 90,0 4-630,-5 0 360,-4 5 90,4 5-360,-4 0 180,4 4-270,-8 13 91,7-2 179,-7 13 360,12-6-270,6-3 0,5 3 180,4-11-180,4 1 90,1-8-180,4-3 0,9-2 180,-7-4-180,7 0-90,0-13 90,-3 6 90,4-10 0,-2-5-90,-6 5 270,2-14 0,-4 12 0,-3 0 270,2 6 0,-7 7 0,3-2 89,-4 7-89,0 1-180,-4 9 90,3 6-270,-3 3 0,4 1 90,0-4-720,4-2 360,1-8 91,4 3-991,5-7 541,0 8-91,5-8 180,-5 3 270,0-4-89,-5-4 359,0 3 0,1-8 0,-1 8 0,0-11 0,1 2 0</inkml:trace>
  <inkml:trace contextRef="#ctx0" brushRef="#br0" timeOffset="1833">4913 16259 9152,'8'5'1259,"-2"-5"-1079,12-5-90,-8-4 0,8-9-90,0-5-180,2-19 90,-1-1-180,-6-4 90,-4 2 180,-3 7-1323,-2 9 1323,-4 3 314,0 3-314,-4 2 0,2-5 0,-6 7 90,-1 0-90,3 9 0,-3-2 0,5 11 90,3-3 919,-7 4-1099,3 8 0,-13 27 90,7 2-1102,2-10 0,0 1 1102,0 9 0,4-9 0,1 1-224,-1 0 0,0 1 224,1 3 0,-1 1 0,0-4 0,1-1 0,-1 12 0,-4-4-90,4 13-90,-4-1 90,4-2-90,0-11 90,5-13-180,0-8 90,0-2 91,0-8-271,0-1-90,0-4-180,0-12 2081,0-8-2170,5-17 719,-4 3 0,3-2 0,0 8 572,-3 0-572,3 4 0,0-3-270,6-5 629,4-2-269,-4 5-90,3 3 90,-4 16 900,1-3-181,8-1 181,1 4-451,-4-4-269,3 9 360,-5 1-450,-7 4-180,7 0 0,-12 4 180,7 1 0,-7 5-270,3 16 90,-8-5 0,-1 20 0,-4-21-540,-1 2 90,1-4-89,0-7 269,-1 7 0,1-13 90,0 3-90,-1-7 90,1 3-270,-4-4 271,2 0 89,-2 0 0,4 0-180,3-4 180,2-1 90,4 0 0,4 0 540,6 5-450,0 0-1,8 0 901,-4 0-810,5 0 360,-5 0-181,4 0-89,-8 0 0,4 0-360,-1 0 450,2 5-180,-1-4-360,-1 7 90,1-3-1079,-4 0 449,4 4 720,-5-8 0,0 3 0,1-4 0</inkml:trace>
  <inkml:trace contextRef="#ctx0" brushRef="#br0" timeOffset="2050">5266 16194 7533,'0'-5'1169,"0"1"-449,0 4-630,0 8 179,0-2-179,0 8 180,0-5-180,0 0 90,0 1-540,0-5 270,4-1-90,-3 0-539,3-3 359,-4 3 90,0-4-1709,4-12 1530,-3 1 449,3-8 0,-4-3 0,0 3 0</inkml:trace>
  <inkml:trace contextRef="#ctx0" brushRef="#br0" timeOffset="2211">5284 15887 7533,'10'-4'270,"-1"3"-270,0-3 1439,0 12-1079,1-2 89,-1 8-359,-4-5-90,4 0 180,-8 1 0,7 3-990,-7-3 451,7 16-1081,-7-13 811,7 13 269,-6-12 360,2 5 0,0-1 0,1 1 0</inkml:trace>
  <inkml:trace contextRef="#ctx0" brushRef="#br0" timeOffset="3013">5424 16176 7533,'0'5'899,"0"-1"-629,0 0 180,0 5-270,0-2 0,0 5-1,0-7 1,-4 4-90,3 9 90,-3-3-450,4 4 180,0-10 0,0 0 180,0-4-899,4 0-1,1-1 271,4-4-91,5-8 360,-4 2-90,3-8 91,-3 5 179,-5 0 90,7-5 179,-10 4-89,11-4-90,-12 9 0,7-3 900,-7 7-540,7-3 539,-7 4-359,8 0-270,-8 0-360,3 4 270,0 1-90,-3 4 179,3 1-269,-4-1 0,4 4 180,-3-2-449,8 2 269,-8-3-90,7-1-90,-3 0 90,4-4 0,1 4 0,-1-8 0,0 3 90,1-4 0,-1 0 180,9-4 90,-7-2-270,6-3 0,-7 0 180,-5-5-91,3 4-89,-3-8 360,5-4 0,-5-7-90,-1 0 0,-4 2-90,0 0-90,-8-2 0,-3 0-360,-3 6 180,0 10 0,5 4 180,0 4-450,0 0 90,-5 5 90,4 0 0,0 0 0,2 5 1,7 0-91,-7 8 180,7 14 0,-3-5 90,4 5-90,4-10 180,5-2-270,6-1 180,-1 0 90,0-9 360,-1 3-181,2-3 271,-1 5-90,4 3-270,-12-3-180,6 4 90,-11-5 90,8 4-360,-8 10 270,3-2 0,0 6-270,-3-5 90,3 2 180,-4 8-180,0-3 180,0 7-999,0-3 909,0 5 270,0-5-270,-4 15 0,3-20 269,-3 20-179,0-23-90,3 7 360,-8 4-180,4 2-270,-4-4 180,-1-3 0,1-16-180,0-2 90,-5 0 90,0-6-180,-1 1 90,-2-8 90,2 0 549,-7-12-819,2 0 0,-3-6 180,9 0-360,0-7 1,2-2 179,4-5 0,-2 5 0,3 2-90,7 3 0,4 7 360,5-3-360,6-9-359,12-6-1964,-6 3 2323,5-1-2742,-7 12 1933,4-3 874,-4 6 1,4-10 0,-4 6 0</inkml:trace>
  <inkml:trace contextRef="#ctx0" brushRef="#br0" timeOffset="4394">7099 16185 7623,'0'-9'1169,"-4"3"-989,3-2 0,-4 7 270,1-7-271,3 7 271,-11-12-540,6 11 450,-20-10-360,9 11 90,-10-3-270,-4 4 180,10 4 90,-10-3 0,8 7-90,3-3 90,-3 5-90,9-1 0,-4 4 90,8-2 0,-3 6-180,3-2 180,1-1 0,0 4 0,3-8-90,2 8 180,4 0-90,0-2-180,9 10 180,-3-15-180,11 2 0,-2-4 90,16-8 90,-5 3-90,10-8 0,4-10 90,-9-1-90,5-8-90,-4-8 90,-8-7-2708,0-1 2618,-6-2 90,-9 13 0,0-4 90,1 3-90,-5-3-2555,3 4 2645,-7-4-195,3-5 105,-4 3 1746,0 2-1746,-4 9 0,-1 5-359,-17-9 179,10 10 0,-14-4 180,11 15-540,-3 2 270,-1 4 90,-4 0-899,4 9 539,-4 1-629,0 21 629,4-9 3503,0 9-2963,6-13 0,3 5 0,1 1 0</inkml:trace>
  <inkml:trace contextRef="#ctx0" brushRef="#br0" timeOffset="6480">7518 15683 9871,'0'9'720,"0"0"-450,0 9-90,0-3-180,-5 12 180,4-7-3457,-7 3 2302,7-1 1745,-11 6-590,6-3-270,-8 2 90,5 4 0,-1-9 0,1 9 90,0-9-90,0-2-2359,-5 7 2359,4-8 1890,-4 4-1980,5 0 0,0-3 180,-5 6-270,4-6 270,-8 3-180,4-5 90,3-3 0,-1-2 0,7-8 0,0 4 3160,-4-8-3160,8 3 701,-7 0-701,3-3 0,0 7 0,1-7 0,-1 3 0,4-4 0,-3 0 0,0 0 0,3 5 0,-3-4 0,4 3 270,0-4-181,4 0 1,-3 0 90,7 0 180,2 0-180,0 0 540,16 0-540,-14 0 179,10 0 1,0 0 0,-6 0-180,7 0 0,-5 0 90,-4 0-181,1-4-89,2 3 90,-6-4 0,6 5 90,-6 0-90,6 0-90,-7 0 90,4 0 0,-5 0-270,1 0 180,-5 0-90,3 0-180,-3 0-719,4 0 809,-3 0-1619,2 0 810,-3 0 359,0 0-989,4 0 719,-8 0 361,3 0 539,0 0 0,-3 0 0,3 0 0</inkml:trace>
  <inkml:trace contextRef="#ctx0" brushRef="#br0" timeOffset="6953">7899 15887 7533,'0'-5'0,"0"-7"0,0 10 0,0-7 0,0 5 0,0 3 0,0-3 1439,-4 4-540,3 0-89,-3 0-360,4-4-91,0 3 541,0-3-720,-4 12 180,3 2-270,-7 9 89,2 0-179,1-1 90,-3 5 90,3-4-180,0 4 0,-4 4 180,4-6-270,0 6 270,-3-1-180,2 8 90,1-4 0,-3 1 90,7-9-90,-3-2-90,4-1 90,0-2 0,0-7 0,0 0 0,0-2 269,16 1-269,-7 2 0,12-2-90,-11-5-90,-1-4 180,0 0-359,5 0 269,-4 0-990,4-4 271,-1 3 539,-3-7-1619,4 7 719,-5-4 451,0 1 629,5 3 0,-4-7 0,4 3 0</inkml:trace>
  <inkml:trace contextRef="#ctx0" brushRef="#br0" timeOffset="7789">8280 15906 7533,'-5'-4'-450,"-3"3"360,7-3 810,-4 4 89,1-5-449,3 4 180,-7-3-181,7 4 1,-3-4-180,0 3-90,3-3 450,-8 8-630,8-3 180,-7 7 0,8-3-90,-8 5 90,2-1 90,1 5-1,-3-4-358,7 7 179,-7-2-90,3 12 0,-1-2 180,2 3-90,4-6 179,0 9-89,0-9 0,4 5-180,-3-10 90,12-2 90,-7-1-90,11 0 0,-6-9-90,2-1-179,-4-4 179,4 0 0,-2-4 90,2-1 0,-4-4-270,1-5 270,-1 4-90,-4-8 90,4 4 0,-8-5-90,7 0 90,-7 1 90,7-1 0,-7 1-90,3 3-90,-4-2 270,0 2-180,0-12 90,0 11-90,0-10 0,-4 16 0,-1-4-180,-8 1 0,2 2 90,-6 2 90,6 5-180,-6 0 0,6 3 90,-6-3 180,-2 8-90,4 1-180,-10 17 360,17-10-180,-4 14-90,12-16 180,0 4-90,0-5 90,0 0-180,4 1 180,1-1-90,9-4-90,-4 3 360,3-7-90,-4 8-180,5-8 0,-4 3 270,3-4-90,1 0 0,-4 0-180,3 0 0,-3 0 90,-1 0-1,0 0-718,1 0 359,-1 0 180,4 0-1259,-2 0 719,6 0 180,-6 0 450,-2-4 0,-1-2 0,-3-3 0</inkml:trace>
  <inkml:trace contextRef="#ctx0" brushRef="#br0" timeOffset="8062">8532 15794 9152,'0'-5'-540,"0"1"-449,4 4 2338,-3 0 0,11 4-359,-10 1-181,11 4-269,-8-3-270,0 2 359,3-3-179,-3 4-90,5 1-90,-1-1 89,-4 4-179,3-2 0,-7 2-90,8 1 270,-8 4-180,7 2-180,-7 3 90,3-5 90,-4 1-540,0-1 180,0 1 180,-4 4-630,-1 1-449,0 3 539,-8-3 181,7 3-1530,-7-3 180,-9 8 1259,5-3 382,-9-1 0,-1-6 0,-2-3 0</inkml:trace>
  <inkml:trace contextRef="#ctx0" brushRef="#br0" timeOffset="8888">6513 16473 7533,'-20'0'-540,"7"-4"360,9 3 990,4-3-361,0 4-269,-4 0 990,3 0 898,-4 0-1978,14 0 90,-3 0 0,12 4 0,-8-3 180,7 7 0,10-2-90,-1 3-1,6-4 91,8 3 0,-1-7-749,-8 1 0,2 0 479,-7-1 0,1-2 45,5 2 0,-1-2 45,17-3-180,-21 4 0,1-1 0,19-7 180,4 7 0,-5-7-225,-19 7 0,1 1 0,12-4 0,2-1-364,0 3 0,4-1 499,-9 0 0,6 0 0,-1-1 0,-4 1-1451,10-2 1,-2-1 1450,-3 2 0,2-1 0,-7 1 180,14-1-225,-24 1 0,-1 0 45,16-2-229,7-3 274,-14 2 0,-1 1-45,-8 0 0,0 1 29,14 1 1,-2-1-30,4-3 0,-16 5 0,0 1-270,12-4 90,6-2 270,-8 7-270,5-7 180,-13 7 0,1 1 0,20-8-135,-22 7 0,-1 1 135,13-5-90,-11 1 90,4 3-180,-6-3 90,-3 4 90,3-4-90,-7 3 321,-2-3-231,0 0-90,-4 3 2794,1-4-2794,-2 5 512,-7 0-1591,2-4 1397,-7 3-678,3-3 180,-4 4-1439,0 0 630,-4 0 449,-5 0 180,-6 0-1888,-4 4 2248,1 2 0,-9 3 0,-2 0 0</inkml:trace>
  <inkml:trace contextRef="#ctx0" brushRef="#br0" timeOffset="10543">7294 17059 7533,'-4'-9'1259,"3"4"-899,-3 1 0,0 0 89,-1-2-269,-5 1 0,5 1 0,-7 0-180,1 3 180,-3-3 0,0 4-180,5 0-90,-4 0 180,2 0-270,-10 0 270,1 8-90,-4-2 90,10 8-180,1-5 90,8 0 90,-4 1-90,4-1 90,0 4-90,5-2 90,0 2 0,0-4-180,0 5 180,0-4-90,5 4-90,0-5 180,4-4-90,0-1-90,5 0 0,4-3 180,-2-1-90,6-5 90,-8-8-90,5 2-90,8-14 90,-11 8 0,10-10 90,-16 9-90,8-1 0,-8 0 0,4 1 269,3-13 91,-1 1 0,3-12-360,-6 9 270,-8 5-90,3 6-90,-7 3-90,4-8-90,-5 7 180,0-7-810,-13 0-2557,2 6 2982,-8-6-731,2 13 666,6 0-180,-6 5 270,2 4 0,1 1 91,0 4-721,5 0 3061,-5 4-2161,0 9 0,0-1 0,0 5 0</inkml:trace>
  <inkml:trace contextRef="#ctx0" brushRef="#br0" timeOffset="11479">7797 16734 7533,'-16'-11'1259,"0"3"-989,11 4 90,-1 3-1,-2-3-179,3 4 0,-4 0 0,-1 0 0,1 0 0,0 0-180,0 4 90,-5 5 0,-13 18-270,5 3-321,-4 3 411,8 6 90,8-17 0,0 13 180,6-15-242,4 3 62,-4-1 90,3-2-90,-3 3 90,4-9-90,0 4-90,4 0 180,1-2-90,4 1 0,5-7-90,-4-1 90,8-4 0,-4-1 0,5-4 0,0 0 0,3-4 270,-2-1-270,11-8 0,-10 2 674,1-6-674,-4 6 0,-8-6 248,4 7-68,-5-8 90,5-9-90,-4 5 0,3-9-90,-7 9 0,2 2 450,-3-11 89,0 2-539,-1 0 0,-4 6 180,0 6-360,-4 6 180,-5-10 90,-6 9-720,1-5 270,-12 3 180,9 8-359,-14-2-271,4 8 180,-7 0-2737,5 8 2982,7-6 205,8 11-89,5-4-1,-4 1 270,6 4-360,-9 3 270,10 3 180,-4 0-270,6-3 180,4-3 0,0-4 3186,0 3-3250,0-3 154,0-1-1,0-4 361,8 8-270,-1-11-90,6 10 0,0-11 0,-2 3 180,2-4-360,1 4 269,8-3-89,-5 3-90,9-4-540,-12-4 271,5 3-1261,4-7 361,-4 7 809,4-7 270,-8 7 0,-2-8 0,-4 4 0</inkml:trace>
  <inkml:trace contextRef="#ctx0" brushRef="#br0" timeOffset="14819">9546 16222 7533,'-10'0'270,"-3"0"-270,12 0 0,-3 0 0,17 0 0,-6 0 2338,11 0-719,3 0-1259,-4 0-360,6 0 90,-6 0 90,-2 0-900,11 0 91,3 4-1350,4 1 1259,-5 9-449,-10-4 449,-4 4 720,-9-5 0,3 4 0,-3 2 0</inkml:trace>
  <inkml:trace contextRef="#ctx0" brushRef="#br0" timeOffset="15050">9509 16529 7533,'-5'0'0,"1"4"539,4-3-179,0 3 1709,0 0-1619,0-2-1,4 2 181,1 0-450,4-3-180,1 3 0,24-8 0,-6 3-450,21-7 180,-16 6 180,-5-6-1439,-5 7 720,-5-3-1260,9 4 2069,-7-4 0,7-1 0,-8-5 0</inkml:trace>
  <inkml:trace contextRef="#ctx0" brushRef="#br0" timeOffset="15578">10299 16138 7533,'-10'-10'2428,"-2"2"-2158,11 8 0,-8 0 540,4 0-91,-4 8-539,0-2-90,3 12 270,-2 5-270,3-3 0,0 7 90,1-4-90,4-4 269,0 17-89,0-2 0,4 8-714,5 8 444,1-19-90,4 4 0,3-12 180,3-4-270,8 0 270,-4-10 0,-1-5-90,-5-4 90,1 0-90,4-4 90,-4-1 0,16-17-90,-13 6 270,9-11-90,-16 8 444,2 1-355,-2-13-89,3 1-844,-3-3 754,-6 6 0,-5 4-180,0 3-32,-3 2 302,4 0-270,-14-5 90,-18-14-809,0 6 229,1 10 0,-4 3-769,-19 2 809,21 8 1,-1 3-1620,-22 9 1709,18 6-1079,6 9 1529,9 4 0,-1 1 0,1 3 0</inkml:trace>
  <inkml:trace contextRef="#ctx0" brushRef="#br0" timeOffset="32605">12496 16427 7533,'-6'0'-450,"2"0"900,4 0-360,0 4 179,0-3 1,0 3-90,4 4 0,-3-2-90,4 8 0,-5-5 90,0 5 0,0 0-90,-5 5-180,0-5 0,0 4-3187,-3-4 3162,3 5-214,-1-1 418,-2-3-178,-1 11 178,3-14-178,-7 14-1,12-16-180,-7 0 90,7-6 3318,-3-4-3678,4 0 494,0-4-314,0-6 270,4-4 0,-3-1 0,7 2 0,-7 0-90,8 2 180,-4-6-90,4-2 0,0-1 270,1 2 90,3-8 180,-3 14-180,4-14 269,-1 11-269,-2-3 0,2 3 90,1 2-270,-4 3 0,-1 1 0,4 4 90,-11 1-90,10 0-180,-11 3 0,3-4 90,0 5 90,-3 5-180,4 0 0,-5 4 90,0 0-90,0 5 90,0 4 0,0 2 90,0 3-90,0-5 0,0 1 180,0 4-180,0-4 0,0 0 90,0-6 0,0 1-360,0-4 180,0 0-630,4-6 450,-3-4 90,7 0-899,-3 0 1079,4-4 0,1-2 0,-1-3 0</inkml:trace>
  <inkml:trace contextRef="#ctx0" brushRef="#br0" timeOffset="32976">12774 16408 7533,'-10'5'449,"1"4"-269,5-8-90,3 7-90,-3-7 180,0 7 270,3-3-270,-3 5 0,4-5-90,0 7 90,0-6-1,0 12 1,0-4 0,0 1-180,0-2 0,4-3 0,-3 3-3277,11 2 3072,-5-5 295,6-2-270,-4-8 180,1 0-180,-1 0 91,0 0-91,1 0 180,-1-4 0,0 3-180,0-7 0,-3 3 3456,2-9-3160,-7 4-206,7-8 90,-7 0 0,3 2 0,-4-1-90,0 7 180,-4 1-90,3 0 0,-7 3 0,-1-2 0,-2 7 0,-2-3-270,-1 0 0,4 3 270,-3-3-270,3 4-89,1 0 269,0 4-720,4-3-10,-4 3 1,4 0 0,-4 1 0</inkml:trace>
  <inkml:trace contextRef="#ctx0" brushRef="#br0" timeOffset="34179">13398 16408 7533,'-10'0'-720,"1"0"-2557,4 0 714,-3 0 3972,7-4-1319,-4 3 859,1-3-859,3 4 270,-3 0-270,0 0 3186,3 0-2890,-3 0-296,0 0 89,3 0-89,-8 4 0,8-3 0,-3 7 90,0-7 0,-1 8-90,-4-4 90,3 4-90,-2 0 0,7-4 90,-7 8-90,3-7 0,-1 8 90,-2-5-90,7 4 89,-7-2-89,7 2 90,-3 0-90,4-2 90,0 2-90,0-3-90,0 3 0,4 1-90,9 1 90,3-2-90,2-7-180,17-2 270,-17-4-3277,13 0 2263,-13 0 257,-4-4-52,1 2-1,7-10 451,-7 6-361,4-8 720,-6 5 0,-4-4 0,1-2 0</inkml:trace>
  <inkml:trace contextRef="#ctx0" brushRef="#br0" timeOffset="35187">13686 16045 7533,'0'-5'0,"0"1"0,-4 4 0,3 0 0,-7 0 0,7 0 0,-7 4 899,6 1-449,-6 9 180,3 8-271,-4 7-179,-1 5-270,1-2 180,0 4-1048,4-6 778,-4 6-2835,8-8 3015,-3 0 0,4 8 90,0-6-90,0 10 0,0 2 90,0-11-180,0 8 0,4-20 90,1 4 0,5-4 312,-1-5-582,0 0 180,5-9-90,0 3-450,5-7 3752,0 3-3392,-1-8-539,9-9 179,-2-7-2647,3-4 2803,-10 2 474,0-9 0,-8 9 0,0-9 0,-2 12 0,-7 1 179,7-22 91,-7 21-180,3-15 720,-4 24-450,0 5-91,-4-3 3007,3 7-2260,-7-3-656,7 4-90,-7 4-91,7 1 91,-8 0-90,8 8-90,-3-7-90,0 7 180,3 1-3392,-3 0 3032,4 1 180,8 6-90,-6-5-180,11 2 180,-8-4 90,8-5-539,-2-4 269,2-1 180,-4-4-270,1 0 180,-1 0 0,0 0 3456,-4 0-3340,4-4-116,-4-1 90,4-4 180,-4-9-180,0 7 180,-5-11 0,0 16 90,0-6 0,-5 6 0,0 1 0,-4-3-180,0 7 90,-5-7 0,0 7-90,-1-8 90,2 8-90,3-3-360,1 4 270,0 4-809,4-3 449,1 8 450,4-4 0,0 8 0,0 2 0</inkml:trace>
  <inkml:trace contextRef="#ctx0" brushRef="#br0" timeOffset="35972">14225 16371 7533,'0'-5'0,"0"-4"-270,-4 8 90,3-3 90,-3 0 180,4 3 1169,-8-7-899,6 7 0,-10-3-90,7 4-90,-4 0 89,-9 0 1,-18 12-270,12-5 90,-10 11-270,25-13 90,-1 3 90,1-2 0,4 3-90,-3 4 90,7-2-359,-4 2 179,10-4 90,0 1-90,8-1 90,-2-4-90,6 3 90,-2-2 90,3 3 90,-3 0-180,2-4 90,-2 4 180,-1-8-90,0 7 0,-5-3-90,0 0 180,-4 3-180,3-2 0,-7 3 180,3-4 90,-4 3-181,-4 2 1,-1 0-90,0 3 90,-7-3 0,6-5-180,-8 3 0,5-7 180,0 3-270,-1 0 1,1-2 269,0 2-90,4-4-270,-4 0 90,8 0-450,-3 0 270,17-4 90,-2 2 91,8-6 179,-2 7-270,-6-3 90,14 0 270,-9 3 0,7-7-180,-6 7-90,-6-4 810,15-3-271,-14 2-89,14-7-180,-16 3 540,0 1-270,-2 0-91,-3-1 361,4-3-360,-4 3 0,0-4-450,-1 5 180,-3 4 180,3-4-630,-4 4 450,0 0-450,0 1 180,0 4 91,-4 0-1,3 0 0,-8 4 0,8-3 270,-3 7-180,0-7 90,3 8 180,-3-8-90,0 7-90,3-7-90,-3 3 270,4 0 0,0-3-180,0 8 0,0-8 89,0 7-89,0-7 0,0 7 0,0-7 90,0 7-90,0-6-179,0 6-1,0-7-270,0 3 270,0 0 0,0-3-540,0 3 631,4-4-181,-3 0 0,3-4 90,0 3 90,-3-7-450,7 7-280,-2-12 1,3 7 0,0-7 0</inkml:trace>
  <inkml:trace contextRef="#ctx0" brushRef="#br0" timeOffset="38013">14374 16529 6783,'0'5'1259,"0"-1"-625,0 0-454,0-2-24,4 2 24,-3-4 79,8 4-79,-4-3-30,4 3-150,1-4 180,-1 0 0,0 0-360,0-4 270,13-14-180,-5 2 0,6-11 90,-10 12 0,-8 2-90,3 4 180,-7-1-90,4 1 90,-5 0-270,0-1 180,0 1-90,-5 0-179,-4 4 89,-9 0-180,-6 5 270,-4 5 90,8 0 0,3 4-90,3 5 90,4 0-90,-4 9 0,9-8 270,1 7-90,4-8-90,0 1 270,4 2-270,1-6 0,5 2 0,-1-3 0,4-1 0,2-4 0,3 3-360,5-7 180,-3 3-90,3-4 90,-1 0 0,-2 0 1,3 0 89,-5-4-270,-3 3 0,3-7 90,-8 3 90,12-9 180,-15 4-180,9-3 720,-6-1-450,-4 4 1169,10-12-1169,-14 11 540,7-7-270,-9 9-90,0 0-91,4-1 91,-3 5 270,3-3-360,-4 7-180,-4-3 0,3 4-900,-7 0 810,2 4-269,-3 1-1,0 4 180,4 1 0,-4 3 0,4-3 0,0 12 0,-3-10 270,7 5-90,-3 1-90,4-7 180,0 2-90,4-4-90,-3-8 270,7 7-90,-3-7 0,9 3-90,0-4 0,1 0 270,-2-4-270,5-1 0,-3-4 0,8-1 0,-9 1 90,0 0-180,-1-5 90,-2 4 0,2-8-90,-4 4 90,1-1 0,-1-2 0,-4 2 90,3-3-180,-2 3 450,-1-11 90,3 6-450,-7-4 359,3 2 361,-12-9-630,6 13 0,-10-12 90,6 20 0,-7 5-90,7-3 0,-7 7 89,4-3-448,-6 4 89,5 4 90,-2 1-180,11 9 90,-8-8 90,8 6-90,-3-7 0,4 5 90,0-1 0,0 0-179,4 1 89,-3-5-270,8 3 90,0-3 360,1 4-90,4-3 90,-5-2 90,-4-4-180,4 0 180,-8-4 90,7 3-180,-7-8 180,7 0-180,-3-6 0,5-3 0,-5 3 0,7-6 0,-6 1 0,4-4 0,-2 2 0,-7-5-180,7-6 180,-7 3 0,4-5-180,-5 15 180,4-3 90,-3-12 90,7 16-180,-7-11 0,3 21 90,-4 4-90,0 1 90,0 0-90,0 3 360,0-3-180,0 12 89,0 2 1,0 9 90,-4 8-180,3 6-90,-3 1-356,4 2 176,-4-8 180,3 0-90,-3 12-90,4 3-176,0-13 1,0 0 175,0-1 0,0-1 90,0 20-270,0-8-90,0 5-539,0-1 449,0-1 180,4-3 270,-3-21 0,11 4 0,-2-4 0</inkml:trace>
  <inkml:trace contextRef="#ctx0" brushRef="#br0" timeOffset="39053">15900 16064 7533,'0'-24'-1080,"0"6"1260,0 4-90,0 5 180,0 0-90,0-5 0,0 4 90,0-4-90,-4 5-91,3 0 271,-7-1 0,7 5-180,-8-3 0,4 3 90,-4 0-180,0 1 90,-9-1-1,3 4 1,-4-3 0,1 8-270,4 1 90,-5 5-90,5 3 270,-4 2-180,8 3 270,-11 18-270,5-5-77,7-8 1,0 3 166,1 4 0,2-1 90,1 18-385,1-16 1,0 0 294,3 7 0,-3 3 0,4-4 90,0 9-90,0-3-180,0 8 135,-2-17 0,0-1 135,1 15-270,-4-15 0,1 0 0,3 9 0,-3 0-90,0 0 270,-1-1-90,1-12 0,-1 1-135,-2 1 0,0 1 0,0 4 0,0-2-45,-8 14 180,2-13-359,-1-12-91,4-12-719,-8 2 179,4-30-179,-1 1 1169,2-12 0,-1-8 0,0 2 0</inkml:trace>
  <inkml:trace contextRef="#ctx0" brushRef="#br0" timeOffset="39923">15454 16343 7533,'0'-20'1529,"13"3"-180,6 12-989,2 0-360,1 10 90,-13-4 90,0 7 0,1-7 179,3 3-89,1 0-90,5-3-360,0 3 180,-1-4 0,5 0-270,-4 0-179,4 0 269,-5 0-360,9 0 90,2 0-269,4 0 89,-5-4-2647,-5 3 2353,-9-7 204,4 3 270,-8 0 90,4 0-89,-1 1 449,-2 3 0,2-3 0,-8 4 0,4 4 0,-8-3 3276,3 8-3160,-4-4 64,0 8-1,0-2 991,-4 2-900,3-4 179,-8 1 271,8-5-360,-7 3 719,3 1-629,-5 2-180,5 2 90,-3 1-181,7-4 181,-7 16-180,7-2-90,-3 1-90,4 1-90,0-11 90,0-1-270,4 4 180,1-4 0,4-4-179,0-1 179,1-9-90,-1 0-90,5 0 0,4-9 0,2-5 270,-2-6-90,-8 2 90,-2-8-90,-3 9 0,0-10 180,-1 13 0,-4-4 0,-8 4-180,-6-9-90,-10 8 90,0-3 90,1 13-269,1-3 179,2 7 0,-3-3 0,9 4 180,4 0-180,6 0-90,4 0 0,9 0 90,1 0 0,21 0 90,-9 0-90,13 0 90,-16 0 270,4 0-90,-8 0-90,2 0-90,-6 0 629,2 0-3751,1 0 3302,-4 0 90,3 0-90,-3 0 90,-1 4-90,0-3-90,5 7-180,-4-7 269,3 7-179,-3-2 0,-5 3 3276,3 0-3070,-7 0-296,8 1 90,-8 3-3277,3-3 3162,-4 8-612,0-8 727,0 8-54,0-8 234,0 8 90,0-4 0,0 1 3005,0-2-3365,0-8 1373,0 0-1373,0-5 425,-4 0-245,3 0 0,-4-5-270,5 0 0,-4-12-270,3-3 180,-3 0 90,4-1 0,0 10-359,0-6 179,4 6 180,-3-6-180,8 7 90,-4-4-3007,4 5 2623,0 0 114,5-5 0,0 4 1,5-8 269,-5 8-360,4 1 630,-8 0 0,4 4 0,-5-4 0</inkml:trace>
  <inkml:trace contextRef="#ctx0" brushRef="#br0" timeOffset="40639">16431 16362 7533,'-10'0'1799,"5"0"-1799,1 4 180,0 1-1,-1 4-268,0-4 178,-4 8 1,8-7 90,-7 7-90,3 1 270,-4 9-450,-1 26 90,1-19-450,4 17 360,1-41 0,4 6 90,0-11-269,0 3-1,4-8 180,1-1-360,4-8 180,1-2 0,-5-3 180,3-1-269,-3 0 269,5 1 0,-1-1-1577,0 1 1577,0 3-514,1-2 874,-1 6-335,0-2 155,-3 4-180,2-1 1080,-3 1-810,4 4 89,1 1 91,-5 4-90,-1 0 0,0 0 1537,-3 4-1537,3 1-91,-4 4 91,0 1-270,0-1 90,0 4 582,0 6-582,-4 0 0,3 4-180,-3-12 397,4 1-307,-4-7 179,3 0-358,-3-1-1,4-4-90,0 0 0,4-8-90,1 2 90,4-7 180,-4-1-449,4 4 269,-4-4-180,8-3 270,-6 10 0,5-10 90,-11 16 540,7-3-270,-7 0 450,3 3-91,1-4-269,-4 5 0,3 5 270,-4 0-450,0 4 90,0-4-1,0 4-269,0-8 90,4 7 90,-3-7 90,3 3-360,0-4 1,1 0 89,1 0-180,2 0 180,-7 0-90,7 0-90,-7-4 90,7 3-90,-2-7 180,-1 7 0,-1-8 90,0 8 90,-3-3 90,3 4-270,-4 0 0,4 0 360,-3 0-180,4 4 90,-5-3 0,0 8-180,0-4 90,4 4-810,1 0 361,0-4 179,3 4-1529,-2-8 1709,3 3 0,4 0 0,2 1 0</inkml:trace>
  <inkml:trace contextRef="#ctx0" brushRef="#br0" timeOffset="42007">17370 16334 7713,'-14'0'-90,"0"0"359,5 0-179,-4 0 630,2 0 0,-11 0-361,7 0-89,-4 0 90,2 0-180,2 0 0,1 0-180,1 0 0,0 0 180,2 4-360,-2-3 180,8 7 180,-4-3-270,8 0 90,-3 4-270,4 0 90,0 1 90,4 4 0,2-5-180,7 5-89,9 0 359,-1 0-180,6 0 180,-5-9-90,-2 3 270,3-2-270,-9 3 90,4-4-90,-8 3 180,4-3-180,-9 1 90,-1 2 180,0-3-90,-3 4-90,3 1 0,-8-5 269,-1 3-89,-4-3 0,-5 5-180,4-1 180,-8 0 90,4 0-360,-5 1 180,5-5 0,0 3 0,5-7-990,0 3 541,-1-4 89,5 0-360,-3 0-269,11-4-181,-2-1 1080,8 0 0,5-8 0,0 3 0</inkml:trace>
  <inkml:trace contextRef="#ctx0" brushRef="#br0" timeOffset="42316">17547 16389 7533,'9'-5'899,"-3"1"-719,-2 4 270,-4 0 90,-9 4-271,7 2 271,-10 3-180,7 0 0,0 5-180,-4 0 89,8 5-89,-3-1 0,4-3-360,0-2 180,0-4 360,4 5-630,1-8 90,9 6-90,-4-10 181,4 2-1,-5-4-180,4-4 90,-2-2 90,6-3 0,-6 0-90,2-1 90,-4-3 90,-3 3-90,2-4 90,-7 5 0,3 0 0,-4-1 90,0 1-180,-4 0 180,3 4-90,-7 0 0,-2 5-180,-4 0 180,-5 0 0,5 0 0,0 0-1079,5 0 539,0 0 270,-1 0 270,1 0 0,0-4 0,0-1 0</inkml:trace>
  <inkml:trace contextRef="#ctx0" brushRef="#br0" timeOffset="42866">17817 15980 7533,'-5'-5'-630,"1"1"630,4 4 1439,0 0-899,0 4-180,0 1 0,0 5-181,0-1 91,0 0-90,0 5 0,0-4 0,0 7 0,4-2 180,-3 16-1,3 3-179,-4 13 180,0-1-180,0 5-3457,0-12 3252,0 1 115,-4-12-90,3 0 0,-3 0-45,1-2 0,2 1 135,0 3-270,-4 17 90,5-32-2268,5 6 2178,-4-13 2268,11 8-2178,-6-15-449,8 3-91,-1-4 450,-3-4-989,4-1 449,-1-4 270,-2-1-719,6 1 1169,-10 0 0,9-5 0,-6 0 0</inkml:trace>
  <inkml:trace contextRef="#ctx0" brushRef="#br0" timeOffset="43316">18078 16306 7533,'-16'-5'629,"4"0"-1168,12 5-271,0 0 630,-4 5 0,3-4 1260,-8 7-451,8-3-359,-3 0 540,0 4-181,3 0-359,-7 1 0,7 4 180,-3 3-270,4-5 0,0 5 89,0-3-89,0-4 0,0 7-90,0-6 0,0 2 90,4 1-540,1-4-90,8 3 271,-2-7 89,6-2-90,-6-4-270,2-4 180,1-2 90,-4-3 0,3-4-89,-3 2 89,-1-6 0,0 6 0,1-6 90,-1 7-90,0-8 90,-4 8 270,4-4-180,-8 5 90,3 4 360,-4-4-270,0 8 1708,0-3-1708,0 13 180,0-3 0,0 7-270,0-3 90,0-1 0,0 0-180,0 0 180,4 1-720,-3-5 270,7-1 180,-3-4 0,5 4-899,-1-3 449,0 3 270,1-4 90,-1 0-1169,0-4 629,1 3 181,-1-7-181,-4 7 91,3-7 359,-3 7-550,5-12 1,-1 3 0,0-9 0</inkml:trace>
  <inkml:trace contextRef="#ctx0" brushRef="#br0" timeOffset="43544">18413 16166 7533,'4'-19'449,"-3"5"-269,3 6-360,0 7 90,-3-3 90,3 4 360,-4 8 90,0 2 450,0 13-91,0 1-449,0 0 180,0-2-181,0-7 1,-4 2-180,3-2 0,-3 3 0,0 1-270,3 0 180,-7-1-90,7 1-390,-8-1 300,8 5 90,-3-3 0,4 3 90,0-5-1259,0 5 719,0-3 90,0-2-1169,0-4 719,0-1 181,0-7 269,0 7-60,0-8-29,-4 0 449,3-1 0,-7-4 0,3 0 0</inkml:trace>
  <inkml:trace contextRef="#ctx0" brushRef="#br0" timeOffset="43729">18292 16315 8522,'0'-9'1169,"0"0"-989,0 3 0,0 2-90,4 0-180,1 3 180,9-3 540,-4 4-270,8 0 89,4 0-629,-1 0 180,6 0-989,0 0-2288,-7 0 2532,7 0 609,-8 0-1213,-5 0 629,4 0 271,-8 4 449,8 1 0,-8 5 0,4-1 0</inkml:trace>
  <inkml:trace contextRef="#ctx0" brushRef="#br0" timeOffset="43949">18673 16334 7533,'-9'0'629,"4"4"-629,1-3 0,4 7 270,0-3-90,0 5-90,-4-1-180,3 0 900,-8 1-361,4-1-269,0 4 90,-3-2-180,3 6-90,-1-7 90,-2 8-270,7-8 90,-3 8 0,0-12-629,3 7 89,-3-8 540,4 0-989,0-1 89,4-12 990,1-3 0,4-7 0,1-1 0</inkml:trace>
  <inkml:trace contextRef="#ctx0" brushRef="#br0" timeOffset="44118">18673 16092 7533,'-4'-11'1349,"3"3"-1799,-3 8 270,4 8 0,0-1 180,0 6 0,0-4-180,0 1 1,0 3 898,4-2-359,-3 6-180,8-2-990,-5-1 451,6 0 89,-1-5 270,0 0 0,0 0 0,1 1 0</inkml:trace>
  <inkml:trace contextRef="#ctx0" brushRef="#br0" timeOffset="44818">18878 16231 7533,'-6'5'809,"2"0"-629,4 0-90,-4 7-270,-1-6 450,0 12-270,-4-4 90,4 1-180,-4 3 1079,4-4-449,-3 0-270,6 4 270,-6 5-270,3-3-270,0 11-90,1-11 0,8 3 90,-3-9-90,7 0 180,-3-9-180,1-1 0,6-4 0,-6 0-360,12-8 0,0-7 180,-2 0-179,6-15 449,-8 5-90,-4-4 450,3 6-270,-12 10-1,3-1-89,-4 4 270,-4-3-180,3 3 90,-12 5-180,7-3 90,-7 3 0,-5-4-90,-2 3 90,-3 2-270,4 4 0,10 0 180,1 0-450,6 0 271,-2 0-181,4 4 270,9-3 0,-3 3 0,7-4 0,1 0 0,-4 0-90,8 0 90,-4 0-90,1 0 90,2 0 180,-2 0 0,-1-4-180,0 3 450,-5-3-90,4 4 450,2 0-181,-1 4-359,-4-3 450,-6 8-1,0 0-539,-3 1 0,3 4 180,-4-1 90,0-3-540,0 4 180,0 8-270,0-10 270,0 10-90,0-13 90,0 0-450,0 5 540,0-8-449,4 2 269,1-8-180,1-4-540,6-9 630,-6 1 1,8-9-91,-9 6-90,7-8 0,-6 0 90,8-1 180,-5 5-180,0 6-449,1-1 179,-1 4 360,-4 1 0,4 0-89,-8 8 2517,7-3-1168,-7 4 179,3 4-899,-4-3-90,0 8 269,0-4 91,0 12 0,0 3-271,0 4-89,0-1-540,4-9 270,-3 0-90,3-5-989,-4 0 539,4 0 360,-3 5 0,8-4-1708,-4 4 808,0-5 1080,-1 0 0,0 5 0,2 0 0</inkml:trace>
  <inkml:trace contextRef="#ctx0" brushRef="#br0" timeOffset="67146">1488 14948 7533,'-25'0'1169,"-4"8"-809,14 6 90,-4 18-226,-1 1 1,0 2-90,11-11 0,0 1-462,-7 8 0,2 0 417,10-4 0,3-1 0,-4 23 45,5-14 0,0-1-225,5 13 269,0-5-89,4-20 70,4-1-250,2-5 0,-1-3 90,4-2-270,-4-7 0,13-2 90,6-8-3097,-3-2 3057,1-7 460,-8-14-329,1-7 178,-11 8 1,-2-3-352,-1-1 0,-2-1 532,2-18-180,-6 21 0,0 3 0,-3-4 450,3-7-181,-4 7-89,0-3-342,-8-9 162,2 6 89,-12-6-89,8 13-449,-8 5 269,4 5-90,-1-1 2514,-11 5-3144,6 4 450,-8 10 90,9 10-1079,-3 8 180,11 14 179,-7 2 990,13-1 0,-3-6 0,3-8 0</inkml:trace>
  <inkml:trace contextRef="#ctx0" brushRef="#br0" timeOffset="67954">1842 15320 7533,'-5'5'854,"-6"20"1,1 12-706,7-1 1,1 3 0,-1 0-195,-6 6 1,1 1-265,5-6 0,2 2 0,1-11 398,0-11 211,4 3-840,-3-1 423,3-6-1771,0 1 898,-11-40 990,5-1 0,-8-6 0,-2-3 121,4 6 1,0 1-122,-14-21-1515,11 2 1515,3 20 0,8-6 0,0 8 450,0-1-90,0-3-180,4 7 899,10-7-629,-3 12 0,7-7 179,-5 12-89,-3-4 90,12 5-181,-2 0-269,4 4 0,-6 1 0,0 4 0,-8 0 286,8 4-466,-8 5 1820,3 1-1640,-7 4-360,2-1 270,-7 2-180,3 3-90,-4 5 90,0-3 0,-4 15 0,-5-1 180,-2 0-270,-2 1 90,3-15-90,-3 3 180,3-5-359,-4 1-1,1 4 360,-16-7 0,-2-5 0,5-6 0,-4-5 0,1 1 0</inkml:trace>
  <inkml:trace contextRef="#ctx0" brushRef="#br0" timeOffset="68215">2084 15190 7533,'0'-10'-90,"4"5"90,-2 1-360,10 0 1529,-10 3-629,10-3-180,-11 4 359,8 0-359,-8 0-90,3 0 0,-4 4 0,4 1 89,-3 13-269,3-7-180,-4 11 360,0 4-360,0-4 0,-4 13 180,3-15-449,-3 7 89,0 1-720,3 5-2287,-8-4 2533,8-2-713,-3-13 378,4 4 332,0-8 297,-4-1-2,3 0 1,-7-4-1,3 4 1</inkml:trace>
  <inkml:trace contextRef="#ctx0" brushRef="#br0" timeOffset="68412">1945 15273 7533,'9'0'1439,"-4"0"0,8 0-1079,-7 0 90,7 0 89,1 0-539,0 0-180,5 0 180,12 0-629,-1 0-810,15 0 809,-15-4 180,1 3 270,-12-3-1169,-1 4 629,-3-4 720,2 3 0,-7-7 0,4 2 0</inkml:trace>
  <inkml:trace contextRef="#ctx0" brushRef="#br0" timeOffset="68613">2344 15255 7533,'0'5'1169,"0"-1"-809,0-4 269,0 4-179,0 1-90,-4 5-90,3 3-270,-3-3 360,0 12-180,3-6-270,-8 6 90,8-7 0,-3 2 0,4-2 0,0 3-90,0-7-720,0 5 540,0-14 0,0 11-1439,0-12 540,0 3 1169,0-12 0,4 1 0,2-6 0</inkml:trace>
  <inkml:trace contextRef="#ctx0" brushRef="#br0" timeOffset="68773">2363 15087 7533,'5'-5'0,"-1"1"1889,0 4-1440,1 0 811,1 0-1080,-2 0-360,0 8 180,1-6-1529,0 11 809,3-8 360,-6 4 360,6 0 0,-3 1 0,4-1 0</inkml:trace>
  <inkml:trace contextRef="#ctx0" brushRef="#br0" timeOffset="69721">2596 15199 7533,'-6'5'1979,"2"-1"-1620,4 0-179,-4 1 0,3 9-180,-7-4 0,7 8 180,-8-4 0,4 5-270,0-1 270,-3 9 0,3-10-180,0 9 90,0-16 90,1 8-540,3-8 270,-3 3-90,4-7 180,0 2-630,0-7 181,0 3-181,4-4 270,-3 0-629,16-17 629,-14 5 0,13-11 0,-10 6 360,-1 2-269,3-3 89,-3-1 180,5 5 0,-5-4 0,3 4 0,-3-1 359,0 2-179,4 3-90,-4 1 900,0 0-451,3 4-179,-7-4 450,8 8-1,-4-3-359,4 4-450,0 0 360,-4 8-270,0-1-180,-5 10 270,0 2-180,0-4-90,0 7 270,0-12-360,0 8 90,0-8 90,4 4-450,-3-9 90,7 3 270,-3-7-629,5 3 359,-1-4 180,-4-4-90,3-5-359,-3-1-2648,5-8 2532,-1 8 385,0-4 90,1 5 0,-5 0 540,3-1-270,-3 1 0,5 4-180,-5-3 900,3 6-450,-7-2-180,3 4 0,0 0 629,-3 4 2557,4 10-1541,-5 14-1915,4-6 91,-3 8 268,7-20-448,-3 3 89,4 1-540,9-4 0,2 3-179,8-7 179,4-2 720,-3-4 0,-1 0-449,-6-4 449,-7 3-3277,-6-8 3701,-1 4-1729,-2 0 1395,3-3 360,0-6 0,-4-5 359,4-9 1,-8 0-181,3 4-269,-4 5-322,0 2 322,0 7 0,-4-12-270,-10 6-90,3-2 180,-7 8 90,5 6-270,3 4 180,-4 0-90,5 4-540,-1 2 180,1 7 270,4-3-270,1 4 90,0-5 90,3 0 0,-3 1-179,4 3 89,0-2 0,4 2-270,-3-8-629,15 12 989,-8-14 715,9 9-625,-12-12-183,4 0 93,-8 0 270,7-4-180,-7 3 2939,7-3-3029,-7 4 1993,3 0-1723,0 0 634,-3 4-455,8 1-179,-8 4 90,3 1 0,-4-5 180,4 7-270,1-5-90,5 2 89,-5-5-358,3-4 89,-3 0 90,4-4 90,1-1-990,3-13 720,2 3-899,-1-8-2198,0 4 2262,-1 1-931,-3 3 1317,4-2-91,3-2 360,-5 4 360,5-3 0,-7 5-180,-1 2 90,-4 2 2697,-1 1-2607,-4 7 0,4-8 0,2 4 0</inkml:trace>
  <inkml:trace contextRef="#ctx0" brushRef="#br0" timeOffset="70291">3322 14715 7083,'0'-5'1799,"0"1"-630,0 4-809,4 8 180,-3 7-270,3 4-91,-4 4 181,4 4-360,-3-6 180,7 10-3392,-7-8 3212,4 5-1637,-5 0 1817,0 0-942,4 4 762,-3-3 90,3 3 90,-4-4-1415,0 0 1055,0 0 1231,0 12-1771,0 8 630,0-8-809,0 12 449,0-35 180,0 13-719,0-20 1506,4 8-876,-3-12 734,3 7-1185,0-12 1629,-3 3 0,8-8 0,-4-2 0</inkml:trace>
  <inkml:trace contextRef="#ctx0" brushRef="#br0" timeOffset="70517">3545 15124 7533,'0'-9'0,"0"4"0,0-3 0,0 7 3276,0-3-2505,0 12-501,0-2-180,0 7-90,0-3 180,0-1-90,-4 9 90,3-7-630,-3 11 360,4-12 0,0 3-899,0 5 539,0-7 180,0 7 90,0-9-1079,0 1 539,0-5 181,0-1 539,0 0 0,0-3 0,0 3 0</inkml:trace>
  <inkml:trace contextRef="#ctx0" brushRef="#br0" timeOffset="70791">3499 14892 7533,'-6'-4'719,"2"3"-449,4-3 0,-4 4-180,3 0 719,-3-5-359,4 4 1079,0-3-1349,4 4-270,1 0 90,0 0 90,8 4 90,-7 2-540,7 3-2917,-3 0 3162,-1 1-1224,0-5 980,1 3-1081,3 1 721,-3 2 359,4 2 360,-5-4 0,5 1 0,0-1 0</inkml:trace>
  <inkml:trace contextRef="#ctx0" brushRef="#br0" timeOffset="71099">3805 14957 7533,'-5'0'1439,"1"0"-1079,4 0-1,-5 0-269,4 0 450,-3 0-180,4 4-180,0-3 180,-4 7-181,3-2 1,-3 3 90,4 4-270,0-2 90,0 6 90,0-6-180,0 14 0,0-8 0,0 10 90,0-9-180,0 1 0,0 8-540,0-6 271,0 10-631,0-4 91,0 2 719,0-5-989,0-6 349,0-5 1,-4-2 0,-1 2 0</inkml:trace>
  <inkml:trace contextRef="#ctx0" brushRef="#br0" timeOffset="71308">3619 15143 7533,'5'-5'2338,"0"1"-1888,4 0-450,0 3 0,1-4 270,-1 1-90,0 3-180,5-3 90,-4 4 90,4 0 0,-1-4-180,-3 3 0,7-3 90,-6 4 89,6 0-898,-7-4 359,12 3-1709,-6-3 990,11 4 719,-12 0-90,3 0 450,-13 0 0,3 0 0,-3 0 0</inkml:trace>
  <inkml:trace contextRef="#ctx0" brushRef="#br0" timeOffset="71514">3972 15013 7533,'0'5'449,"0"7"-539,0-1 1,0 7-1,0-3 899,0-2-449,0 1-90,0-4 269,0 3-179,0 1-180,0-4 90,0 4-360,5-5 180,-4 0 0,7 1 180,-7-1-810,7 0 360,-7-4 90,8 4-1259,0-8 719,5 3 630,5-8 0,-5-2 0,0-3 0</inkml:trace>
  <inkml:trace contextRef="#ctx0" brushRef="#br0" timeOffset="71782">4205 15031 7533,'0'-5'2518,"0"1"-2338,0 4 360,-4 0-540,3 8 180,-7-1-180,3 6 449,-5 5-269,1-7 180,4 11-180,-3-8 0,2 5-90,-3-1 90,-4 9-180,2-2-90,-6 7 270,6-4 0,-6 0-90,2 0-180,1 0 90,-12 16-2557,9-12 2467,-5 13 180,4-17 0,4-1-360,-1-3-1039,-3 3 1129,8-3-629,-3 0-1722,-1-2 2261,4-3-751,-4 0-148,5-5 978,0-1-349,0 1 871,-1-8-1050,5 7 719,-3-8 0,3 0 0,-5-1 0</inkml:trace>
  <inkml:trace contextRef="#ctx0" brushRef="#br0" timeOffset="72500">4661 15106 7533,'-14'0'-270,"0"0"360,5 0-90,0 4 539,-1-3-179,-3 3 0,3 0 90,-12 1-90,11 5-91,-11-1-89,12 0 90,-4-3 270,-8 14-360,10-12 0,-6 14-270,10-13 90,7 5 0,-3-4 180,4 8-540,0-8 180,8 16 90,-2-14-720,12 10 451,-8-8 89,8-4-450,9 3 450,-5-3 1,9-5-451,-9-1 180,-6-4-179,14 0 719,-14 0 0,11-8 0,-8-3 0</inkml:trace>
  <inkml:trace contextRef="#ctx0" brushRef="#br0" timeOffset="73163">4792 15199 7533,'5'-15'-270,"-1"6"180,-4 1 90,0 7 630,-4-3-91,-1 4-269,0 4 0,0-3 0,1 15 90,3 0 89,-3 8-269,4-6-90,4 0 0,1-8-90,5 4 0,3-9 180,-3-1-450,4-4 90,-1 0 0,6-4 90,-4 3-89,3-8 89,-13 4-90,4-4 180,-4 0 0,0-1-90,-1 1 90,-4 0 90,0-5-180,0 4 90,0-3 90,-4 7-90,-1-2 0,-5 7 0,1-3 180,0 0-180,-5-1 0,0-1 90,-1 2-90,2 4 89,8-4-178,-4 3 89,8-3-180,-7 0 180,7 3 90,-3-3-90,4 4-540,0 0 360,4-4 0,1 3 0,5-4 0,3 5-90,-3 0 180,8 0 90,-4 0 90,5 0-359,8 0 628,-2 5 181,7 4-90,-8 1-360,-6 4 90,-4-9 90,-5 7-91,-4-6 181,3 8-90,-6-5 0,2 0-180,-4 1-180,4 3 90,-3 18 90,3-16-270,-4 14 90,0-24 0,0 0 90,0-1-899,0-4 719,4-12 0,1 4-450,0-13 90,8-2 181,-11 6-1,14-13 180,-13 19 450,9-6-270,-7 3-180,0 8 810,4-6-361,-8 10-89,7-6 270,-3 7-180,0-3 629,-1 4-449,0 0 0,-3 0-180,4 0 359,-1 0-359,-3 4-360,7-3 180,-7 7 0,3-2 90,0 3-720,-3 0 360,4 1 90,-1-1-359,1 4-91,8-2-269,-3 2-181,3-4-179,5 5 1169,2-8 0,3 6 0,0-6 0</inkml:trace>
  <inkml:trace contextRef="#ctx0" brushRef="#br0" timeOffset="74008">5498 15180 8252,'0'-5'270,"-4"1"-180,3 4 0,-3 0 90,4-4 180,-4 3 89,3-7-359,-7 6 0,7-2 0,-8 4 0,8-4 0,-7 3-180,3-3 0,0 4 180,-4 0 0,0 0-180,-1 0-90,-4 0 270,5 0-90,0 0-90,-1 0 180,5 0-90,-3 4-180,3 5 90,0 2 1,0 2-1,5-3 90,0-1 0,0 8 179,0-1-179,0 3 0,5-2 0,0-7 0,4 8 0,0-12 0,5 7 0,0-12 0,5-1 0,-9-10 0,3 0-269,-4-12 269,1-1 0,4 2 0,-9-5 0,3 12 0,-3-5 0,1 0 90,2 5-90,-7-8-90,7 7 180,-7-16-180,3 6 90,-4-7-1209,0 0 1209,0 7 0,0-10-90,0 14 90,-4-6 0,3 9 359,-7-1 1,3 5-180,-1 4-180,2 6 90,4 4 1119,-4 4-1119,3 10 180,-3 1-180,4 8 0,0-4 90,0-1-90,4 1 0,-3 4 0,3-4-180,0 4 180,-2 0-1,6-4-89,-7 4-269,7-4 89,-7 3 90,3-2 180,0 3-990,-3-5 451,4 1 179,-1 0-270,-3-5 90,7 4-449,-3-4 449,5-4 90,-5 3 90,3-12 270,-3 3 0,4-4 0,1 0 0,-1 0 0</inkml:trace>
  <inkml:trace contextRef="#ctx0" brushRef="#br0" timeOffset="74192">5712 15115 7533,'0'9'2158,"0"5"-2427,0-4 179,0 4 180,0 3-90,0-1 180,-4 2-1,3-4-358,-3-5 89,4 0 90,0-3 90,0 2-630,0-7 270,0 3 180,4-4-989,-3 0 449,8 0 270,-4-4 360,0-1 0,3-9 0,-3 0 0</inkml:trace>
  <inkml:trace contextRef="#ctx0" brushRef="#br0" timeOffset="74358">5722 15013 7533,'-5'-11'2069,"0"3"-1440,5 4 181,0 3-1620,0 5 450,0 2 180,0 4 1,5-2-721,0-3 720,4 0-629,0 4 359,1-8 180,-1 3-450,0-4 720,1 0 0,-1 4 0,0 1 0</inkml:trace>
  <inkml:trace contextRef="#ctx0" brushRef="#br0" timeOffset="74608">5917 14948 7803,'4'-5'-720,"-3"0"0,4 1 1530,-5 3-180,4-3-361,-3 8-89,3 1 450,-4 1-180,0 2 359,0 5-89,0 7-360,0 8-181,0-9 271,4 7-540,-3-10 270,3 7-180,-4-5 0,0-3 180,0 2 0,4-6-990,-3 2 361,3-4 269,-4 5-1079,0-4 179,0 8 810,0-8-899,0-1 0,0-1 1169,0-6 0,-4 6 0,-1-3 0</inkml:trace>
  <inkml:trace contextRef="#ctx0" brushRef="#br0" timeOffset="74800">5880 15115 7533,'0'-5'0,"0"1"0,0 4 0,4 0 0,-3 0 989,7 0-179,2 0-451,4 0-448,13 0 89,-10 0 0,9-4-1260,-8 3 990,2-3-989,3 4 1259,-9 0 0,4-5 0,-4 0 0</inkml:trace>
  <inkml:trace contextRef="#ctx0" brushRef="#br0" timeOffset="75013">6197 15050 7533,'-6'0'0,"2"0"0,4 0-90,0 8 0,0 3 90,-4 3-180,3 4 810,-3-8-361,0 12 361,-1-11-180,-1 15-270,2-11-90,4 4-90,0-6 0,0-3 269,0-1-1078,0 0 539,0-3 90,4 2-899,2-7 539,-1 3 540,3-4 0,-3-8 0,5-3 0</inkml:trace>
  <inkml:trace contextRef="#ctx0" brushRef="#br0" timeOffset="75181">6243 14864 7533,'-5'0'180,"1"0"-360,4 4 90,0 1 90,0 5-270,0-1 0,0 0 0,0 1-90,4 3 91,1-3 269,0 0 0,4-2 0,-4-3 0,4 4 0</inkml:trace>
  <inkml:trace contextRef="#ctx0" brushRef="#br0" timeOffset="75892">6355 15013 7533,'0'9'0,"0"-4"0,0 4-90,0-4 90,0 8-270,0-3 270,0 20-90,0-16 450,0 24-270,0-25-180,0 12 719,0-14-359,4 2-90,-3-4 0,7-3 90,-7 2-270,8-7 90,-4 7-90,4-7 90,0 3 0,1-4-360,-1-4 180,0-1 0,1-4-450,3-5 360,-3 4 90,0-3 0,-2 3 1,-3 1-1,0 0 180,-1-1-270,-4 1 90,0 0 270,0 4-360,-8-4 270,-2 8 0,-9-3 0,5 4 89,4 0-89,-2 4-90,10-3 0,-11 3 0,12-4-269,-3 0 269,13-4-270,-3 3 90,7-7 0,-3 7 0,-1-7 180,0 7 0,1-8-90,-5 8 90,3-3 0,1 0 0,2 3-90,-2-3 360,-1 4-180,-7 0 90,7 0-270,-2 0 360,-1 0 89,7 0-269,-10 0 0,11 0 0,-12 4-90,7-3 270,-3 3-90,0 0 90,4 2-90,-4 7-90,0-3 180,-1 4-180,-4-5 0,0 0-1,0 1 181,4-1 0,-3 4-360,8-6 0,-8 5 90,7-11-180,-3 3 90,4-4-539,-3 0 359,2-4 90,-3-1 0,4-4-180,-4-1 180,4-3-89,-8 2 89,7-2-270,-3 4 180,0-1 0,-1-3 360,1 7-270,-4-7 0,3 12 630,-4-3-180,4 4-270,-3 0 810,3 0-631,0 0 181,-3 0 90,7 4 989,-3 2-1079,0 3 719,3 0-269,-2 5-810,-1 0 90,-1 1-540,0-2 360,-3-4 180,3 5-90,-4-4-989,0 3 449,0-3 90,0 7 450,0-5 0,4 9 0,2-6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07:37.0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18627 3507 7533,'-13'-18'3058,"6"11"-6335,-1-5 1523,8 12 3433,0 0-1319,0-5 859,8 4-679,11-3-360,2 4 179,13 0-269,-9 0 270,19 4-270,4-3 1183,-18 2 0,1-1-1273,0-2 0,-1 0-90,-2 0 0,0 0-51,2-2 0,-1-1-309,11 2 270,-4-3-719,-18 0 359,-9 3-1259,-4-3 630,-1 8 1288,-12 1-479,2 0 90,-12 4-179,8-8 198,-12 7 72,11-7 89,-11 7-90,4-7 180,-2 4 0,1-5 0,2 0 0,2 4 90,1-3 449,0 7 541,5 1-721,4-3-89,1 7 450,0-8-90,3 8-1,-4 2-269,5-1-90,0-4 90,0 2-91,0 3-89,0 0 90,0 3-90,0-5-180,0 2 270,0 11-90,5 12-90,-4 5 0,3 8-90,0-5-1565,-3-12 1655,3 1-90,-4-7-180,0-3 270,0 2-180,-4 0 0,-1-6 90,-5 5-90,1-3 0,0-7 90,-5 1-269,4-7 179,-8-1 1384,0 0-1743,-10 0 269,3-3 0,2-2 0,2-12-270,-3-3 180,4-7 0,-2-1-782,13-4 242,0 4 1,-1-12 809,9 2 0,2-4 0,9 1 0</inkml:trace>
  <inkml:trace contextRef="#ctx0" brushRef="#br0" timeOffset="1127">19129 4074 7533,'-5'10'0,"5"-1"270,1 0-91,7-4 451,-3-1-270,4-4-180,1 5 449,7-4-449,-1-1-90,2-1 90,8-12-90,-13 3 90,13-5 90,-4-10-180,-5 8-715,5-6 625,-17 10-90,3-1-90,-7 0 270,3-1-539,-8 2 179,-5 8 180,-2-3-270,-6 7 90,2-4 180,-3 5 535,-9 0-625,2 0 270,1 0 90,3 5-270,14-4 540,-5 7-270,7-3-1,0 4 181,0 5-180,5-4 0,0 8 90,5-4-180,0 5 0,8-5-90,6 4 0,9-4-630,9 5 540,-7-9-360,1-2 181,-4-3 89,-6-4-630,5 3-2467,-7-4 2353,-4-4 24,6-6 91,-5-4 809,2-5 0,-4 5 0,-5-12 0,1 14 0,-5-14 0,3 3 0,-7 6 3212,-1-21-3122,-1 25-180,-7-13 180,7 17 359,-8 3 1,8-2 0,-7 7 0,7 1 269,-3 9-449,4 2 90,0 6 269,0 2-449,0 1 180,0-2 0,0 8-90,0-9-270,0 5 180,0 0 0,0-6-450,0 6 180,0-3-540,0-9 270,4 3 180,-3-12-629,3 3 359,-4-4 270,0 0-449,4-4 269,2-2 0,-1-7-270,3-6 271,-7 4 359,7-7-90,-7 4 90,8 2 0,-8-6 449,11 8-449,-10 4 990,11-3-181,-8 8-629,4 0 630,0 1-1,1 0-539,-1 3 90,0-4 270,1 10-1,3 12-539,-3-4-90,0 8-90,-2-7 90,-7-4-90,7 3-629,-3 5 539,1-11-1259,6 14 179,-6-15 1260,12 8 0,-8-9 0,4-1 0</inkml:trace>
  <inkml:trace contextRef="#ctx0" brushRef="#br0" timeOffset="1924">19967 3935 7533,'0'-5'270,"-4"-4"179,2 4-89,-2 0 0,0-3 270,-1 3-271,-4-1-89,4-2 270,-8 7-270,3-3-90,-5 0 89,2 3-179,4-3 90,-1 4 0,-3 0-90,2 0-90,-2 4 450,0 1-630,6 8 270,-5-2-630,11 2 270,-3 1 180,8-4-449,1 3-1,13 5 450,-7-11-90,7 10-180,-1-8 360,-1-3-90,2 7-179,4-8 359,-11 4 89,7-4 1,-9 3 0,-3 2 90,-2 0-90,-4 4 0,0-5-180,-9 4 0,3-2 90,-7 2-180,3-4 180,1-3-90,0 2 90,0-7-270,-1 7 0,5-7 180,-3 3-1619,3-4 1439,-1 0-1169,2 0 1349,8-8 0,2 2 0,3-8 0</inkml:trace>
  <inkml:trace contextRef="#ctx0" brushRef="#br0" timeOffset="2293">20088 4084 7533,'9'0'1259,"-4"0"-899,3 0 719,-2-5-629,3 4-90,0-3-1,5 0-179,-4-1-90,3 0 90,-4-3 0,1 2-180,-1-3 180,4 0 0,-7-1-450,7 1 180,-12 4-1259,7-12 1169,-7 10-90,-1-6-270,-5 4 361,-4 8-91,-1-7 0,-7 7 90,6-7 90,-7 7 450,5-3-180,3 4-90,0 0 449,2 0-359,7 4 0,-7 1 90,7 4-180,-3 1 180,4 3-90,0 2-90,4-1-90,1-1 269,8 5-269,-2-7-179,2 7 89,-4-9 90,0 1-630,5-5 270,-4 3-2917,3-7 1993,1 3 534,-4-4 390,3 0-899,5 0 719,-7 0 180,7-4 360,-9-1 0,1 0 0,3-8 0,2 3 0</inkml:trace>
  <inkml:trace contextRef="#ctx0" brushRef="#br0" timeOffset="2677">20403 3870 7533,'0'-11'1529,"0"3"-1349,0 12 269,0 5-89,0 2-180,0 2 450,0 1-270,0 0-91,0 1 1,0 6-270,0-5 180,0 2 0,0-4-180,0-5 0,0 0 180,0 1-720,0-1 360,0 0 90,0-3 0,0-2-1259,0 0 1169,0-3-719,5 3 269,-4-8 270,3-1 91,0-5-451,1 1 0,0-9 451,3 7 179,-7-6 90,8-1-90,-4 11 90,0-10 0,3 12 539,-7-4-269,8-1 989,-4 5-719,4-3-90,-4 7 809,4-3-629,-4 4-180,0 0 359,7 4-449,-10-3 629,15 11-629,-11-1 0,8 11-810,-5-2 180,0 3 180,1-13-1888,-1 3 269,4-4 1709,-6-3 0,9 6 0,-6-6 0</inkml:trace>
  <inkml:trace contextRef="#ctx0" brushRef="#br0" timeOffset="3609">20841 3618 7533,'-9'0'449,"3"0"-269,2 0 540,4 5 0,-4 0-361,-1 4-359,-4 0 270,-1 9-90,1-7-360,0 11 180,4-8-90,-4 1-270,4 3 91,0-4 269,1 0-90,4 4-900,0-4 450,0 1 540,0 7 0,0-11 0,0 7 0</inkml:trace>
  <inkml:trace contextRef="#ctx0" brushRef="#br0" timeOffset="3962">21027 3851 7533,'0'-9'899,"-4"4"-899,3-4 900,-3 8-361,4-3-179,-4 4-360,-2-4-90,-3 3 270,0-3 0,0 4-450,-1 4 270,-3-3-90,2 7 180,-2-7 0,4 8 0,-1-4 90,1 0-630,-4 7 360,6-6 180,-1 8-540,8-5 181,0 1 89,0-5-180,0 3 180,4-3-90,1 4 180,9 1 180,-4-5-180,4 3 90,-1-3-180,2 0 270,-1 4-90,0-4-90,-1 0 450,-3 3-180,4-7-90,-5 4 0,-4-1 360,4-3-180,-8 7-91,3-7 181,-4 7-180,0-7 90,0 8-90,-4 0 0,-14 5-630,6 1 360,-10-6 0,13-1-540,-5-2 271,4-1 359,-4-1 0,5 0 0,0 1 0</inkml:trace>
  <inkml:trace contextRef="#ctx0" brushRef="#br0" timeOffset="4913">21827 3395 7533,'-4'5'180,"-1"0"-180,-1-5 0,2 4 0,0 1 719,3 4-269,-3 5 449,0 0-539,-1 5 90,-1-1 0,2 9-91,0 2-179,3 0-180,-7-2 180,7 8-360,-7-8-292,7 13 472,-8-12 0,6-2 0,1 1-90,-3 3-720,-3 21 450,7-31 91,-4 7 89,5-7-1080,0-2 631,0 0 89,0-8 540,5 4 0,0-5 0,4 0 0</inkml:trace>
  <inkml:trace contextRef="#ctx0" brushRef="#br0" timeOffset="5369">21929 3786 7533,'0'9'359,"0"0"-179,0 1 180,0-1-270,0 5 90,0-4 180,0 3-180,-4 1 0,3-4-90,-3 8 89,0-8 1,3 12-90,-3-7-90,4 4 0,0-6 90,0-8 90,0 4-540,0-8 180,0 7 91,0-7-901,0 3 810,4-8 0,-3-1-359,7-4 269,-3-5 0,5 0 90,-5-1 0,3-2 90,-7 2-180,7-3 360,-7-1-360,8-8 91,-4 6 628,0-6-269,3 5 720,-7 10-451,8-4 541,-4 11-361,0 0-539,3 0 90,-3 5 180,5 9-180,-5-3 0,3 7 0,-3-3-90,0-1 270,8 4-181,-11-2-269,6 2 1,-4-4 358,2 5-449,-1-4 91,-1 4-811,0-5 450,-3 0 270,3 1 1,0-1-1081,-3-4 181,8 3 1079,-4-3 0,4 5 0,0-1 0</inkml:trace>
  <inkml:trace contextRef="#ctx0" brushRef="#br0" timeOffset="5976">22255 3963 8072,'0'5'990,"0"-1"-630,4-4-180,-3 0-1,7 0-89,-6 0 90,6 0 0,-3 0 0,4-4 0,1-1 0,-1-5 0,0-3 0,1-2 0,3-3-270,-7 3-3187,2-2 3072,-3 6 205,-4-2-90,3 4 0,-4 4 0,0-4 180,-4 4-450,-2 0 3572,-3 1-3482,0 4 0,0 0-179,-5 0 269,4 0 180,-8 0-180,8 0 90,0 0 180,2 4-90,7 1-90,-7 4 180,7 1 90,-3-1-270,4 0 90,0 1 90,0 3-90,0-3 0,0 4 180,4-5-180,1 5 0,4 0-270,1-4 90,-1 3 0,0-8 180,5 0-630,-4 3 271,8-7 179,-8 4-900,12-5 720,-7 0 360,16 0 0,-14-5 0,17 0 0,-22 0 0,14 1 0,-15 0 0,6-1 0,-2-5 0</inkml:trace>
  <inkml:trace contextRef="#ctx0" brushRef="#br0" timeOffset="6471">22590 3944 7533,'10'-5'-180,"-5"-3"270,3 2 1259,-7-11-1079,7 5 0,-7-5-90,3 8 359,-4-5-359,-4 4 180,-1-8 90,-4 8-270,4-4-1,-4 5-89,0-4 360,-1-2-990,-4 1 630,5 0-629,4 9 269,-3 1 270,2 4-90,-3 0-90,4 4 0,-3 1-90,2 13 90,1-7 90,-3 11 90,7-8-269,-3 1 89,4 3 90,0-8 0,0 7-90,0-6 90,0 2 0,0-3-180,0-1 270,0-4-90,4 3 0,1-7-180,4 3 180,1-4 1,-1 0-181,4-4 180,-2-1 0,2-8 90,-3 2-270,-1-10 180,0 9 360,1-14-90,-1 15 269,-4-7-179,-1 13-180,-4-3 450,4 3 180,-3 0-720,3 5 179,-8 5-89,3 4 0,-7 0 90,7 5 90,-7 5-360,7-4-90,-8 7 270,8-8 90,-3 5-90,4-1 0,-4 5-90,3-3-3122,-3 3 3212,4-1-381,0-2 291,0 7 90,0-3-1,0 16-178,0-13 89,0 20-360,4-17 180,-3-1 90,3-7-270,0-13 3114,2 0-2934,-1-3 0,3 2 210,-7-7-390,7 3 90,-3-8-359,5-1-1,-1-9 360,0 0-179,-3-1 179,2-2 270,-3-10 0,4-3 0,1-11 0</inkml:trace>
  <inkml:trace contextRef="#ctx0" brushRef="#br0" timeOffset="6903">22711 3851 7533,'5'-14'1889,"0"0"-1350,-5 9-179,0-3 90,4 7-270,-3-4-360,7 5 270,-7 0-90,7 0-180,-7 0 90,8-4 270,-8 3-270,7-3 0,-7 4 270,7 0-180,-7 0-90,3 4 0,-4 6-90,0 0 180,0 3 0,0-3-90,0 3 90,0-3 0,-4 8 90,-1 1-90,0 0-90,1 0 0,4-2-90,0-6 180,0 2 0,0-8-90,0 4-90,0-8 180,0 3-179,4-4-91,1 0 270,4-4-270,1-1 0,3-9 90,-3 4-90,4-8 180,-5 8 0,-4-8 180,4 8-90,-4-8-90,0 4 0,3-1 360,-7-2 0,8 2-90,-8 5-90,3-2 90,0 11-270,-3-4 720,3 1 629,-4 7-989,0-2-90,0 9-180,0-1 179,0 0 1,0 1 0,0-1-360,4 4 180,1 2-809,5-1 179,3 0 540,-3-5-539,4 0 179,-5-3 270,1-2-1169,-1-4 539,4 0 810,-2 0 0,2 0 0,-4 0 0</inkml:trace>
  <inkml:trace contextRef="#ctx0" brushRef="#br0" timeOffset="7836">23167 3832 7533,'0'-5'180,"0"1"89,0 0-89,0 3-90,0-7 90,0 7 90,0-4-270,-4 1 180,-1 3 90,0-3-90,-3 4 0,7 0-1,-8 0 1,4 0 0,-4 0-180,-1 0 90,1 0-360,4 4 270,-3 1-90,7 1 90,-8 6-90,8-10 1,-7 15 89,7-11-90,-3 7 90,4-3 90,-4-1-90,3-4-90,-3 3 90,4-2 90,0 3-90,0-4-180,0-1 180,0 0 90,0-3-180,0 3 90,4 1 0,-3-4 0,7 3-90,-7-4-180,16 0 180,-14 0-90,13 0 180,-11 0-270,5-4 90,-1-2 90,0 1 90,1-3-90,-1 3 0,-4-4 0,3-1 0,-3 1 1,0 0-181,3-1 270,-7 1-270,4 0 180,-5 4-180,0-4 0,0 4 1619,0 0-629,0 1 0,0 4-361,-5 0-179,4 0 180,-7 0-270,7 4 0,-7 1 0,7 4-180,-3 1 360,0 3-180,3-3-180,-3 4-90,4-5 270,0-4-450,0 4 90,4-8 180,-3 7 0,7-7-359,-3 3 179,0-4-90,7 0-90,-5-4 180,6-1 1,-4 0-361,9-12 360,-7 10 0,7-15 90,-9 12-90,1-8 91,-1 4 358,0-5-179,1 1 0,-1-1-179,0-4 448,5-13-179,-4 9-1606,-1-4 0,-1-2 1606,3-1 180,-6 7 0,-1 0 0,4-1-90,-7 6-1,4 3 181,-5 0-180,4 5 90,-3 0-90,3 9-90,-4-3 0,0 7 3186,0-3-2800,-4 12-386,3-2-1,-3 8 1,-1-5 180,4 0-180,-3 1 0,0 3 0,3-3 90,-3 8-90,4-3 0,-4 3 180,3 1-180,-3-1 90,4 1 269,-4 16-179,2 4-90,-2 5-1243,4-4 1063,0-12 0,0 0-450,0-4 180,0 11 180,0-13-449,0 4 269,0-12 90,4-1-270,-2-2 180,2-2 0,0-1 974,1-7-1514,0 7 361,3-7-1,-2 4 90,3-5-270,0 0 630,0-5 0,1 0 0,-1-4 0</inkml:trace>
  <inkml:trace contextRef="#ctx0" brushRef="#br0" timeOffset="8052">23604 3721 10231,'-5'0'900,"1"4"-1260,0 1 180,3 9 90,-8-4 90,8 7 180,-7-6 0,7 6-90,-7-6 359,7 6-179,-8-2 0,8-1-180,-3 0-540,4-1 360,0-3 0,0 4-1079,0-5 540,0 0 89,0 1-719,0-5 89,0-1 810,0-4 360,4 0 0,-3-8 0,4-3 0</inkml:trace>
  <inkml:trace contextRef="#ctx0" brushRef="#br0" timeOffset="8227">23530 3628 7533,'0'-5'0,"0"0"3148,0 5-3238,4 0 0,-3 5 180,7-4-360,-7 7 0,11-3-269,-5 0 89,10 3 270,-6-6-450,6 2 270,-6-4 181,2 0 179,-4 0 0,5 0 0,0 0 0</inkml:trace>
  <inkml:trace contextRef="#ctx0" brushRef="#br0" timeOffset="8453">23818 3591 8162,'5'0'1440,"-1"0"-901,-4 0-179,0 4-180,5 1 360,-4 4-181,3 0 1,-4 5-180,0-4 720,0 20-900,0-12 0,0 13 90,0-13 89,0 1-898,0 0 449,0-1 180,0-3-540,0 2-179,0-6 359,0 6 90,0-7-989,0 4 540,0-5 269,0 1 540,0-1 0,0 0 0,0 0 0</inkml:trace>
  <inkml:trace contextRef="#ctx0" brushRef="#br0" timeOffset="8655">23781 3767 7533,'-5'-5'0,"1"1"719,4 0-449,4 3-270,1-3 90,8 4-270,-2 0 0,2 0 270,-8 0-90,4 0-90,-4 0-90,4 0 360,0 0-90,-3 0-90,2 0-90,-3-4-90,4 3 90,-4-8 90,12 0 0,-10-1 0,11-4 0</inkml:trace>
  <inkml:trace contextRef="#ctx0" brushRef="#br0" timeOffset="8869">23939 3749 7533,'-5'4'1169,"1"1"-269,8 4-811,-3 1-178,3-1-91,-4 4 90,0-2 90,0 6 270,4-6-1,-3 10-359,4-9 270,-1 9-90,-3-10-90,7 2-449,-3-4 89,0-3 180,4 2 180,-4-7-1349,4 3 629,5-4 720,-4 0 0,7-4 0,-2-1 0</inkml:trace>
  <inkml:trace contextRef="#ctx0" brushRef="#br0" timeOffset="9131">24218 3646 8882,'-5'6'1169,"1"2"-809,4-3-180,-4 8 0,3 2-90,-7-1 90,7 4 90,-8-4-181,4 5-2761,0 0 3032,-3-1-414,3 5 324,-5-3-43,-3 2-47,3 1 0,-8-3-360,8 7 180,-8-4-223,4 5 403,-5 0-360,4-6 0,-1 1 90,-10 13 873,10-11 1,0-1-1414,-11 14 450,15-14 1,0 1-1712,-12 15 1171,6 2 360,0-7 1,4-14-991,-1 10 750,2-12 61,4 0 539,-1-6 0,1 1 0,0 0 0</inkml:trace>
  <inkml:trace contextRef="#ctx0" brushRef="#br0" timeOffset="10521">18683 4893 7533,'0'-9'359,"0"3"901,-4-2-721,3 7 361,-4 13-630,5-3 90,0 25-181,0-18 1,0 15-270,0-11 360,0 7-90,-4-3 0,3 4-270,-3 16 270,0-8-1317,4-9 1,-1 0 1136,-7 11 0,7 12 90,-3-7-45,1-16 0,1 1-1245,0 10 1,-1 0 1199,1-9 0,-1 0 30,0 8 0,1 5 0,-1-4-263,0-5 1,1-1 202,-1 8 0,-1 3 0,1-3-250,1-6 0,-1-1 325,-1 14 0,0-1-90,4-14 0,-1-2 0,-3 3 0,0 0 90,1-1 0,0 0-45,1-6 0,-1 0-45,1 4 0,0-1 45,-2 23 0,-1 0 0,0-13 0,0 1-242,1-13 1,-1 0 196,3 11 0,-1-1 45,-5 10 1371,7-1-1371,-8-3-180,8-2 180,-7 0 0,7-6 0,-7 9-90,7-14 90,-3 10 0,-1-15 0,4 6 0,-3-7 0,4 0-90,-4-2 0,3-7 1,-3 2 672,4-6-763,-4 2 889,3-4-709,-3-3 3152,4 2-4322,-4-7 995,3-1-274,-4-9 89,5-6-90,0-12-809,0-2 712,0-12 1,0 14 0,0-1 0,0-3 0,0 0 0</inkml:trace>
  <inkml:trace contextRef="#ctx0" brushRef="#br0" timeOffset="10893">18673 4651 7533,'-9'0'449,"4"4"-269,1 1 0,0 5-90,-1-1 180,-5 0-90,1 5 0,0 0-180,-5 5 90,0-1 90,-5 5 90,1-3-91,3 2 1,-3 1-180,4 1 180,-13 16 90,11-9-987,-10 10 537,15-18 90,2 0 90,1-4-899,7-5 449,-3 0 270,4-5 180,4-4 0,1-1 0,4-4 0</inkml:trace>
  <inkml:trace contextRef="#ctx0" brushRef="#br0" timeOffset="11081">18691 4679 7533,'4'-9'719,"-3"-1"900,12 5-1259,-11 1 0,6 8-180,-4-3 0,-3 7-90,8-2-90,-4-1 270,4 7-360,9 3 269,-3 0-1348,8 7 450,4-4 629,-6 2 13,10 3 1,-12-5 0,4 1 0</inkml:trace>
  <inkml:trace contextRef="#ctx0" brushRef="#br0" timeOffset="12585">18562 7349 7533,'-4'5'359,"3"3"-179,-3-7-90,8 3 90,1 0 0,4-3-90,-4 8 90,4-8 0,-4 3-90,4 0 270,-4-3-1,3 7-179,-2-7 0,3 3 0,0 1 180,9-4-360,-3 3 180,4-4-270,-2 0 270,-3 0 0,1 0-90,15 0 0,-13 0-1,18 0-854,-11 0 945,4-4-90,0 3 0,-4-4 90,11 5 0,-1-4 0,13-1-1423,-9 0 1153,-6-3 270,12 3-90,-12-1-45,6 2 0,2 0 45,5-1-180,-14 2 0,0 1-591,5-2 681,-7-1 350,3 4-350,-4-3 90,4 4-644,5 0 734,1-4 188,4 3-278,-1-3 90,-7 4-91,7 0 1,-8 0 0,4 0 435,-4 0-435,3 4 0,-3-3-135,-2 3 0,1 0 135,15 2-1120,-13-4 1,-1 1 939,9 1 90,0-4-127,-6 4 127,2-3-90,3 3 180,2-4-90,3 0 135,-11 0 0,1 0-90,-9 0 0,-1 0 90,16 0 0,0 0 135,8 0-270,-21 0 0,1 0 90,16 0 90,1 0-90,-12 0 0,1 0 0,17 0-261,-17 0 0,-1 0 261,12 0 0,-1 0-135,-19 0 0,1 0 45,-2-1 0,1-2 0,17-1 0,1-1 45,-16 0 0,1-1-45,9 0 0,1-1 135,1-2 0,-2 0-313,-12 4 0,1-1 208,8 0 0,4 0 0,-4 0-30,-8 2 0,-1-1 584,13 0 0,-1 1-494,8-1 0,3-4-90,2 8 45,-14-3 0,1 0-229,-11 3 0,1 1 228,8-2 1,1 0-90,-6 2 1,0 0 133,4 0 1,0 0-90,0 0 0,-1 0-45,-2 0 0,-2 0 45,20 0 397,-5 0-397,-3 0 90,-2 0-90,-4 0 0,5 0 90,-4 4 0,8-3-90,-4 3 0,0 0 180,0-3 376,-9 4-466,-1-1 90,0-3 0,-7 3-90,6 0 0,-7-3 180,-1 7-90,4-7-90,1 3 0,1-4-180,2 5 180,-3-4-90,9 3-90,-7-4 1252,10 0-1252,-7 0 90,-8 0-270,-4 0 1567,-3 4-1207,-7-3 707,3 3-1246,-6-4 862,-3 0-1132,1 0 269,2 4 90,-7-3-1799,3 3 1710,-4-4-1440,0 0 270,-4 0 719,-1-4 360,-5-1-280,5-4 1,-7-1 0,1 1 0</inkml:trace>
  <inkml:trace contextRef="#ctx0" brushRef="#br0" timeOffset="12975">23464 7032 7533,'-5'-5'2069,"1"1"-1710,4 4-179,0 0-450,4 4 180,-3-3 90,8 7-719,-4-2 539,0 3 0,3-4 990,-3 3-451,1-7-89,2 8 900,-3-8-541,0 7-269,3-7-90,-2 7 180,3-3 179,4 5-179,6-1-270,-4 0 0,3 1-90,-9-5 0,1 3 269,3-3-269,-3 4-90,0 1 180,-2-1-180,-7-4 0,7 4 90,-7-4 90,8 12-90,-8-5 0,3 9 0,-8-10 180,3 6-180,-8-2 90,4 3 90,-12 9-181,5-6-118,-9 6-61,6-13 90,-4 4 90,1-4-1079,-1 5 359,-12 4 450,9-8-1889,-13 7 900,11-12 449,-3 8 181,-5-8 539,-2 8 0,-3-4 0,0 5 0</inkml:trace>
  <inkml:trace contextRef="#ctx0" brushRef="#br0" timeOffset="17871">18478 7097 7263,'-5'0'90,"1"5"-180,4-4 180,0 7-90,0-3 0,0 0 90,0 3-90,0-7 0,-4 8 270,3 4-270,-4-6 0,5 10 179,-4-12-89,3 9 90,-3-4-90,0 3-90,3-3 90,-3 3-90,4 2 90,0 3-180,0-3 180,0 2-180,0-2 90,0-1 0,0 0-90,0-9 90,0 3 0,0-3 90,0 5-90,0 3 90,0-7-90,0 7 0,0-8 0,0 0 90,0 3-90,0-7 0,0 7 0,0-7 0,0 8 90,0-4-90,-4 0-90,3 3 180,-4-2-180,5 3 90,0 0 0,0-4 0,0 4 0,0-8 0,0 7 0,0-7-90,0 7 90,0-3 0,0 0-90,0 0-360,5-1 450,-4-3-89,3 3-271,-4-4 90,4 0-540,1-4 541,4-1 269,1-1 0,-1-2 0,0-1 0,1-6 0</inkml:trace>
  <inkml:trace contextRef="#ctx0" brushRef="#br0" timeOffset="19061">18050 7367 7533,'-5'0'-360,"1"0"360,-1 0 0,4 0 90,-3 0 90,4-4-90,0 3 0,-4-3 0,3 4 539,-3 0-539,12 0-90,-6 0 0,11 0 90,-4 0 0,1 4-90,4-3 90,-5 3 90,5-4-180,-4 0 90,3 0 0,1 0 0,-4 0 0,4 0-90,-1 0 0,-3 0 90,8 0 0,-8 0-180,4 0 90,3 4 90,-9-3-270,12 3 180,-14-4 90,8 0-270,-1 0 270,-2 0-180,2 0 180,5 0 0,10 5-90,-7-4 0,5 3 0,-12-4 0,-4 0 90,8 0-90,-8 4 0,3-3 0,5 3 0,-7-4 0,7 4 0,-9-3 0,0 3 90,5-4-90,-4 0 0,4 0 90,-5 0-90,-4 0 89,3 0-89,-2 0 0,3 0 0,0 0 90,-4 0-90,4 0 0,-4-4 90,4 3-270,-4-3 180,4 4 0,-8 0-269,7 0 89,-7 0-90,6 0-180,-1 0 180,-1 0-90,3 0 271,-7 0-451,7 0 180,-7 0-449,12 0 809,-11 0 0,10 0 0,-7 0 0</inkml:trace>
  <inkml:trace contextRef="#ctx0" brushRef="#br0" timeOffset="20009">18487 7330 6183,'-5'4'-179,"1"-3"179,4 3 90,0-4-1,-4 0 1,3 0-90,-3 0 90,4 4-90,0-3 270,0 4-180,-4-1-90,3-3 270,-4 3-180,5-4-90,0 4 90,-4-3-180,3 3 180,-3 0 0,4-3-180,0 3 0,0 1 180,0-4-90,-4 3 0,3-4 0,-3 0 0,4 4 0,0-3 0,0 3 90,0 0 0,0-3 0,0 8 0,0-4-90,0 0 0,0 3 270,0-3-270,0 0 89,0 4 1,0-4 0,-4 4 0,3 1 0,-4-1-90,5 4 90,-4-2 360,3 27-360,-7-19 0,7 21 0,-3-26 0,4 4-90,-4 0 0,3 2 90,-3 3-90,4-1 0,-5 6 0,4 1 0,-3-1 90,4-5-90,0-4 90,0-1-90,0 1 90,0-1-90,0 1 0,0 0 179,0-1-179,0 9 0,0-6 0,0 6 0,0-5 90,0-2-180,0 7 90,0-8 0,0 8 90,0-7-584,0 7 494,0-8 0,0 4-90,0 0 90,0-3 0,0 2 0,0 5-90,0-6 90,0 6 0,0 4 0,0-9 0,0 13 90,0-16-90,0 4 0,-4 0 0,3-4 180,-3 4-180,4-4 0,0-1 0,0-3 0,-4 2 90,3-6-90,-3 6 0,4-6 314,-5 10-314,4-5-3277,-7 15 3162,3-15 115,0 6 0,1-13 0,4 1 0,0-1 0,-4 0 0,3 1 0,-4-1-90,5 0 180,0-4 3186,0 4-3250,0-8-2274,0 3 2248,0-17 0,5 2 0,0-12 0</inkml:trace>
  <inkml:trace contextRef="#ctx0" brushRef="#br0" timeOffset="23857">23893 4697 7533,'-6'-9'-450,"2"4"540,4 1 2339,0 4-2250,-4 4 181,3 1-180,-3 4 180,0 9-360,-1-7 180,0 7 180,-8 4-360,11-6 0,-10 11 179,11-8-89,-8 3-90,8-2-90,-7 7 180,7-3-90,-7 4 0,7 0 90,-8-5-90,8 4-90,-3-3 0,4 0 180,-4 3-269,3-8 89,-3 16 180,4-13-270,0 13 180,0-15 0,0 7 0,0-8-360,4 8 180,-3-7-90,7 3-180,-7-5 91,8 1 179,-8-5 0,7 0-90,-3-5 0,0 0-539,8-4 359,-7 0 180,7-5-90,-3-5 360,-1 4 0,0-11 0,1 2 0</inkml:trace>
  <inkml:trace contextRef="#ctx0" brushRef="#br0" timeOffset="24145">24023 5144 9332,'-5'0'270,"-3"4"-270,7 1 179,-4 5-89,5-1-180,0 0 270,0 0-180,0 1 0,0-1 180,0 0 0,5 1-450,0-1 270,4-4-90,0 3 180,5-7-539,-4 4 269,4-5 0,-1 0 90,-3 0 0,4 0 90,-5 0 0,0-5-90,1 0 90,-1-4 0,0 0 180,1-5-180,-5 8 0,-1-6 180,-4 6-180,0-3 0,0 4 90,0-3 0,-4 7 179,-1-3-269,-5-1-90,1 4 180,-4-3-899,-6 4-181,3 4 451,3-3 179,9 8 90,0-8 270,3 7 0,-3-3 0,4 5 0</inkml:trace>
  <inkml:trace contextRef="#ctx0" brushRef="#br0" timeOffset="25386">24377 5191 8739,'0'-6'766,"0"2"-271,0 0-202,4 3-329,-3-7 168,3 7 74,0-8-10,-3 8-98,3-7 105,-4 3-113,4 0-108,-2-3 203,2 2 38,-4-3-339,0 4 93,0-3-41,0 7-229,-4-3 13,-2-1 10,-3 4 89,0-3-28,-1 0 73,-3 3 84,3-3 16,0 4 1,2 4 123,3-3 124,0 7-16,-4-3 131,8 5-255,-7-1 240,7 9-262,-3-7 69,4 7-196,0-9-296,0 0 58,0 0 34,4-3 2,-3 2-101,7-7 31,-7 3 115,8-4 290,-4 4-343,0-3 206,3 3-245,-7-4 545,8 0-133,-8-4-52,7 3-69,-7-7 189,3 3 208,0 0-208,-3-4 201,3 4 22,-4 0-342,0-3-95,0 3 334,0-1-124,0-2-45,0 7 2,0-7 133,0 7-43,0-3-107,0 12-90,0-2 180,0 8-180,0-5 90,0 0 0,0 0 0,0 1-90,0-1 90,0 0 89,0 5 91,0-4-180,0 8 180,5-4-68,-4 5-126,3-1-39,-4 1 53,0 0 90,4-1-143,-3 5-138,3 13 164,0-9-488,-3 12 252,3-19 266,-4 11-183,0-10 0,0 5 142,0-7-41,0 0-73,0-1 99,-4-3 37,3 2 81,-7-6 8,7 6-148,-7-6 238,7 2 132,-8-4-214,8 1-144,-7-5 96,3 3-1,-5-7-293,1 3 405,4-4-252,-7-4-114,5-1-241,-6-9 156,8 4 3,-4-7-208,4 2 167,-4-4 74,0 1 103,4-1-145,-4 1 234,4-1-208,0 0-618,1 5 355,4-4 65,0 8 31,0-3-631,0 3 224,0 1 305,4 0-254,1-1 270,4 1 91,1 0 359,-1 0 0,4-5 0,-2 4 0,6-8 0,-2 4 0</inkml:trace>
  <inkml:trace contextRef="#ctx0" brushRef="#br0" timeOffset="26037">24656 4865 5914,'-5'0'0,"1"0"269,4 0-269,0 4 0,0-3 540,-4 3-270,3 0 0,-4-3 270,5 8-181,0-4 1,-4 4-270,3 0 270,-3 1 0,0-1-180,3 4 89,-3 2 91,0-1-180,3 4 0,-4-4-90,5 5 0,0 0 90,0-5 0,0 4-180,5 21 0,0-14-180,0 18 90,-1-28 90,0-2-180,-3-4 270,3 1-90,1-1 90,-4 0-720,7 1 270,-7-5 181,3 3-1171,0-3 721,1 0 179,0 0 450,3-5 0,-3 0 0,4 0 0</inkml:trace>
  <inkml:trace contextRef="#ctx0" brushRef="#br0" timeOffset="26459">24739 5023 7533,'0'-5'539,"0"1"-719,0 4 91,0-4 89,0 3 1709,0-4-1350,4 14 91,-3-3 450,7 11-541,-2-6-179,-1 2 0,3-8 0,-7 4 0,7-4-180,-2 4 180,3 5 0,-4-8-360,3 6 180,-3-7-90,1 1 180,2 2-90,-7-7-90,7 7 90,-7-7-540,7 7 450,-2-7 0,-1 4-449,-1-5 269,0 4 0,-3-3-360,3 3-269,0-4 269,-3 0 270,4 0-899,-1 4 1259,-3-3 0,7 3 0,-3-4 0</inkml:trace>
  <inkml:trace contextRef="#ctx0" brushRef="#br0" timeOffset="26768">24907 5004 7533,'-6'6'809,"-6"-2"-89,6 0-91,-8 1-449,5 4-180,4-3-90,-3 2 360,2-3-90,1 0-270,-3 3 180,3-2 0,0 3-270,-4 0 180,8 0-90,-7 1 270,7-5-720,-7 3 271,7-7-811,-4 12 900,5-11-539,0 6 269,0-4 90,0-3 360,0 3 0,0-4 0</inkml:trace>
  <inkml:trace contextRef="#ctx0" brushRef="#br0" timeOffset="27155">24981 4930 7533,'0'-5'-540,"4"1"360,-3 4 90,3-4 1170,-4 3-91,0-4-90,4 5-359,-3 0 540,4 0-451,-5 5-449,4 0 630,1 8-271,0 6-179,3 0-180,-7 0 0,8-6 0,-8-3-90,3-1-90,-4 0 180,0 1 89,0-1-269,4 4 180,-3-6-90,3 9 90,-4-10 0,0 8 0,0-5 0,-4 0-180,3 1 180,-3-1-90,4 0 90,-4 1-810,3 3 630,-8-3-1079,8 8 539,-7-8 270,7 4 90,-7-5-1349,7 0 720,-8 5 359,8-4 0,-7 3-449,7-3 359,-7-1 540,7 0 0,-12 5 0,3 0 0</inkml:trace>
  <inkml:trace contextRef="#ctx0" brushRef="#br1" timeOffset="43273">19548 6335 7533,'-5'0'180,"0"-4"-1,5 2 1,0-2 90,0 0-90,5 3 0,-4-7-90,7 3 0,-3 0 90,9-4-90,-4 8 90,3-3-180,1 0 270,0 3-181,1-3-89,-2 4-89,-4 0 178,5 0-89,-8 0 90,11 8-90,-11-6 0,7 11 90,-3-8 0,-5 4-90,3 0-90,-7 1 90,7-1 90,-7 0-90,4-4 90,-1 8-90,-3-11 0,3 10 0,-4-7 90,0 5-90,0-1-90,0-4 0,0 3 90,0-2-180,0 3 1,0 0-811,0-4 450,0 0 180,0-5 0,4 0 1,1 0-1</inkml:trace>
  <inkml:trace contextRef="#ctx0" brushRef="#br1" timeOffset="43766">19846 6167 7533,'0'-5'-1170,"0"1"1800,0 4-540,-4 4 180,2-3 180,-6 7-1,3-2-89,0 3-180,-3-4 180,2-1-270,1 0 90,-3-3 0,7 8 449,-16-4-719,14 4 270,-13-4-180,11 3 90,-5-2-180,5 3 270,-3 0-360,7-4 180,-7 4-90,6-4 180,-6 0-180,7 3 180,-7-7-90,7 8 90,-7-4 0,7 4 0,-4-4 0,1 3-180,3 2 90,-3-4 90,4 6-270,0-6 270,0-1-90,0 3-90,0-7 90,0 3 0,0 0 0,0-3 0,0 3 0,0 1 0,0-4-90,0 7 90,-4-7 0,3 3 0,-3-4 0,4 4 0,0-3 0,-4 3-90,3-4-809,-4 0 719,5 4 90,0-2-720,0 2 360,5-4 181,-4 0-91,7 0 360,-3 0 0,9-4 0,0-2 0</inkml:trace>
  <inkml:trace contextRef="#ctx0" brushRef="#br1" timeOffset="44566">19864 6372 7533,'0'-5'539,"0"1"181,0 4-630,-4 0-90,3 4 90,-3-3 0,4 7 0,0-3 90,0 4-90,0-3-90,0 2 269,0-3-179,0 4-180,0-3 1,0 2 178,0-7 1,0 7-359,0-7-91,0 7-540,0-7 361,0 4 269,0-1 270,0-3 0,4 3 0,1-4 0</inkml:trace>
  <inkml:trace contextRef="#ctx0" brushRef="#br0" timeOffset="80344">18952 8632 7533,'-9'10'-1080,"3"-5"1350,-2-1-90,7-4 360,-3 0-270,0 4-1,3-3-179,-3 3 270,4-4 270,0 0-540,-4 0 0,3 0 0,-4-8-180,5 6 90,0-11 0,5 8 90,-4-4-90,7 0 0,-3-5 90,4 4-90,1-8 90,-1 0 0,9-14 89,-3-2-886,8-4 707,-5 2 90,1 3 180,0-4-180,-1 4-45,-3 3 0,1-1 45,10-13-837,-8 11 0,0-1 792,-2 10 0,0 2 45,13-21-45,-9 21 0,1-1 0,-4 2 0,0-1 89,9-10 1,2-3-427,-2 0 1,0-2 261,-3 4 0,1-2 0,-1 2 75,6-7 0,0 1 0,1 1 0,3 0-45,2 0 0,2 0 60,-11 12 0,-1-1 0,2-1-914,5-7 1,1-2-1,-1 1 884,-4 5 0,-2 1 0,1 0-358,7-10 1,1 3 372,-1 4 0,-1 3-45,-6 1 0,0 1 0,3-1 0,-1 1 90,-3-2 0,-1 1 0,0 3 0,0 0-90,1 0 0,0 1-48,6-3 0,0 1 48,-1 3 0,0 0 45,4-3 0,0-1 0,-7 5 0,1-1-135,0-1 0,1-1 135,-5 3 0,1 0-45,4-1 0,0 1 0,1 2 0,-1 0 0,1-2 0,-1 0 45,2 5 0,0-2-90,5-7 0,4-4 45,-8 10 0,4-3 0,1 1 0,-2 0 0,2-2 0,-1 1 0,1-1-247,-4 3 1,3 0-1,-2 0 1,-3 3 246,4-3 0,-4 4 0,-4 3 0,-1 2 371,-1 1 0,0 0-326,0-2 0,-1 1-45,1 3 0,-1 1 0,0-5 0,0 1 0,19-7 90,-19 7 0,-1-1-90,15-5 0,-17 5 0,1 1 90,19-7-90,-9 4 0,2 1 45,-1 5 0,0-1 0,0-2 0,-1 0-45,-5 5 0,-2 1 180,10-6-90,-7 3-45,-3 2 0,1-1 135,10-3-136,-10 3 1,0 1 45,10-1 538,0-1-538,-3 1-90,2-4 90,-11 2-90,6-2 90,-8 3-90,5-3 974,9-1-1064,-8-1 180,8 2-90,-14 3 0,4 1 90,-7 0-90,3-1 2772,-5 5-2772,1-3 0,-5 7 180,4-7 1229,-3 2-1409,-1 1 543,0-3-543,-5 7 554,0-3-464,0 0-90,-3 3 90,2-3 0,-7-1 0,7 4-90,-7-3 90,7 0 0,-6 3-90,2-3 0,-4 4-3277,0 0 2056,0 4-218,0 1 1439,-4 13 0,-2-3 0,-3 8 0</inkml:trace>
  <inkml:trace contextRef="#ctx0" brushRef="#br1" timeOffset="90928">20004 7042 7533,'-5'-6'629,"1"2"-89,-1 0-180,4 3-180,-3-3 629,0 0-629,3 3-90,-3-3 360,4 4-270,0 0-360,0 4 270,0-3-90,-4 7 90,3-3-90,-7 5 90,6-1 0,-2 0-180,4 0 90,0 1 90,0-1 0,0 0 0,0 1-1,0-1-178,0 0 178,4 1 1,2-5-180,-1 3 1,7-3 178,-6 0-178,8-1-91,-1-4 270,-2 0-270,2 0 90,1 0 90,0-4 0,-4 3-90,3-7 90,-12 7 0,7-7 0,-7 3 180,7-1-180,-7-2 0,8 3 0,-8-8 0,3 2 0,-4-2 0,0 3 90,0 1-90,0 0 0,0 0 0,0 3 0,-4-2 0,3 3 0,-8-4-90,4 4 90,0-4 0,-16 4 0,17-4 90,-16 4-90,14 0 0,1 5 0,-7 0 0,10 0 90,-6 0-180,3 5 180,4-4-90,-7 7 0,7-3 0,-3 4 0,0 1 0,3-1 0,-3 0 0,4 1 0,0-1-90,4 0 90,1 5-180,4-4 180,0 3 0,-3-7 90,2-2-180,-3 0 90,9-3 180,-4 3-90,3-4-90,-7 0 179,2 0 1,-3 0 0,0 0-90,3 0 90,-7 0 0,8-4-90,-4-1 180,0-5-180,3 1 0,-7 4 90,4-7-180,-5 9 90,0-9 0,0 11-270,0-11 90,-5 5 0,0-2 0,-4 5 0,-5 0-90,4 3 270,-3-3-720,-9 4 540,5 4 90,-1-3-90,10 3 180,3 0-90,4 1 90,-3 0-90,4 0 0,0-1 0,0 1-90,0 0 90,4 3 0,1-3 0,1 1-90,2 2 90,-3-3 0,4 0-90,-3-1 90,2-4 0,-7 5 0,7-4 0,-7 3 0,3-4 0,-4 0 0,5 0 0,-4 0 0,3 0 0,-4-4 0,4 3 90,-3-8-90,3 8 0,-4-7-90,0 7 90,0-3 0,0 0 0,-4 3-269,-1-8 269,0 8-540,-4-3 270,4 4 0,0 0-539,-3 0 359,7 0 180,-8 0-1259,8 0 1529,-3 4 0,4-3 0,0 3 0</inkml:trace>
  <inkml:trace contextRef="#ctx0" brushRef="#br1" timeOffset="92978">22413 5525 7083,'0'-5'180,"-4"1"0,3 4 90,-3 0-91,0 0 181,3 0-270,-3 0 0,0 0 270,3 0-270,-4 0 0,1 0-90,3 0 90,-3 0 0,0 0-90,3 0 90,-3 0 0,0 0-270,3 0 180,-4 0-90,1 4 90,3-3-180,-3 3 180,0 0 90,3-2 90,-3 6-90,0-7-90,3 7 180,-8-7 0,4 7-91,0-2 91,1-1-90,4 3 0,-4-3 0,3 0-270,-3 4 270,4-4 0,0 4-180,0 0 0,0-3 180,0 2-90,0-3-90,4 4-90,-3-4 90,7 8-89,-7-11 179,3 10 0,0-11 0,-3 3-90,8 1 180,8 0-90,-4 4 0,8-4 0,-11-1 0,3-4 0,-3 0 0,8 0 0,-3 0 0,-1 0 0,-1 0 0,-3 0 0,-1 0 0,-4-4 0,4 3 0,-4-7 0,0 3 0,3 0 90,-7-4-90,3 4 0,0-4 0,-2 4 179,2-4 91,-4 4-270,0-4 180,0 4-90,0-3-90,0 2 90,-4 1 90,2-3-90,-6 3 0,3-5-90,-4 5 90,4-3 0,-4 7-180,4-7 90,-4 3 90,-1-1-180,1-2 0,4 7 180,-3-3-360,7 4 0,-8 0 360,8 0-270,-3 0 0,0 0 90,3 4 180,-7-3-180,7 7 90,-3-2 90,4-1 0,0 3-90,0-3-90,0 4 180,0-3 0,4 10-90,1-9 0,0 7-180,3-6 180,-2-7-180,3 7 180,0-7 0,-4 4 0,4-5 0,-8 0-90,7 0 90,-7 0 0,7-5 0,-7 4 90,8-7 90,-8 7-180,3-7 0,-4 3 180,0-5 0,0 5-180,0-3 0,0 3 180,0-5-90,-4 1 90,3 4-180,-8-3 90,4 3-90,-4-1 90,-1 2-90,1 0 90,0 3-180,0-3 180,-1 4-90,1 0 90,4 0-360,-4 0 180,4 4-90,-4 1 180,0 0-90,4 4 90,-4-4 0,4 4 0,0 0 0,1 1 0,0-1 0,3 0 0,-4 1 0,5-1 0,0 0-180,0 1 180,0-5 0,5 3 0,-4-7-270,3 3 270,0-4 0,-3 0-90,11 0 90,-5 0 90,2 0-90,-1-4-90,-3-1 180,0-9-90,4 4 90,-8-3 0,3-1-90,-4 8 180,0-6-180,0 2 0,0 4 180,-4-6-90,-1 11-90,-1-8 180,-2 8 0,3-7-90,-4 7-90,-1-3 90,5 4-1,-3 0 1,3 0-449,-5 0 269,5 0 0,-3 0 90,7 4-180,-3 1 90,0 0 0,3 4-360,-3-4-179,4 4 179,0 0 270,0-3-810,0 2 451,0-3 89,0 0 0,4 4 450,-3-8 0,7 7 0,-3-3 0</inkml:trace>
  <inkml:trace contextRef="#ctx0" brushRef="#br1" timeOffset="94715">22385 4930 7533,'-5'-5'90,"1"1"-90,4 4 2158,0 0-1978,4 0 0,-3 0 180,8 4-180,-4-3 0,4 7 90,0-3-270,1 5 180,-1-1 89,4 4-449,-2-2 180,2 6 90,1-6 90,-4 2-270,3 0 180,1-2-270,0 6 90,9 6-179,-7-6 89,-3 4 0,-5-11-270,-2 7 180,-1-5 90,3 5-449,-7-8 269,3 1 90,-4-1 0,4 0-90,-3 1 91,3-1-1,-4 0-360,5-4 270,-4 0 1,3-5 359,0 0 0,1 0 0,4 0 0</inkml:trace>
  <inkml:trace contextRef="#ctx0" brushRef="#br1" timeOffset="94989">22702 4958 7533,'0'-15'2428,"0"6"-2967,0 1 359,0 7 180,0-3 90,-4 4-90,3 0 270,-8 4-1,4 1-269,-4 0 180,0 8-180,4-11 0,-16 27 90,13-20-270,-14 21 270,13-20-270,-5 12 270,0-7-360,-1 12 91,2-11-1,3 1 90,1-3-540,4-4 0,-8 8 451,7-8-631,-3 3 810,1-3 0,2-1 0,-3 0 0</inkml:trace>
  <inkml:trace contextRef="#ctx0" brushRef="#br1" timeOffset="95721">22721 5098 7533,'5'0'-270,"3"0"270,-7 0-90,7 0 180,-7 0-90,8 0 0,-4 0 180,0 0 0,3 0-180,-3 0 0,1 0 269,2 4 1,-7-3-180,7 3-90,-7 0 270,7-3-270,-7 7 90,4-7 180,-5 8-180,0-8 0,0 7 0,0-3 180,0 0-180,0 3 0,0-2 89,-5-1-89,4 3 0,-7-7 0,7 7 0,-3-3 0,0 1 0,3-2-90,-7 0-90,7-3 270,-8 7-270,8-7-90,-3 3 270,4-4-360,0 0 90,-4 0 180,3 0 0,-3 5 0,4-4-90,4 3 90,1-4 180,0 0-180,4 0 0,-8 4 0,7-3 180,-3 3 0,4-4-90,5 0-180,-4 0 90,4 0-629,3-4-811,7-1 1440,5 0 0,-5-4 0,-7 4 0</inkml:trace>
  <inkml:trace contextRef="#ctx0" brushRef="#br1" timeOffset="100093">20041 7144 7623,'0'5'180,"0"7"-180,0-9 89,0 9-538,4-7-1,-3 9-90,8-8 540,-8 10 0,3-9 0,0 2 0,1-5 0</inkml:trace>
  <inkml:trace contextRef="#ctx0" brushRef="#br1" timeOffset="100212">20069 7246 7533,'-4'5'-810,"-1"8"630,0-7 90,0 3 0,5 0 90,0-8-90,0 7 180,0-7-180,0 3 180,0 0-90,0-3 0,0 3-180,0 1 180,0-4 0,0 7 0,0-3 0</inkml:trace>
  <inkml:trace contextRef="#ctx0" brushRef="#br1" timeOffset="100416">20041 7376 7533,'-5'0'180,"1"0"-90,0 5-90,3-4-270,-3 3 180,4 0 0,0-3-180,0 3 90,0 0 180,0-3-180,0 3 180,0 1-540,0 0 540,0 0 0,0 3 0,0-3 0</inkml:trace>
  <inkml:trace contextRef="#ctx0" brushRef="#br1" timeOffset="101683">22404 5776 6453,'0'6'270,"0"-2"-270,0 0 180,0-3 0,0 7 90,-4-3-270,3 1 0,-3 2 90,4-3-540,0 0 180,0 3 180,0-2-360,0 7 271,-4-7-1,3 7 180,-4-8 0,5 4 0,-4 0 0,-1 1 0</inkml:trace>
  <inkml:trace contextRef="#ctx0" brushRef="#br1" timeOffset="101883">22385 6046 7533,'-9'14'0,"4"-4"-540,1 3 270,4-3-90,0-1-89,0 0 449,0 5 0,0-4 0,-4 4-90,3-5 90,-4 0 0,5 5 0,0-8 0,0 10 0,0-14 0,0 11 0,0-4 0,0 1 0,0 4 0,0-5 0,0 1 0,0-1 0</inkml:trace>
  <inkml:trace contextRef="#ctx0" brushRef="#br1" timeOffset="102083">22367 6428 7533,'-5'10'-630,"0"7"270,5-11 90,0 7 270,0 1 0,0-4 0,0 8 0,0-8 0,0 3 0,0-3 0,0-1 0,0 0 0,0 0 0,0 5 0,0-4 0,0 4 0,0-5 0,0-4 0,0 3 0,0-2 0,0-1 0,0 3 0,0-3 0</inkml:trace>
  <inkml:trace contextRef="#ctx0" brushRef="#br1" timeOffset="102209">22357 6697 7533,'0'10'0,"0"-5"-180,0 3 180,0-7 90,0 7 90,0-2 0,0-1-360,0 3 180,0-3 0,0 0 90,0 4-450,0-4 270,0 4 0,0 0 180,0 1-270,0-1 0,0 4-270,0 2 270,0-1 180,0 0 0,-4-5 0,-1 0 0</inkml:trace>
  <inkml:trace contextRef="#ctx0" brushRef="#br1" timeOffset="102390">22339 6976 7533,'0'6'-630,"0"2"270,0-7 180,0 7-89,0-3 89,0 5 90,0-1 90,0-4 0,0 3 0,0-2 0,-4-1 90,3 3-180,-3-3 90,4 0 0,0 4 180,0-8-180,0 3 0,0 0-90,0-3 90,0 7 0,0-7 0,-5 8 0,0-4 0</inkml:trace>
  <inkml:trace contextRef="#ctx0" brushRef="#br1" timeOffset="102599">22330 7172 7533,'-6'0'1529,"2"4"-2339,4-3 450,0 3-629,0 0 539,0-3 270,0 8-89,0-8 269,0 7 0,0-3 0,0 0 0,0-1 0,0 0 0,0-2-90,4 6 0,-3-7 90,4 7 0,-5-7 0,0 7 0,0-7 0,0 8 0,0-4 0</inkml:trace>
  <inkml:trace contextRef="#ctx0" brushRef="#br1" timeOffset="102801">22330 7237 7533,'0'5'719,"0"-1"-269,-5-4-90,4 0-900,-3 4 540,4-3-652,0 4 0,-4-5 0,-1 0 0</inkml:trace>
  <inkml:trace contextRef="#ctx0" brushRef="#br1" timeOffset="107563">19753 7228 7533,'-10'0'-225,"5"0"0,-3 4 0,3 1 0</inkml:trace>
  <inkml:trace contextRef="#ctx0" brushRef="#br1" timeOffset="107646">19697 7265 7533,'-5'0'0,"0"4"0,1-3-720,3 3 360,-7-4 270,7 0 90,-3 0 0,0 4 0,-2 1 0</inkml:trace>
  <inkml:trace contextRef="#ctx0" brushRef="#br1" timeOffset="109262">19641 7265 7982,'5'-4'-90,"7"3"90,-9-3-269,9 4-1,-7-5 0,9 0 90,-4 0-90,3 1 270,-3 0-360,-1 3 91,0-3 269,5 0 0,0-2 0,1 1 0,-6-3 0,3 7 0,-5-7 0,6 2 0,-4 1 0,-3 1 0,2 0 0,-3 3 0,4-7 0,-4 7 0,0-4 0,-1 5 0,-3 0 0,3-4 0,0 3-90,-3-7 90,7 7 0,-7-3 269,8 0 1,-8-1 0,7-5-180,-7 5 0,7 1-90,-7 4-90,3 0 180,-4-4-180,5 3-180,0-3 360,0 4-180,3 0 90,-3-4 0,1 3-180,2-4 180,-3 5-90,4-4 180,-4 3-90,4-3 0,-4 0 90,0 3-90,3-3 0,-7 0 0,8 3 0,-4-8-180,4 8 180,0-3 0,-3 0 0,2 3-179,-7-3 179,11 0 0,-5 3 0,6-3 0,-8 4 0,3-5 0,-7 4 0,8-3 0,-4 0-180,0 3 360,-1-3-180,0 0 0,-3 3 89,4-3-89,-5 0 0,4 3 0,-3-4 90,7 5-269,-7 0 89,3 0 90,0 0-90,-3 0 90,3 0 0,1 0 0,-4 0 0,3 0 0,0 0 0,-4-4 0,4 3 0,0-3 90,-3 4-90,4-4 0,-1 3 0,-3-3 0,3 4-90,-4 0 90,4 0 0,1-4 0,4-2 0</inkml:trace>
  <inkml:trace contextRef="#ctx0" brushRef="#br1" timeOffset="109487">20254 6976 7353,'0'-5'90,"0"1"-90,0 4 0,0-4 90,0 3-900,0-3 540,5 4 270,-4 0-270,3 0 1,0 0 179,-3 0 90,3 0 0,-4-4 0,0-1 0</inkml:trace>
  <inkml:trace contextRef="#ctx0" brushRef="#br1" timeOffset="109911">20208 7023 6543,'0'-5'-180,"0"1"450,0 4-90,4-4-90,-3 3 90,7-8-180,-7 8 90,3-7-90,1 7-90,-4-3 180,7 0-450,-3-2 270,4 1-180,-3 1 180,2 0-90,-7 3 180,7-7-89,-7 3-1,12-5-90,-11 1 360,10 4-360,-7-8 360,5 11-180,-5-10 0,3 11 0,-7-7 0,7 2 0,-2-3 0</inkml:trace>
  <inkml:trace contextRef="#ctx0" brushRef="#br1" timeOffset="110478">20422 6837 7533,'5'-4'719,"-1"3"-809,-4-7 90,0 6 0,4-6 0,-3 3 0,8-4-270,-8 4 181,7-4-1,-7 8 0,7-3 90,-2 0 0,-1 3-90,3-7 0,-3 7 180,0-3-270,4-1-90,-4 4-360,12-7 360,-9 7 181,8-3-91,-7 0 90,2 3 90,2-8 0,-8 8 0,4-3 0,-8 0 0,7 3 0,-3-3 0,5 0 0,-5 3 0,-1-3 0,0 4 0,1-4 0,0 3 0,-1-4 0,-4 5 0,5 0 0,-4-4 0,3 3 0,0-3 90,-3 0-90,7-1 0,-7 0 180,7-4-1,-6 8-89,2-3 0,0 0-90,1-1 90,0 0-270,-1 1 270,0 4-90,-3-5-90,8 4 0,-8-3 180,3 4-359,0 0 89,1 0 180,0-4 0,4 3 0,-4-3 0,0 4 0,3-4 0,-7 3 0,8-3 0,-4 0 0,0 3 90,-1-8 539,4 4-449,-6-4-180,7 4 90,-5 0 0,-3 1 0,7 3 0,-7-3-360,7 4 180,-7-4 0,8 3 90,-8-3-360,7 4 270,-7 0-179,7 0 89,-7-4 180,8 3 0,-4-3 0,0-1 0,3 4 0,-3-3 0,1 0 0,2 3 0,-7-7 0,7 7 0,-3-3 0,9-5 0,-4 3 0,4-7 0</inkml:trace>
  <inkml:trace contextRef="#ctx0" brushRef="#br1" timeOffset="110676">21018 6456 7533,'9'-10'-630,"-4"1"630,4 4 180,-8-3 0,7 6-540,-7-6 0,7 3 270,-3 0 0,0 1 90,4 4-90,-8-4 90,3 3 0,0-4 0,1 1 0,0 3-90,4-3 90,-8 4 0,7 0 0,-7-4-89,7 3-91,-7-3 180,8 0-90,-8 3 90,7-3 0,-3-1 0,4 0 0</inkml:trace>
  <inkml:trace contextRef="#ctx0" brushRef="#br1" timeOffset="110893">21278 6297 7533,'6'-9'-630,"2"4"-90,-3-3 900,4 3 0,1-1-270,-5 2 0,3 0-269,-3 3 359,0-7 0,4 7 0,-8-3 0,7 4 0,-7 0 0,7-5-180,-7 4 180,8-3 0,-8 4 0,7-4 0,-7 3 0,7-3 0,-3 0 0,1 3 0,6-7 0,-10 7 0,11-8 0,-8 8 0,4-7 0,0 3 0,1-4 0</inkml:trace>
  <inkml:trace contextRef="#ctx0" brushRef="#br1" timeOffset="110991">21586 6102 7533,'5'0'-1350,"3"-4"1350,-7 3 0,7-7 0,-2 2 0</inkml:trace>
  <inkml:trace contextRef="#ctx0" brushRef="#br1" timeOffset="111777">21679 6056 7533,'14'-5'-1080,"-5"4"900,-1-3-269,1 0 449,-3-1 0,7 0 0,-8 1 0,0 0 0,4 3 0,-8-4 0,7 5 0,-7-4 0,7 3 180,-7-7-1,7 7 1,-7-3-180,4 0 180,-1 3 0,-3-4-90,7 1-90,-7 3-90,11-3-180,-9 0 90,9 3 90,-11-3 90,7 4-179,-3 0-1,1 0 180,2-4 0,-7 3 0,7-3 0,-7 4 0,8-5 0,-8 4 0,7-3 0,-3 0 90,0 3-90,3-3 0,-2 0 180,3 3-180,0-7 0,1 6 0,-5-6 0,7 7 0,-10-3-90,15 0 90,-11-1 0,7 0 0,-3-4 0,-1 8 0,0-7-90,1 7 270,-1-7-180,0 7 0,1-8 269,3 8-269,-3-7 0,0 7 0,-2-3 0,-3 0-90,9 3 0,-4-8 90,3 8 90,-7-3-269,2 0 179,-3 3 0,4-3 0,1 0 0,-1 3-90,0-12 269,0 11-179,1-10 0,3 7 180,-2-4-180,-2 3 0,3-6 0,-5 6 90,6-4-180,-4 2 90,-4 7 0,4-7 0,0 3 0,1 0 0,4-4 0,-5 8 0,-4-3 0,4 0 0,-4 3 0,8-7 0,-2 3 90,-2-1-90,-1 2 90,-3 4-90,5-4-90,-5 3 180,7-7-90,-6 7 0,8-3 0,-5 4 0,0-5 0,1 4 0,-5-3-90,3 4 90,-7-4 0,8 3 90,-4-3-90,4 4 0,-4 0 0,3-4 0,-2 3 0,-1-3 0,3 4 0,-3-4 0,0 3 0,4-4 0,-4 1 0,4 3 0,-4-3 0,4 4 0,-8-4 0,7 3 0,-3-7 0,0 7 0,4-4 0,-8 1 0,7 3 0,-7-3 0,7 4-3277,-7-4 3162,8 3 115,-8-3 0,7 0-180,-7 3 180,3-3-90,0 4 0,-3 0 3123,3 0-3033,-4 4 0,0-3 0,-4 3 0,3 0 0,-3 1 0</inkml:trace>
  <inkml:trace contextRef="#ctx0" brushRef="#br1" timeOffset="113315">20199 7042 5914,'-6'0'0,"2"0"0,4 0 0,-4 0 0,4 0 0,-4 0 0,4-5 0,0 4 0,0-3 0,-4 4 0,3 0 0,-4 0 0</inkml:trace>
  <inkml:trace contextRef="#ctx0" brushRef="#br1" timeOffset="115591">20125 7079 6453,'-5'0'-449,"1"0"1168,4 0-899,8-4 180,-6 3 90,6-4-90,-4 5-180,-3 0 270,4 0-180,-1-4 90,1 3 0,0-3 0,-1 4 90,-4-4-90,4 3 180,-3-3-180,8 0 180,-8 3-180,3-3 0,0 4 90,-4-5-90,8 4-90,-7-3 90,8 0 0,-4-1-90,0 0 90,3 1 0,-7 0 0,8 3 0,-8-8 0,3 8 90,0-3-90,-3 0 0,3 3 90,0-3 0,-3 0-90,8 3 0,-8-4 0,3 1 0,0 3 0,-3-3-90,7 0 180,-3 3-90,1-3-90,2 0 0,-7-1 180,7-1-90,-7 2 0,7 4 0,-7-4 0,8 3 0,-8-3 0,3 4 0,0-4 0,-3 3 0,7-3 0,-3 4 0,1-4 0,2-2 0,-3 1 270,4-3-270,1 3 0,-5 0 180,3-4-180,-7 8-90,8-3 180,-8 0-90,7 3 90,-3-3-180,4 0 90,-4 3-90,4-3 90,-4-1 0,0 4 90,3-3-90,-7 0 180,8 3-180,0-7 180,1 3-91,0-5-89,-2 5 0,-7 1 90,3 0 0,0 3-180,1-7 180,5 7-90,-5-4-269,3 1 269,-7 3-180,7-3 90,-7 4 0,8 0 90,-8 0 0,7 0-90,-7-4 180,7 3-180,-7-3 270,8 0-90,-8 3-90,7-8 0,-7 8 269,3-3-89,0 0-180,2 3 0,-1-7 90,-1 7-90,0-3-180,-3 4 1,7-5 179,-7 4-180,8-3 0,-8 4 180,3 0-180,4-4 90,-6 3 180,6-3-180,-4 4 90,-2-4 180,2 3-270,0-3 90,-3 0 0,7 3 180,-7-4 90,3 1-91,0 3-179,-3-7 0,4 7-89,-1-3 178,-3 4 1,3-4-180,0 3 180,-3-3-269,7-1 268,-3 4-89,1-3-89,2 0 89,-7 3 0,7-7-90,-3 7 90,1-8 0,2 8 179,-3-7-179,4 7 90,1-7-90,-5 7 0,-1-7 90,0 7-180,1-8 90,5 8 90,-1-3-270,-4 0 180,7-1-89,-9 0 89,9 0-90,-3 1 90,-3-1 0,7 0 0,-4-3 0,-3 3 90,11-5-90,-15 1 0,10 4 0,-10 1 179,2 0-89,0 3-90,-3-4 90,7 1-90,-3-1-90,5 0 90,-1-3-90,-4 7 90,3-4 0,-7 1 0,8 3-179,-8-3 179,11 0-90,-10-1 90,11 0 0,-8 1 0,0-1 0,3 4 0,-7-7 179,7 7 1,-7-3-180,4 0 90,-1 3-90,-3-3 0,3 0 90,0 2-90,-3-2 0,7 0 0,-2 3-180,-1-3 180,3 0-269,-3 3 269,0-3 0,-1 4-90,1 0 0,-4 0 270,3-4-270,0 3 90,-3-4 90,7 5-90,-3-4 89,5 3-89,-1-7 90,4 3-90,-6 0 0,5 1-90,-7-1 90,5 4 0,-1-7 0,-4 7 0,3-3 0,-3 4 0,1-4 0,2 3 0,-3-3 0,4 0 0,-3 2 90,2-6-90,-3 7 0,4-3 0,1 0 0,-5 3 0,3-7 0,-3 7-90,5-4 180,-1 1-180,-4 3 90,3-3 0,-2 0 0,3 3 90,0-7 90,-4 3-180,4-1 0,-8-2 90,7 7 90,-7-3-180,7 0 0,-3 3 0,1-8 90,2 8-180,-7-3 0,3 0 90,0 3-270,1-3 180,5 0 90,-5 3 0,3-7 0,-3 7 90,0-8 90,4 8-180,-4-7 180,0 7-180,-1-7 0,0 7 90,-3-3-90,8-1-180,-4 0 270,0 0-90,-1 1 0,0 4-180,-3 0 180,3-4 0,1 3 0,-4-3-90,7 4 90,-7-5 0,7 4 0,-7-3 0,7 0 0,-6 3 0,2-3 0,0 0 180,-3 3-180,7-3 90,-7 0-90,7 3 0,-7-8-90,4 8 90,-1-3 90,-3 4-270,7 0 90,-7 0 90,7-4-180,-3 3 180,1-3 0,2 4 0,-7-4-90,3 3 90,0-4-89,-3 5 268,8 0-179,-8-4 0,3 3 180,0-3 0,-4 0-90,8 3-90,-7-3 0,8 4-90,-8-4 90,3 3-90,0-3 90,-3 4 0,7 0-90,-7 0 90,8-5-90,-8 4 90,7-3 0,-7 0 90,7 3 0,-7-3-90,3 4 180,1 0-90,-4-4 0,3 3-90,-4-3 0,4 0 90,-3 3-90,7-4-90,-7 5 180,7-4-270,-7 3 180,8-3 0,-8 0-90,3 3 90,0-3 0,-3 4 0,7 0 0,-7-4-90,8 3 90,-8-4 0,3 5 0,0 0-90,-3 0 90,3-4 0,-4 3-270,4-3 270,-3 4-449,3 0 359,1 0 0,-4 0-45,3 0 0,0-4 0,1-1 0</inkml:trace>
  <inkml:trace contextRef="#ctx0" brushRef="#br2" timeOffset="125097">21167 7311 7533,'4'6'0,"-3"-2"0,3-4 0,-4 0 0,0 4 0,0-3 0,0 3 0,0 0 0,0-3 0,0 3 0,0 0 0,0-3-1709,0 4 1799,0-1-90,0-3-90,0 3 90,-4-4 0,3 0 0,-3 0 0,0-4 0,3-1 0,-4-1 0,5-2 0,0 7 0,0-7 0,0 7 0,0-7 0,0 7 0,0-4 0,0 1 0,0 3 0,0-3 0,0 0 0,5-1 0,-4 0 0,3 0 0,-4 1 0,0 3 0,0-3 90,0 0 90,0 3 1349,0-3-1260,0 12-269,0-6 90,0 11 0,0-8 0,0 0 0,0 3 90,-4 2-180,3 0 90,-4 3-180,5-3 180,0-5 0,0 3-90,0-3 0,0 5 90,0-1-270,0 0 180,0-4 90,0 4-270,0-4 270,0 0-90,0-1 0,0 0-90,0-3 90,0 3-90,0 0 90,0-3-720,0 4 1,0-5-1</inkml:trace>
  <inkml:trace contextRef="#ctx0" brushRef="#br2" timeOffset="127616">20720 7953 7533,'0'5'-270,"0"0"1619,0-5-989,-4 0-90,3 0 1978,-3 0-1888,12 0-180,-2 0 0,7 0 90,-3 0-90,-1 0 0,5 0 0,-4 0-900,7 0 360,6-5 270,-2 4 180,10-3 0,-11 4 0,2-4 450,22-1-630,-19 0 90,18-4 90,-24 8 0,-1-3-180,1 4 0,0 0 180,-1-4-90,1 3 0,-1-3 90,1 4-90,0 0 90,-1 0-90,5 0 90,-7 0 0,14 0-90,-14 0 90,11 0-90,-4 4 0,-8-3 89,3 3-89,-5-4 0,-2 0 0,2 0 90,-4 0 180,5 0-270,-4 0 0,4 0 0,-9 0 90,3 0 0,-3 0-180,0 0 90,4 0 90,-4 0-180,0-4-90,3 3 90,-2-3-1169,-1 0 989,-1 3-1259,-4-3-270,0 4 540,0 8 1259,0-6 0,-8 15 0,-3-7 0</inkml:trace>
  <inkml:trace contextRef="#ctx0" brushRef="#br2" timeOffset="128141">21074 8111 7353,'5'4'1169,"-1"-3"-719,-4 4-90,4-5-90,-3 0-91,7 4 181,-2-3-180,-1 3 90,3-4-180,-7 0 90,7 4 0,-2-3 0,3 3-180,0 0 179,-4-3-179,4 12 0,-8-7-269,3 3 179,-4 0 0,0-4 90,0 4-90,0 4 0,-4-2 0,-2 2 0,-3-3 0,0-1 90,0 0 0,-1 0-270,1 1 270,0-5 0,3 3 0,-2-3 0,3 1-90,0-2 90,-4 0 90,8-3-180,-3 3 90,4-4 0,0 4 0,0-3 270,0 3-90,4-4 0,2 0 0,7 0 90,2 0-180,3 0-90,1-4 269,-1-1-89,1 0-90,4-3-90,-4 2-180,4-3 360,-4 0-90,-1-1-989,1 1 539,-4 0 90,-2 4-1079,-4-4 539,1 4 450,-1 0-89,-4-3-541,-1 7 990,-4-8 0,0 4 0,0-4 0</inkml:trace>
  <inkml:trace contextRef="#ctx0" brushRef="#br2" timeOffset="128528">20776 7618 7533,'-10'0'-180,"1"0"180,4 0-270,-3 0 0,7 0 90,-8 4 1170,8-3-451,-7 4-269,7-1 540,-3-3-1,4 3-449,0-4-180,0 4 270,8 5-270,-2-2-450,8 5 270,-5-11-90,0 7 270,5-7-270,-4 8 90,4-8 0,-5 7-630,0-7 360,5 7 0,-4-7-899,8 7 360,-4-2 539,5 3 270,-9-4 0,7-1 0,-7-4 0</inkml:trace>
  <inkml:trace contextRef="#ctx0" brushRef="#br2" timeOffset="128820">20990 7535 7533,'-5'0'-450,"-4"0"90,8 0 90,-3 0 90,0 0 630,3 4-270,-7-3-90,3 7 630,-5-3-271,5 5-269,-3-1 90,3-4-2583,-13 16 2313,7-13 90,-7 14 90,9-13-90,0 4-90,-5-2 90,4 6 90,-4-6 0,1 6-360,2-2 90,-10 7-270,9-6 270,-5 1 3303,7-3-3753,5-4 270,-3 0 90,7-2-540,-3-7 361,4 3-181,0-4 180,4 0 90,1 0 270,4 0 0,5-4 0,0-1 0</inkml:trace>
  <inkml:trace contextRef="#ctx0" brushRef="#br2" timeOffset="129091">21055 7618 7533,'0'5'-630,"0"4"270,0-8 1080,0 15-270,0-13-1,0 14-179,0-16 180,0 3-270,0 0 180,0-3-1,-4 3-179,3 1 90,-3-4 0,4 7-90,0-7 0,0 3-450,-4 0 270,3 5 270,-4-2-900,5 5 270,0-7-89,0 5 179,0-5-90,0 7-719,0-10 359,0 11 720,0-12 0,5 7 0,0-3 0</inkml:trace>
  <inkml:trace contextRef="#ctx0" brushRef="#br2" timeOffset="129509">21223 7637 7533,'-10'0'-810,"5"0"540,-3 0 0,7 0 630,-3 0-90,0 0-90,2 4-90,-2-3 180,4 3 629,0-4-449,4 0-360,2 0 90,3 0-180,-4 0 0,3 0 90,-2 0 90,3 0-360,0-4 180,0 3-90,1-3 180,3 4-360,-2 0 180,2-4 0,-4 3-360,1-3 270,-1-1-89,0 4 269,1-3-360,-1 4 180,0-4-899,5 3 1079,-4-3 0,-1 0 0,-5-1 0</inkml:trace>
  <inkml:trace contextRef="#ctx0" brushRef="#br2" timeOffset="129732">21362 7488 6813,'0'5'-360,"-4"4"540,3-4-90,-3 0 0,4 3 450,0 1-180,-4 2-91,3-2 91,-3 4 0,4-7-180,-5 7 0,4-4 180,-3-3 89,0 2-269,3-3 0,-3 4-270,4 1 180,-4-1 0,3 0-630,-3 1 361,4-1 179,0 0-990,0 5 450,0-4 271,0 3 89,0-7-540,0 2 720,0-7 0,4 3 0,1-4 0</inkml:trace>
  <inkml:trace contextRef="#ctx0" brushRef="#br2" timeOffset="130033">21502 7488 7533,'0'-9'270,"0"4"-181,0 0 541,0 5-450,4 13-180,-3-10 540,3 14-270,0-12 89,-3 4-269,8 0 270,-8 1 90,11 3-360,-10-3 0,11 0 449,-8 2-449,4-6 270,-4 4-180,3-2 90,-2-3 90,-1 4-180,3-4 179,1 8-2158,2-11 810,-2 10-720,3-6 1709,3 3 0,0-4 0,2-1 0</inkml:trace>
  <inkml:trace contextRef="#ctx0" brushRef="#br2" timeOffset="130266">21734 7479 8072,'-10'4'180,"1"1"0,4 4 0,-3 1 270,3-1-270,-4 0 0,4 1 0,-3-1 269,-2 4-89,-4 6-450,-5-4 180,5 3-180,0-5-540,1-2 271,-2 10 269,1-5-270,0 3 0,1 2 270,7-5-899,-7 2-1,12-4 990,-3-9 0,0 3 0,-1-3 0</inkml:trace>
  <inkml:trace contextRef="#ctx0" brushRef="#br2" timeOffset="130642">21780 7618 7533,'0'-5'0,"0"1"0,0 4-450,4 0 360,-3 0 810,4 0-271,-1 0-269,-3 0 90,7 0 270,-7 0-180,7 0-1,-7 0 1,8 4-180,-8-3-90,3 3 90,0 0 270,-3 2-630,3 3 270,-4 4-180,0-2 0,-4 2 90,3-4-180,-7 1 0,7-5 270,-8 3-90,8-3-90,-3 1-90,0 6 270,3-6-90,-3 3-90,4-4 90,0-1 0,0-3 0,0 3 0,4-4 90,-3 0-90,11 0 0,-9 0-180,9 0-90,-7-4 270,4-1-1349,5-5 899,-4 1 180,4 4 270,-5-3 0,0 2 0,1-3 0</inkml:trace>
  <inkml:trace contextRef="#ctx0" brushRef="#br2" timeOffset="134225">21111 6167 7443,'-5'0'629,"1"0"-539,4-4 0,-5 3 90,4-3 0,-3 4 0,4 0-270,-4 0 180,3 0-270,-3 0 180,0 0 0,3 0 90,-3 0-90,4 4 0,0-3 180,0 3-90,0 0-90,0-3 0,0 4-90,0-1-90,0-3 180,0 7-90,0-7 90,0 3 0,0 0-90,4-3 90,-3 3-90,3-4 180,0 0-180,-3 0 90,3 0-90,0 0 90,-3 0 0,4 0 0,-1 0 0,-3 0-450,3 0 450,0 0-89,-3 0 89,3 0 89,-4-4-89,0 3 0,0-3 90,0 0 0,0 3-90,0-7 0,-4 7 180,3-3-180,-3 4 0,4-5 0,-4 4 0,3-3 0,-3 4 90,-1 0 0,4 0-90,-7 0 0,7 0 0,-3 0 0,4 4 0,0-3 0,-4 4 0,3-1 0,-3 1 0,4 0 0,0-1 0,0 0 0,0-3 0,0 3 0,4-4 0,-3 0 0,3 0 0,0 0-90,-3 0 90,3 0 0,0 0 0,-3 0 180,4 0-180,-5-4 90,0 3 0,0-3 90,0 0-180,0 3 0,0-3 90,-5 4 0,4-4 0,-3 3-180,4-3-270,0 4-539,0 8 719,0-6 180,4 6 0,-3 0 0,4 3 0</inkml:trace>
  <inkml:trace contextRef="#ctx0" brushRef="#br2" timeOffset="135687">21102 6409 5824,'5'0'180,"-1"0"2428,-4 0-2608,0 4 90,0-3 270,0 3-450,4-4 90,-3 0 0,3 0 0,0 0-90,-3 0 0,3 0 90,1 0 0,-4 0 270,3 0-270,-12 0 0,5 0 0,-5 0 90,8 0-2699,0 0 2609,4 0 0,-3-4 0,3-1 0</inkml:trace>
  <inkml:trace contextRef="#ctx0" brushRef="#br2" timeOffset="136225">21204 6009 6363,'0'5'540,"-4"-1"-270,3-4 629,-3 0-719,4 5 180,-4-4-180,2 7-270,-2-7 0,4 7 270,0-7 0,0 7-540,0-2 270,0 3 90,0 0 0,0 0-989,0 1 179,0 7 270,0-5 540,0 5 0,4-3 0,2 0 0</inkml:trace>
  <inkml:trace contextRef="#ctx0" brushRef="#br2" timeOffset="137460">21185 6204 7533,'-5'5'449,"1"-4"-269,4 3-360,0 0 180,-4-3 0,3 7 90,-3-3-90,4 5-90,0-1 270,0-4-270,0 3 90,0 6 90,0-3-270,0 7 90,0-9 1,0 0-181,0 1 90,0-1 90,0 0 90,0-4-180,0 4 180,0-4-90,0 4 0,0-4 0,0 4 0,0-4 0,0 0 270,0 3-270,0-7 0,0 7 90,0-6 90,0 6-180,0-7 90,0 7-180,4-3 0,-3 0 180,3 4 0,-4-4-269,0 0 269,0 3-90,0-3 90,0 5 0,0-1 0,0 0 0,0-3 0,0 2 0,0-3 0,0 0 0,0 3 0,0-7 0,0 8 0,0-8 0,-4 3 90,3 0 0,-3-3 89,4 7 1,-4-7 0,3 3-90,-4 5 0,5-7-90,0 10-270,0-7 270,0 5 90,0-5-360,0 3 90,0-7 91,0 12-1,0-11 90,0 10 90,0-11-180,0 3 90,0 0 0,0-3 0,0 8-90,0-8 270,0 3-180,0 0 0,0-3 0,0 3 179,0 0-179,-4-3 90,3 8 90,-3-8-180,4 3 0,0 4 0,-4-6 90,3 10-180,-3-11 90,4 8 0,0-8 0,0 3 0,0 0 0,0-3 90,0 7-180,0-7 90,0 8 0,0-8 0,0 7 0,0-3-90,0 4 90,0 1-359,0-1 359,0 0 0,0 1 0,0 3 0,0-3-270,0 0 450,0-2-180,0-7 0,0 3 90,4 0-90,-3 1 0,3 1-90,-4 2 90,0-3 90,0 0-270,0 3 270,0-2-90,0 3-90,0 0 90,0 1 0,0-5 90,0 3-90,0-3-90,0 0 90,0 4 90,0-8-90,0 7 0,0-7 0,0 7 0,0-7 0,0 3 0,0 1 0,0 0 0,0 4 0,0-4 0,0 3 0,0-7 0,0 8 0,0-4 0,0 0 0,0 3 0,0-7-90,0 8 359,0-4-269,0 0 0,0 3 0,0-3 0,0 1 90,0 2-180,0-3 90,0 0 0,0 3 90,0-7-180,0 8 1,0-4 89,0 0-90,0 3 90,0-7 0,0 8-90,0-8 180,0 7-270,0 5 180,0-5 0,0 8 0,0-15 0,0 7 0,0-2 0,0-1 0,0 3 0,0-7 0,0 7 0,0-7 0,0 4 0,0-1 0,0-3 0,0 7 0,0-7 0,0 7 0,0-7 0,0 8 0,0-4 0,0 4 0,-4-4 0,3-1 359,-3 1-179,4-4 90,-4 3-90,3-4-90,-4 0 0,5 4 360,-4-3-180,3 3 89,-3-4-449,4 4 180,0-3 270,0 7-810,0-7 360,0 4-359,0-1 269,0-3 90,0 7 0,0-7-360,0 3 270,0 0 180,0-3-539,0 3 539,0 1 0,0-4 0,0 7 0,0-7 0,0 7 0,0-7 0,0 3 0,0 1 0,0-4 0,0 7 0,0-7 0,0 3 0,0 0 0,0-3 0,0 3 0,-4 0 0,-1 2 0</inkml:trace>
  <inkml:trace contextRef="#ctx0" brushRef="#br2" timeOffset="138773">21148 6093 7533,'-5'0'-810,"1"0"540,0 0 630,3 0-180,-8 0 180,8 4-270,-3 1-90,4 0 90,-4-1 0,3 1-90,-3-4 90,4 7 0,0-7-1,0 3 1,0 0 0,0-3 0,0 3 0,0 0 0,0-3 0,0 8 0,4-8 0,-3 3-90,7 0-180,-2-3 270,3 7 0,0-7-270,0 4 0,9-5 180,-11 0 0,10 0 0,-12-5-180,4 0 180,1 0 0,-5 1 0,-1 0 0,-4 3 180,0-3-180,0-1 0,0 4 90,0-3-90,-4 4 90,3 0 90,-8 0-90,4 0-90,0 0 270,-3-4-270,7 3 90,-7-3-90,6 4 180,-6 0-180,7 0 90,-3 0-180,4 4 90,0-3 90,0 3-180,0 0 0,0-3 180,0 8-90,0-8-180,0 3 180,4 0-90,-3-3 90,7 3 0,-6-4 0,6 0 0,-7 0 0,7 0 0,-7 0 0,7 0 0,-7 0 180,4 0-180,-5-4 0,4 3 0,-3-3 180,3 0-180,-4 3 0,0-8 0,-4 8 0,3-3 90,-8 4-90,4-4 0,-4 3 0,4-3 0,-3 4 90,2 0-90,-3 0 90,0 0-90,4 0 0,0 0 0,1 0 0,3 0-180,-3 0 270,4 4-90,0-3-180,0 3 90,0 0 90,0-3-180,4 4 180,-3-5 0,8 4-180,-8-3 180,7 3-90,-7-4 180,3 0-180,0 0 180,-3-4 0,3 3-90,-4-3 0,0-1 90,0 4-90,0-3 90,0 0-90,0 3 0,0-7 0,0 7 90,-4-3-90,3 0 0,-7 3 0,7-4 90,-7 5-90,7 0 90,-8 0-90,8 0 90,-3 0-90,0 0-90,3 5 180,-7 4-180,7-3 180,-4 6-90,5-11 0,0 8 0,0-8-90,0 3 90,0 0 0,0-3-900,0 3 450,5-4-89,0 0 539,4 0 0,0 4 0,1 2 0</inkml:trace>
  <inkml:trace contextRef="#ctx0" brushRef="#br2" timeOffset="140044">21176 6372 7353,'-5'0'-270,"1"0"0,4 0 0,-4 0 270,3 0 270,-4 0-180,1 0 0,3 0 180,-3 0 0,4 4-270,0-3 90,-4 3 179,3-4 91,-3 8-180,0-6-90,3 7 90,-4-9-360,5 4 180,0-3 0,0 3-180,0 0 180,0-3-90,5 3 180,-4-4-180,3 0 0,0 0 0,1 0 0,0 0 0,4 0 90,-8 0 0,7 0 0,-7 0 0,3-4 0,0 3 90,-3-7 90,3 7-180,-4-3 180,0 0 90,0 3-90,0-4-90,0 1-90,0 3 450,0-3-360,-4 0-90,3 3 90,-3-3 0,0 4-90,3 0-90,-3 0 0,0 0 180,3 0-180,-4 0 0,1 0 90,3 0-360,-3 0 360,4 4 0,0-3-90,0 7-90,0-7 90,0 8-90,0-8-90,0 3 180,0 0 90,4-3 90,-3 3-180,3-4 90,5 0-90,-7 0 450,6 0-450,-8 0 90,0 0 270,4-4-270,-3 3 0,3-3 180,-4 4 90,0-4-270,0 3 90,0-4 90,0 1-180,0 3 0,0-3 0,0 0 90,0 3-90,0-3-180,-4 4 270,3 0-90,-3-4 0,0 3-90,3-3 90,-7 4 0,-2 0 0,4 0-90,-6 0 0,11 0 90,-8 0 0,8 4-90,-3-3 90,4 7-90,0-3 270,0 0-180,0 4-90,0-8 180,0 11-90,0-10 0,0 6 0,0-4 0,4-2 0,-3 2 0,8-4 0,-8 0 0,7 0 0,-7 0 90,7 0-90,-7 0 180,8 0-90,-8 0 0,3 0 449,0-4-449,-3 2-90,3-2 90,-4 0 90,0 3-90,0-7-90,0 7 180,0-3-90,-4 0-90,3 3 0,-7-4-90,7 5 180,-4-4 0,1 3-180,-1-3 0,0 4 90,-3 0 0,7 0 0,-8 0 0,8 0 0,-3 0 0,4 4 0,0-3 0,0 3 0,0 1 0,0-4 0,0 3 0,4-4 0,-3 4-90,3-3 90,1 3 0,-4-4 0,3 0 0,0 0 0,-3 0 0,7 0 0,-7 0 0,3 0 0,1 0 0,-4 0 0,3 0 0,0 0 0,-3 0 0,3 0 0,0 0 0,-3 0 0,3-4 0,-4 3 0,4-3 0,-2 4-1439,2 0 1079,0 0 360,1 0 0,4-4 0,1-2 0</inkml:trace>
  <inkml:trace contextRef="#ctx0" brushRef="#br2" timeOffset="156896">20292 4837 7533,'-6'0'1349,"-2"4"-989,3 1-90,0 5 359,-3 7-269,2 7 90,-3 9-180,4 0-91,-3-1 1,7-8 0,-4 3 0,5-8 0,0 8-360,0-7 270,0 3-90,0-9-360,0 4 270,5-4 90,-4 1-1169,11 2 539,-6-6 361,12-2 89,-8-1-1080,4-7 631,-1 3-1,2-8 0,-1 3 630,-1-7 0,1-1 0,0-6 0</inkml:trace>
  <inkml:trace contextRef="#ctx0" brushRef="#br2" timeOffset="157222">20422 5070 7533,'0'-6'1079,"-4"-2"-539,3 7-630,-3-3 270,4 4-90,-4 0-270,3 4 90,-4 1 90,5 5 0,0-1-90,0 0 180,5 0-360,8 9 90,-2-7 0,7 3-180,-5-10 180,-2 0-89,2-3 269,-4 3-90,1-4 0,-1 0 0,0 0 180,1-4 90,-5-1-270,3 0 0,-7-3 360,3 2-91,0-3-89,-3 0-90,4-1 180,-5 1 0,0 0-90,0 0 360,0 3-180,0-2-90,-5 3 0,4-4 179,-7 3-269,7-2 90,-7 7-270,3-7 0,-5 7 180,1-7 90,0 7-360,4-4 180,-8 1 0,11 3 0,-10-3-180,7 4 90,-5 0-89,5 0-91,-3 0 90,7 0 0,-8 4 90,8 1-810,-3 5 361,4-1 539,0 4 0,4 2 0,2 4 0</inkml:trace>
  <inkml:trace contextRef="#ctx0" brushRef="#br2" timeOffset="157926">20766 5032 7533,'-5'-14'0,"-3"5"0,7 0 899,-7 8-359,7-3-180,-3 4-360,-1 0 180,0-4-1,0 3 1,1-3-360,0 4 180,3 0 90,-3 0 90,-1 0-450,4 0 181,-3 0-1,0 0 180,3 4-270,-7 1 180,7 0-180,-3 4 0,0-4 90,2 8 0,-2-2-90,4 2 270,0-8-270,0 8 90,0-11 0,0 10 90,0-11-360,4 3 180,-2-4-179,10 0 179,-6 0 180,8-4-90,-5-1 0,-4-4 0,3-1 180,-7 1 0,4 0-180,-1-1 270,-3 1-270,3-8 90,-4 5 450,0-5-91,0 7-179,0 1 270,0 0-90,0 3-90,0 2-90,0 4-180,0 13-90,0-2 180,0 8 0,0-6-180,0 1 90,0-4 90,0 7-1,4-6 181,-3 6-270,3-2 90,-4-1 180,0 4 0,0-4-180,0 5 0,0 0 180,0-1-180,0 1 0,0 4-90,-4-4 90,3 8-1,-3-7-113,0 11-66,3-11-90,-8 7 270,8-8 0,-3-1-90,0-3 0,3 2 90,-3-6-90,4 2 0,-4-3 90,3-5 114,-8 3-204,0-7 90,3 3-90,-6-4 0,2-4-90,4-1 90,-6-9-90,2 0-90,4-5 180,-6 1-809,11-1 359,-4 5 180,5-8-809,5-2 539,-4 4 180,11-6-89,-6 11 89,8 1 0,-5 0-90,9-3 91,-3 1 359,4-2 0,-2 4 0,-6 5 0,2 0 0</inkml:trace>
  <inkml:trace contextRef="#ctx0" brushRef="#br2" timeOffset="160158">21046 4874 7533,'-10'0'90,"1"0"629,4 0-359,1 0 180,4 0-91,4 4-269,1-3 0,4 8-90,1-8 0,-1 3 0,0 0 0,1-3 90,-1 3-90,0-4 180,13 0 90,3 0-181,16 0-179,2 0-1169,7-4 989,-15 3-1184,1-7 1275,-18 7 240,1-4-151,-1 5 0,1-4 90,-4 3 0,2-3-90,-7 4 0,4 0 1270,-5 0-1270,5 0 122,-4 0-212,4 0 180,11 4-180,-11-3-90,20 3 90,-19 1 0,4-4 0,-6 3 0,-3-4 0,-1 0 90,0 0-269,0 0 89,-4 0 0,-1 0-270,0 0 90,-3 0 180,3 4-89,-4-3-451,0 3 720,5 0 0,-8 1 0,1 5 0</inkml:trace>
  <inkml:trace contextRef="#ctx0" brushRef="#br2" timeOffset="160661">21325 5088 7533,'-5'0'0,"1"0"180,4 0-90,0-4-1,0 3-89,4-3 450,1 4-180,4 0-90,1 0-90,-1 0 180,0 0 0,1 0-180,-1 0 269,4 0-269,2 0 90,-5 0-90,3 0-180,-12 0 90,3 0 0,-4 4 90,0-3-270,0 7 0,0-3 180,0 5 90,-4-1-270,-2 0 90,1 1 90,-3-1-179,3 4-1,-9-2 180,8 2-90,-6-4 90,2 5-90,4-8 180,-6 7-180,11-12 180,-3 7-90,4-7-90,0 3 180,0 0-90,0-3 180,0 3-90,4 0-90,1-3 90,4 4 89,1-5-179,-1 0 0,0 0 90,0 0-90,5 0 0,-4 0 90,4 0-270,-5 0 180,4 0-629,2-5 269,4 0 180,-5-4-90,0 4 270,-5-3 0,4 2 0,2-3 0</inkml:trace>
  <inkml:trace contextRef="#ctx0" brushRef="#br2" timeOffset="161675">21036 4511 9242,'0'6'539,"5"2"-359,-4-7 180,7 11-270,-3-6-90,0 8 180,3-5 90,-7 1-540,8 3 270,-4-3-90,4 4 90,-4-5 90,4 0 0,-4 1-630,0-1 360,3-4 0,-2 3-809,7 2 629,-3-4 0,4 6-179,-5-7-181,0 1 360,1-2 360,-1 0 0,0-3 0,1 3 0</inkml:trace>
  <inkml:trace contextRef="#ctx0" brushRef="#br2" timeOffset="161927">21204 4474 7533,'-5'-4'-810,"1"3"540,0-3 1080,2 4-720,-6 0 0,7 4 1079,-7 1-449,3 5-361,-5-5 1,5 3-270,-3-3 90,3 4 180,-4 5-180,-1-4-360,1 4 180,4-1 180,-4-3-540,8 4 180,-7-1 180,3 2-899,0-1 449,1 0 180,4-5-809,0 4 359,0-2 720,0-2 0,0 3 0,0-1 0</inkml:trace>
  <inkml:trace contextRef="#ctx0" brushRef="#br2" timeOffset="162195">21344 4595 7533,'-11'0'-450,"3"0"180,8 0 630,0 8-180,0-6-90,0 11 719,0-8-629,0 4 0,0 1 180,0-5-180,0 3 90,0-3-360,0 5 270,0-1-90,0 0-270,0 0 90,0-3 180,0 2 0,0-7-720,0 7 180,4-3-629,-3 1 449,7-2 630,-7-4 0,8 4 0,-4 1 0</inkml:trace>
  <inkml:trace contextRef="#ctx0" brushRef="#br2" timeOffset="162615">21455 4539 7533,'-5'-5'539,"1"1"-539,4 4 630,0-4-270,0 3-450,0-3 180,8 8-90,3-3 90,-1 3 0,2-4-180,-6 0 0,3 0 90,-4 0 90,3 0-450,2 0 360,0 0-270,3 0-449,1 0 539,-8 0-270,6 0 90,-6 0 360,3 0 0,0-4 0,1-1 0</inkml:trace>
  <inkml:trace contextRef="#ctx0" brushRef="#br2" timeOffset="162848">21530 4400 7263,'0'9'360,"0"0"-360,0 1 90,0-1 269,0 0 91,0 5 0,0 0 269,0 13-629,-4-6 90,3 1 0,-4-4-360,5-8 180,-4 12 180,3-11-1169,-3 11 539,4-16 180,0 7 180,0-8 90,4 0 0,2 3 0,3-2 0</inkml:trace>
  <inkml:trace contextRef="#ctx0" brushRef="#br2" timeOffset="163131">21632 4400 8432,'5'4'0,"4"-3"0,-8 7 720,7-3-540,-3 1 0,0 2 179,4-3-179,-8 0 0,7 3 90,-3-2 90,4 7 90,8 6-271,-10-4-358,10 7 179,-12-12-630,4 4 270,1-5 180,-1 0-809,0 1 449,1-1 180,-5-4-449,7 3 449,-10-7-90,11 8 450,-8-8 0,4 3 0,0-4 0</inkml:trace>
  <inkml:trace contextRef="#ctx0" brushRef="#br2" timeOffset="163398">21845 4391 8972,'-4'9'899,"3"0"-269,-15 17-720,13-13 90,-14 17 90,12-15-180,-9 3 180,0 9 0,-9-2-180,8 3 180,-3-5-720,9-9 360,-4 4 91,7-8-1,-6 4-810,11-5 451,-8-4 539,8 3 0,-3-3 0,4 5 0</inkml:trace>
  <inkml:trace contextRef="#ctx0" brushRef="#br2" timeOffset="163739">21892 4558 7533,'0'-5'0,"0"1"0,4 4-90,-3 0-90,3 0 720,0 0-271,-3 0-179,8 0 360,-4 4-270,0 1 90,-1 0-270,-4 3-90,0-7 180,0 8 0,0-4-180,0 4 90,0 0 90,0 1 90,-4-1-180,3 0 0,-7-3 90,7 2 0,-3-3 0,-1 4-90,4-4-180,-3 4 270,4-8-90,0 3 0,4-4 0,2 0 90,7 0-270,-3 0 90,4 0-360,3-4 180,-5 3 180,5-3-989,-3-1 539,-4 4 540,4-3 0,-1 0 0,2-1 0</inkml:trace>
  <inkml:trace contextRef="#ctx0" brushRef="#br2" timeOffset="164769">21715 4883 6453,'-5'0'-270,"1"0"360,4 0 0,-4 0-90,3 0 1440,-4 0-901,1 0 1,3-4-360,-3 3 0,4-3 269,0 4-269,4 0-90,-3 0 90,8 0 0,4 0-90,-1 0 0,5 0 0,-8 0-90,1 0-90,-1 0 180,0 0-180,1 0 0,-1 0 180,0 0-180,1 0 0,-1 0 180,-4 0-180,7 0 180,-5 0-90,6 0-90,-8 0 90,4 0 0,-8 0-90,7 0 90,-3 0-360,0 0 91,3 0-1,-7-4-450,4 3 270,-1-3 180,-3 4-989,7 0 1259,-7 0 0,3 0 0,-4 0 0</inkml:trace>
  <inkml:trace contextRef="#ctx0" brushRef="#br2" timeOffset="172333">21836 6679 7803,'5'0'269,"4"0"-89,-8 4 90,7-3-90,-7 3-180,7 0 180,-3-3 0,5 8-90,-1-8 90,0 7 0,1-7 359,16 11-359,-9-6-90,10 8 0,-9-5 90,-4-4-270,1 8 270,2-7 0,-2 7-90,3 1-90,1-4 0,-5 8 90,4-4-90,-4 9 90,5-3 0,-5 6 0,4-2-2673,-3 4 2673,-1 0 0,4 0-685,-8 0 595,7 0-148,-2 0 238,-1 0 0,4-1 0,-3 1 0,3 0-90,1 0 90,-1 0 0,1-4 0,0 3-90,-1-3-458,1-1 548,-5 0-90,4-4 1821,-4-1-1731,1 1 526,-2-1-616,1 1 90,-4 0-90,8-1 90,-8 1 205,4-1-385,-5 1 180,0 0 676,0-5-856,1 4 90,3 5 90,-2-3 626,-2 3-626,3 3 180,-6-10-270,4 11 90,-2-8 90,-3-5 108,0 4-198,4-4 0,-4 5 0,0 0 90,16 16-270,-13-13 90,10 14 0,-6-18-180,-6 1 180,3-5-270,0 0 180,-8-5 0,7 0 0,-7 0-359,3-3 179,0 2 90,-3-7-270,4 3 180,-5 0 0,0-3-2158,0 3 809,0-20 1619,0 3 0,-9-18 0,-1 8 0</inkml:trace>
  <inkml:trace contextRef="#ctx0" brushRef="#br2" timeOffset="173023">21873 6437 7533,'-5'0'-90,"1"4"0,4-3 90,0 7 180,-4-2 0,-1 7-180,0-3 449,-4 4 91,4-1-540,-4-2 360,0 2-90,-1-4 0,5 1-360,-3-1 90,3 0 90,-9 5-90,0-4 179,-1 3 1,2-3-629,3-5 269,1 3 90,0-7 90,0 7-450,0-7 180,-1 4 90,1-5-449,4 0 269,1 0 180,4 4-1079,0-3 1259,0 3 0,4-4 0,1 0 0</inkml:trace>
  <inkml:trace contextRef="#ctx0" brushRef="#br2" timeOffset="173987">22013 6428 8072,'-10'0'810,"-7"4"-630,11 1 0,-3 0 180,-4 8-181,7-7-179,-7 3 180,3-1 0,1-3-270,0 5 90,-1-1 180,-3 5-360,3-4 180,0 3 0,2-3 0,3-5-90,-5 3 180,1-7 0,0 3-270,0 0 90,-1-3 90,1 3 0,0-4-90,-1 0 0,1 0 90,0 0-89,-1 0-91,5 0 180,-3 0 0,3 0-180,-5 0 0,1 0 180,4 0-180,-3 0 90,-1 5-180,-2-4 270,-2 7-90,4-7 0,4 3 180,-3-4-270,2 0 360,1 0-270,1 0 270,0 0 0,3 0 450,-3 0-630,4 4 90,0-3 179,0 3-269,4-4 90,-3 5 180,7 0-270,-7 0 90,8-1 180,-4 0 0,0-3-180,3 7 0,-3-2 180,4-1-90,1 3-91,3-3 91,-3 5 90,3-5 90,5 7-180,-2-2 0,6 1 0,-7 1-270,-2-7 90,-3 0 90,-1 4-180,0-4 0,0 4 90,1-4-360,-5 4 180,3-8 180,-3 7-180,1-7-180,-2 7 91,0-7 179,1 8-1439,0-8 719,3 7 180,-7-7 630,8 7 0,-4-7 0,4 3 0</inkml:trace>
  <inkml:trace contextRef="#ctx0" brushRef="#br2" timeOffset="175678">23084 8344 7533,'-6'0'180,"2"0"1529,4 0-1799,9 0 90,-3 0-90,7 0 270,-4 0-270,1 4 90,3-3 0,-2 3 90,10 0-180,-6-3 90,8 3 90,-5 1-270,5-4 270,-3 3-658,7-4 658,-4 0 90,1 0 0,-1 0-390,0 0 749,-4 0-269,4 0 90,8 0 90,-9 0-559,9 0 469,-8 0-360,1 0 0,3 0 180,6 0 90,-9 0-180,12 4-90,-16-3 180,19 3-270,-17 0 90,9-3 90,-12 3 339,-1-4-609,-3 0 270,3 0 392,-4 0-392,0 0-90,4 0-90,-8 0 0,4 0 601,-5 0-421,1 0-356,-1 0-1173,4 0 1169,-2 0-810,-2 0 451,-5 0 179,-4 0 0,-4 5 0,-1 0 1</inkml:trace>
  <inkml:trace contextRef="#ctx0" brushRef="#br2" timeOffset="176406">23530 8586 7263,'0'-5'-90,"-5"-4"270,4 8-180,-3-3 809,4 4-359,0-4-90,0 3 0,0-3-1,0 0-179,0 3 0,0-3 0,0-1 0,4 4-270,2-3 90,7 4 270,-3 0-360,8 0 180,-4 4-90,5-3 90,0 8 0,-5-8 0,4 7-90,-8-3 90,4 4 0,7 9 0,-12-7-90,11 3 0,-19-6 90,3-3 0,-4 5-90,0-1 89,0-4 1,0 3-180,-4-3 180,-1 5-90,0-1 0,-3-4-179,-2 8 268,-4-11-178,-1 10-1,2-11 90,-1 3 0,4-4-90,-3 0 90,3 4-90,1-3 90,0 4-270,4-5-90,-4 0 180,8 0-270,-3 0 450,4 4 90,0-3 0,4 3-180,1-4 90,5 0 360,-5 0 0,7 4-450,-5-3 450,10 3-180,-7-4 90,4 0-540,3 0 360,-5 0 0,5-4-360,-3 3 90,-4-3 90,4 0-989,-1 3 449,-3-3 270,4-1 180,-9 4 180,3-7 0,-2 3 0,3-4 0</inkml:trace>
  <inkml:trace contextRef="#ctx0" brushRef="#br2" timeOffset="177387">23185 7721 7533,'-5'0'-540,"1"0"810,0 4-90,3-3 539,-7 7-359,7-3-90,-3 5 90,0-1-270,3 0 90,-7 0-90,7 5 0,-8 4 89,8 2-269,-3-1 270,0 7-90,3-10-90,-3 7 90,4-6 0,0-2 0,0-1-270,0 4 180,0-4-360,0 1 181,4 2-1,-3-10 180,7 5-630,-3-11 270,1 7 0,6-7 181,-2 4 89,4-5-270,4 0 360,-8-5 0,3 0 0,-3-4 0</inkml:trace>
  <inkml:trace contextRef="#ctx0" brushRef="#br2" timeOffset="177723">23288 7935 7533,'-14'-6'-360,"4"-2"90,0 7 0,6 1 180,4 5 180,0 0 0,0 4-90,0-4-90,0 4 360,0 0-180,0-3 90,4 2-90,6 1-90,0-3 0,4 7 0,-1-12 0,-3 3 90,4-4-270,-5 0 270,0 0-90,-3 0 0,2 0 0,-7 0 0,3 0 0,0 0 180,-3 0 0,3-4-90,-4-1 89,0-5 91,0 1-270,0 0 270,0 4-90,0-8-90,0 11 0,-4-10 180,-1 7-360,0-5 180,-3 1 0,2 4-180,-3-3 0,0 7 90,4-4 90,-4 5-540,4 0 180,-4 0 90,4 0 90,-4 0-539,8 0 269,-3 5 180,4-4-270,0 7 91,0-3 89,0 4 270,0-4 0,0 4 0,0-4 0</inkml:trace>
  <inkml:trace contextRef="#ctx0" brushRef="#br2" timeOffset="178351">23464 7990 7533,'0'-9'359,"0"-4"-269,0 6 0,0-5 360,0 7-360,0-4-90,0 3 90,0 2 0,-4 0-180,3 3-90,-7-3 270,7 4 0,-3 0-450,0 0 0,3 0 181,-3 0 179,-1 4 0,4-3 0,-3 7-90,4-7 90,0 8 0,0-4-90,0 0 90,4 3-90,-3-7 90,8 8 0,-8-8-180,7 7 90,-3-7 0,0 3 90,-1-4-90,1 0 90,-4 0 90,3 0-90,0-4-90,-3 3 270,3-7-270,0-2 90,-3 4 90,3-6-90,-4 7 0,0-5 90,0 1 90,0 0 0,0-1 89,0 5-179,-4-3 90,3 7-180,-3-3-90,4 4 0,0 0 180,0 4-90,0 1 90,0 9-90,0-4 0,0 3 180,0 5-180,0-3 0,4 8 180,-3-8-180,3 2 0,-4-2 180,0 3-90,0 13 0,0-9 90,0 9-90,0-8 0,0-4-90,0 4 180,0-4-1,-4 7 1,3-5-90,-3 2-90,4-6 90,0-10 90,-4 13-90,3-17-90,-3 10 0,0-13 0,3 0 0,-4 0 90,1-4-180,3-1 0,-7-1 90,7-6-360,-3 6 180,0-8 1,3 5 89,-3-4-810,4-2 360,0-3 181,0 3-631,0-3 451,0 4 539,0-5 0,0 1 0,0-1 0,0 1 0</inkml:trace>
  <inkml:trace contextRef="#ctx0" brushRef="#br2" timeOffset="178762">23595 7683 7533,'9'11'359,"0"1"91,1-3-90,-1 2-90,0 6 90,1-2-1,-1-1 1,0 0-180,1 3-180,-1-5 180,0 5 0,5-3-180,-8-4 90,6-1 90,-7 0-900,5-4 360,-5 4 181,3-4-451,-3 4-360,0-8 451,4 3 539,-8 0 0,7-3 0,-3 3 0</inkml:trace>
  <inkml:trace contextRef="#ctx0" brushRef="#br2" timeOffset="178983">23800 7702 7533,'0'-5'899,"0"-3"-809,-5 7-90,4-8 0,-3 8 0,4-3-270,0 4 90,-4 4 180,3 1 540,-11 9-450,5-4-90,-6 4 450,4-5-180,-1 4-90,1-2-91,0 6-178,-1-6 178,-3 2 1,3-4-269,-4 1-1,5-1 270,0 0 0,-1 1-810,1-1 90,0 4 1,4-2 269,-4 2 90,8-8 270,-3 4 0,4-8 0,0 3 0</inkml:trace>
  <inkml:trace contextRef="#ctx0" brushRef="#br2" timeOffset="179232">23837 7786 8072,'5'9'450,"-1"-4"-360,-4 3-180,0-2 450,0 7 270,-4-3-271,3 4 1,-3-5-180,4 0-270,0 1 180,0-1-90,0-4-450,0 4 270,0-4 180,0 4 0,0-4-809,0 3 359,0-2 270,0 3-629,0 0 449,0-4 360,4 4 0,-3-4 0,3 4 0</inkml:trace>
  <inkml:trace contextRef="#ctx0" brushRef="#br2" timeOffset="179840">24079 7925 7533,'-5'0'0,"-4"0"0,8 0-1439,-3 0 2068,13 0-269,-7 0-180,6-4 0,-4 3 449,-3-3 1,7 4-270,-3 0 0,5 0-1,-1-4-179,0 3-90,1-3 90,-1 4-180,4-4 90,2 3-90,-1-4 180,0 1-450,-5 3 180,9-3 90,-11 0-270,10 3 90,-12-3 91,4 4-271,0 0 180,1 0 90,-5 0-630,3 0 1,-3 0 719,0 0 0,0-4 0,-5-1 0</inkml:trace>
  <inkml:trace contextRef="#ctx0" brushRef="#br2" timeOffset="180086">24265 7721 7533,'-5'0'-1439,"1"0"1169,4 0 270,0 4 539,0 1-359,0 4 270,0-4 90,0 8-450,0-7 809,0 7-449,-4-3-90,3-1-1,-4 0 91,5 1-180,0-1 90,-4 0-180,3 1 0,-3 3 179,0 2-449,3 3 90,-3-3 0,4-2-179,-4 0 179,3 2 0,-4-1 0,5 4-1080,0-8 451,0 8 359,0-8-90,0 8 360,0-8 0,0 8 0,0-4 0</inkml:trace>
  <inkml:trace contextRef="#ctx0" brushRef="#br2" timeOffset="180981">23939 8381 5914,'0'-5'269,"0"1"721,0 4-630,4 0-1,-3 0-179,8 0-90,-8 0-90,7 0 90,-7 0 90,7 0 180,-7 4-270,8-3 90,-4 3 0,4-4-90,0 0 90,1 0-180,-1 0 179,0 0 1,9 0-90,-7-4 180,28-1-180,-25 0 0,20 0 0,-19 5-90,3-4 180,9 3-3392,-10-3 3302,9 4 0,-12 0 359,17 0-359,-5 0 0,6 0-136,-5 0 316,1 0-454,1 0 274,3 0 45,-2 0 0,1 0-225,1 0 90,-3 0 0,-2 0 90,-9 0-90,1 0-90,-5 4 3099,3-3-2919,-6 3-450,14 1 180,-8-4-180,6 7 180,-6-7 0,-6 3-359,2-4 195,-4 0 74,1 0-180,-5 0 508,3 0-418,-7 0 360,3 0 0,0-4 0,2-1 0</inkml:trace>
  <inkml:trace contextRef="#ctx0" brushRef="#br2" timeOffset="181636">24609 7628 7533,'-5'0'-990,"1"0"810,4 0 360,0 4-90,0-3-90,0 7 540,0-7-270,-4 7-90,3-2 179,-3 3-89,0 0-90,3 0 0,-8 1 90,8 3 0,-11 6-180,10-4 180,-11 7 89,4-3-359,-1 0 0,-4 4 90,9-9 90,-3 4-180,3-3-90,-5 3 270,1 5-270,4-4 90,-3 4-90,7 0 90,-3-8 90,4 3-180,0 0 0,0-11 180,0 9-180,0-11 0,4 5 180,5-1-539,1 0-2828,0 1 2802,2-5-335,-6 3 271,8-7 269,-5 3 0,0-4-540,1 0 810,3 0 0,-3 0 0,4-4 0,-5-1 0</inkml:trace>
  <inkml:trace contextRef="#ctx0" brushRef="#br2" timeOffset="181965">24665 7972 7533,'0'-10'90,"0"1"179,-4 4-89,-1 1 0,0 4-270,-3 0 180,7 0 0,-4 0-270,1 0 90,3 0 90,-7 4 90,7 1 90,-3 4 90,0 5-180,3-4 90,-4 0-270,5-2 0,0-3 270,0 4-270,0-4 90,0 4 180,5-8-90,-4 7-270,3-7 90,0 3 0,-3-4-90,7 0 90,-7 0 90,8 0-90,-8-4 90,7-1 0,-7 0 0,7-4 0,-7 4-90,3 0 180,-4-3-180,0 3 180,0 0 270,0-4-360,0 8 180,-4-7 90,3 7-180,-3-7-90,0 7-3277,3-3 2892,-7-1-515,2 4 451,-3-3 179,4 4-540,1 0 361,0 0 449,3 0 0,-4 4 0,5 2 0</inkml:trace>
  <inkml:trace contextRef="#ctx0" brushRef="#br2" timeOffset="182651">24804 7981 7533,'-5'-4'449,"-3"-1"-628,7 0 89,-4 1 90,5 4 0,0-5 90,0 4-90,0-7 0,0 7 0,0-3 0,-4 4 0,3 0 0,-3-4 0,4 3 0,0-3 0,-4-1 0,3 4 0,-7-7-90,7 7 269,-8-3-179,4 4 0,0-4 90,1 3-90,0-3 0,3 4 90,-7 0-90,7 4 0,-4-3 0,5 7 0,-4-7 0,3 7 0,-3-2 0,4-1 180,0 3-180,0-3 0,0 0 0,0 4 0,0-8 0,0 7 0,4-7 0,-3 3 0,3-4 0,1 0-180,-4 0 180,7 0 0,-3 0-90,0 0 0,3 0 90,-7 0-89,8 0 89,-4-4-90,0 3 90,3-7 0,-7 7-90,3-8 180,1 8-90,-4-7 0,3 7 0,-4-3 90,0 0-90,0 3 359,0-8-179,0 8-180,0-3 90,0 13 270,0 1-360,0 4 270,0 0-270,-4-5 90,3 5 180,-4-4-90,5 7-91,-4-2 1,3-1 90,-3 4 180,0 5-180,-1-3 90,0 15-180,-4-14 0,4 14 0,0-18 90,1 9-360,0-12 90,3 1 180,-3-2-270,0-4 270,3 1 0,-4-5 0,5 3-270,-4-7 270,3 3-90,-3-4 0,0 0 90,3 0-90,-7 0-180,2-4 0,1-1 270,-3-4-90,3 3-450,0-6 270,1 6-90,0-8-359,3 5 269,-3-4 180,4-2 0,0 1-1169,0-4 1349,0 4 0,0-5 0,0 1 0</inkml:trace>
  <inkml:trace contextRef="#ctx0" brushRef="#br2" timeOffset="182986">24888 7739 7713,'0'5'1079,"0"4"-899,0-8 180,4 7 269,1-3-539,0 4 270,4 1-180,-4-1-90,0 0 0,3 1 90,-7-5-180,8 3 180,-8-3 0,7 5-1,-7-1-179,7 0 0,-3 0 0,1 1 0,2-1-179,-7-4 179,7 4-90,-7-4-270,7 4 270,-7-4-90,4 3 270,-1-2-630,-3-1 270,3 3 90,0-3-809,-3 0 449,3 4 181,0-8-461,-3 7 1,8-3 0,-4 4 0</inkml:trace>
  <inkml:trace contextRef="#ctx0" brushRef="#br2" timeOffset="183226">25055 7758 7533,'-10'-9'1529,"-2"3"-1979,11 2-270,-3 8 631,4 2 178,-5-1 1,0 7-269,-4-6 1078,0 8-449,-1-5-270,1 4 90,4-2-1,-3 2 181,-2 1-180,0-4-90,-8 8-90,8-8 0,-3 3 0,3-3 90,1-1-720,4 0 270,-4 1 180,8-1 0,-7 0-989,7 0 539,-3 1 270,4-1 0,0 0-539,0-3 359,0 2 450,4-7 0,5 3 0,6-4 0</inkml:trace>
  <inkml:trace contextRef="#ctx0" brushRef="#br2" timeOffset="183610">25093 7851 7353,'0'-5'0,"0"1"0,0 4 180,4 0 90,-3 0-181,3 0 361,-4 4-270,0-3 90,0 7 270,4-7-270,-3 3 89,3 0-179,-4-3 90,4 8-90,-3-8-90,4 7 90,-5-7 0,0 3 0,4 0 89,-3-3-448,3 8 268,-4-8 91,0 11-270,0-10 90,0 10 0,0-6-269,0 3 269,0 0-90,0-4-270,-12 16 270,8-13 90,-8 10-90,8-10 360,3-7-90,-3 7-90,0-7-90,3 4 0,-4-5 0,5 4 0,0-3-180,0 3 0,5-4 180,0 0-90,0 0-180,3 0 0,-3 0 180,9 0-629,-4-4 719,8-1 0,-4-5 0,5 1 0</inkml:trace>
  <inkml:trace contextRef="#ctx0" brushRef="#br2" timeOffset="188532">18691 9162 7533,'-4'10'-900,"0"-1"1170,4 0-90,0 1 270,-4-1-180,3 0-1,-4 1-179,5-1 180,0 4-90,0 2 0,-4-1 90,3 4 0,-3-4-90,4 5-90,-4 4 179,3-4 181,-3 16-360,4-13-90,-4 9 180,3-8 0,-3-4-360,4 12 90,0-10 90,0 1-90,0-4 180,0-8 0,0 8-630,4 0 450,-3-2-359,7-3 179,-3-9 90,0 1 0,4-4-540,-5 3 271,6-4 89,-1-4-450,0-2 361,0-3 449,1-4 0,3-2 0,1-3 0</inkml:trace>
  <inkml:trace contextRef="#ctx0" brushRef="#br2" timeOffset="188833">18868 9469 7533,'-9'10'180,"4"-1"-1,-4 0 1,4 1 0,0-1 90,-3 0-90,7 4 0,-7-3 0,6 8-90,-2-8 90,4 4 0,0-5-270,0 4 90,0-6 0,9 5-180,-3-11 180,7 3 0,1-4-180,-4 0 90,8 0 0,-4-4 90,1-1-90,2-4 90,-6-1 0,2 1-90,-4 0 0,1-5 90,-5 4 180,3-3 0,-7 3-180,3 5 270,-4-3-180,-4 7-90,-5-7 0,-2 7 90,-6-3 0,2 4-180,-3 0 180,-5 0-360,3 4 180,2-3 0,8 3-1080,6 0 541,4-3 629,0 3 0,0 0 0,0 1 0</inkml:trace>
  <inkml:trace contextRef="#ctx0" brushRef="#br2" timeOffset="189552">19175 9534 7533,'6'-10'359,"-2"2"-269,-4 4 540,0 3 0,0-8-360,0 8-91,0-7 1,0 7-90,-4-7 90,3 7 0,-4-7 0,1 7-180,-1-4 0,0 1 90,-3 3-180,-2-3 90,4 4 0,-6 0 0,6 0-360,-3 0 180,4 0 90,-3 0-179,7 4 89,-3-3 0,-1 8 90,4-4 90,-3 4-90,4 4 0,0-2 0,0 2 0,0 0 0,0-3 0,0 4 0,0-5 90,0-4-90,4 4 90,2-8 0,-1 3-90,3-4 270,-3 0-180,4 0-90,1-4 180,-1 3-180,0-8 90,1 4 0,-1-8 0,0 2 0,1-2 0,-1 4 0,-4 0 0,-1 4 0,0-4 0,-3 4 0,4 0 0,-5-3 90,0 3-90,0 0 180,0 0 270,0 5-450,-5 0 90,4 5 90,-3 0-90,4 4 0,0 4-1,0-2-268,0 2 269,0 0-90,0-3 0,0 8-90,0-4 359,0 13-269,0 2 90,0 4 180,4-1 0,-3-8-270,4 3 90,-5-3 180,0 4-180,0 0-90,0 0 180,-5-5 90,4 4-1,-3-7-89,0 3 0,3-5-90,-3 1 180,0-5-360,3 4 90,-3-8 180,0 4-90,3-5-90,-8 0 180,8-4-90,-7-1 0,7 1-180,-7-4 270,2 3-360,-3-8 90,0 3 0,4-8 180,-4 0-630,4-1 360,-4-4-809,0-7 539,-1 4 180,5-10-1709,-3-8 1530,7 8-721,1-17 1170,5 19 0,4-6 0,1 7 0</inkml:trace>
  <inkml:trace contextRef="#ctx0" brushRef="#br2" timeOffset="191177">19408 9534 7533,'-5'0'0,"1"-4"180,4 3-180,-4-3 0,3 4 359,-4 0-89,5-4-90,0 3 360,0-3-360,5 4-180,0 0 90,4 0 0,0 0 90,1 0-180,3 0 89,-2 0 1,6 4 180,-2-3-360,3 3 90,5-4 0,-3 0-180,7 0 270,-4 0 0,5 0 180,0 0-90,17 0-270,3 0 180,1 0 0,-5 0-90,-3 0-1840,-6 0 1930,10 0 0,-18 0 0,0 0-90,15 0 0,-16 0 0,1 0-59,2 0 1,0 0 58,13 0 90,7 0-90,-17 0 90,-9 0-90,-3 0-90,-7 0 180,-4 4-270,-4-3 270,0 3-900,-1 0 2135,-4-3-1595,-4 3-897,-1 0 1167,-9 2 0,0-1 0,-5-1 0</inkml:trace>
  <inkml:trace contextRef="#ctx0" brushRef="#br2" timeOffset="191667">19836 9664 8792,'4'5'540,"-2"-1"-270,6-4-91,-3 0 1,4 0 0,-4 0-90,4 0 90,-4 0 0,8 0-180,-2 0 0,2 0 180,-4 0 0,1 5-450,3-4 180,-2 7-90,6-3 90,-7 0 90,0 4 0,-2-8-90,-7 7 90,7-7 90,-7 7-180,4-3 90,-5 5 0,0-1-90,-9 0 180,3 0-90,-12 1-180,8-1 0,-7-4-89,6 4 179,-2-8-90,-1 7 180,4-7-90,-8 7 0,4-3 0,4 0 180,-3 0-90,12-1 0,-3-3 90,4 3 90,0 0-180,0-3 269,0 7-179,0-7 0,0 4 0,8-1-90,-2-3-90,16 3-90,-6-4 270,2 0-90,0-4-359,-8-1 179,8-1 0,-8-2-270,8 3-359,-8-4 809,3-1 0,-3 1 0,-1 0 0</inkml:trace>
  <inkml:trace contextRef="#ctx0" brushRef="#br2" timeOffset="192156">19501 9116 7533,'0'-5'629,"0"1"541,0 4-1080,0 8 90,4-2-1,-3 3 181,8 0-180,-4-4 0,4 4 90,0 0-360,1 1 90,-1-1 180,0 0 0,1 1-360,-1-1 90,4 0-270,2 5 180,-1-8-989,-4 6 539,-2-7 360,-3 1 0,0-2-449,4 0 719,-4-3 0,4 3 0,0-4 0</inkml:trace>
  <inkml:trace contextRef="#ctx0" brushRef="#br2" timeOffset="192390">19743 9060 7533,'-13'0'1079,"7"0"-899,-3 0-990,9 0 271,-4 0 179,-1 0 810,-4 0-360,-1 0 0,1 4 0,0 1 179,-1 1-89,-3 2-90,3-3-90,-4 4 450,1 1-270,2-1 90,-6 0-90,7 1-90,-4 3 0,5-3-180,-1 4 0,1-1 180,0-2-630,0 6 180,3-2 270,-2-1-90,7 4-899,-3-8 359,4 3 720,4-7 0,1 2 0,5-3 0</inkml:trace>
  <inkml:trace contextRef="#ctx0" brushRef="#br2" timeOffset="192636">19743 9200 7533,'5'0'270,"4"0"-91,-8 0 181,3 0 90,0 0-270,-3 0 0,3 0 449,-4 4-449,0 1 0,0 4 0,0-4 90,0 4-90,0-4-90,-4 4-90,3 0 180,-3-3 0,4 2-450,0-3 180,-4 4 90,3 1 90,-3-5 0,4 3 0,0-3-2069,0 5 899,0-1 541,0-4 89,0-1 450,0 0 0,4-3 0,1 3 0</inkml:trace>
  <inkml:trace contextRef="#ctx0" brushRef="#br2" timeOffset="193066">19929 9181 7533,'0'-5'1169,"0"1"90,0 4-809,5-4-270,-4 3 0,7-4-180,-3 5 0,8 0 360,2 0-450,4 0 90,-5 0 0,-1 0-360,-3 0 180,7-4 180,-5 3-899,5-3 359,-7 4 270,-1 0 90,-4 0-540,3 0 720,-2 0 0,-1 0 0,-1 0 0</inkml:trace>
  <inkml:trace contextRef="#ctx0" brushRef="#br2" timeOffset="193294">20041 9079 7533,'-5'0'1169,"-3"0"-989,7 0-90,-8 0 809,4 4-539,0-3-180,1 7 0,0-3 0,3 5 270,-3 3-450,4-3 90,0 4-180,0-1 180,0-2-180,0 2 90,0-4-900,0 1 450,0-1 181,0 0 179,4 1-1350,-3-1 721,7-4 179,-7 3 540,7-7 0,-3 3 0,5-4 0</inkml:trace>
  <inkml:trace contextRef="#ctx0" brushRef="#br2" timeOffset="193649">20217 9042 8612,'0'5'1799,"0"7"-1349,4-10-270,-3 11 0,8-4 89,-8 1-89,7 4-90,-7-5-90,7 0 270,-7 1-90,8-1-360,-8 0 180,3 0 0,0 1-360,-3 3-449,7 2 359,-3-1 270,1 0 0,2-5-899,-7 0 449,7-4 270,-7 4 1,7-8-271,-2 3 630,3-4 0,0 0 0,1 0 0</inkml:trace>
  <inkml:trace contextRef="#ctx0" brushRef="#br2" timeOffset="193894">20366 9051 7533,'-5'-5'0,"1"-4"359,4 8 181,0-3-360,-4 4 0,3 0 0,-3 4 0,-1 2 90,4-1-90,-7 3-1,7-3 181,-7 9-180,-2 0 0,0 1 0,1-2-180,1-4 90,2 1 180,-3-1-540,4 0 180,-3 5 0,2-8 180,1 6-1080,-3-7 541,7 5 89,-7-5 270,7 3-1169,-4-7 1259,5 7 0,0-7 0,0 4 0</inkml:trace>
  <inkml:trace contextRef="#ctx0" brushRef="#br2" timeOffset="194234">20413 9162 7533,'5'0'0,"3"0"629,-3 0-179,0 0-90,4 0 180,-4 0-361,0 0 1,3 0 180,-7 5 0,8-4 0,-8 7-180,3-7 0,0 7-1,-3-3 1,3 5 0,-4-1-360,0 0 90,-8 5 270,6-8-450,-11 6 180,8-7-89,-4 5 89,4-5-90,-4 3 180,8-3-90,-3 1 90,0 2 0,3-7 0,-3 3-90,4-4 180,4 4-90,1-3 0,5 3 90,-1-4-90,8 4-180,-5-3 0,5 4 180,-3-5 0,-4 0-810,8 0 271,-8 0 359,8 0-630,-8-5 810,8 4 0,-8-3 0,3 4 0</inkml:trace>
  <inkml:trace contextRef="#ctx0" brushRef="#br2" timeOffset="195143">21036 9423 7533,'-9'-5'719,"4"-4"-719,1 8 1080,4-3-91,0 0-449,0 3 449,0-3-629,4 8-270,1 1 90,4 0 90,9 8-270,-7-7 0,7 3 180,-9 0-360,5-8 90,-4 3 90,4 0-90,-1-3-90,1 7 270,1-7-90,2 3 90,-6-4 0,2 5 0,5 0 0,-3 0 0,4 3 0,-6-7 0,-3 3-1,-5 0-178,3-3 89,-7 4 89,3-5 1,-4 0 180,-4 4-360,-1-3 90,-4 7 90,-1-7-90,-7 7 0,6-3 90,-11 0-90,11 3 90,-6-2-90,2-1 0,1 3 0,-4-3 90,8 0-90,-8 4 0,8-4-360,-3 4 180,3-4 1,-3 3-1351,2-2 631,-2-1 449,8-1 90,-3 0 360,7-3 0,-8 7 0,4-2 0</inkml:trace>
  <inkml:trace contextRef="#ctx0" brushRef="#br2" timeOffset="197002">21120 9794 6094,'-5'0'-270,"1"5"270,4-4 0,0 3 0,-4 0 0,-1 1 0</inkml:trace>
  <inkml:trace contextRef="#ctx0" brushRef="#br2" timeOffset="197290">21036 9850 7533,'-4'5'-90,"3"0"180,-3-5 2068,4 0-1978,8 0 0,-1-5-90,10 0 90,-6-4-450,2 4 90,5-8 0,-7 7 91,11-7-1,-4-5-450,2 7 270,3-11 90,-5 12-989,1-8 1169,0 8 0,3-8 0,2 4 0</inkml:trace>
  <inkml:trace contextRef="#ctx0" brushRef="#br2" timeOffset="200904">21939 9608 7533,'-10'0'-1260,"5"0"1350,1 0 540,4 0-360,-4 0-90,3 0 1619,-3 0-1439,8 4-271,1-2 91,4 2 0,1 0-90,3-3-90,-3 3 90,8-4 90,-4 4-90,5-3 90,4 3-90,-4-4 90,4 0-180,0 0 180,-3 0-90,2 0-465,1 0 465,-3 0 90,3 0-90,-9 0-318,4 0 318,-4 4 0,5-3 0,-1 4-180,1-1 0,0-3 180,-1 7-180,5-7 180,-3 3 0,15 0 89,-9 1-89,6 1 0,-5-2-90,-8-4 270,4 4-90,0-3-90,-4 3 84,4-4 96,-4 0-42,-1 0-48,1 4-90,-5-3 0,8 3 0,-6-4 90,19 0-90,-13 0-542,9 0 452,-9 0 90,-2 0 0,7 0 0,-7 0 270,2 0 354,-3 0-174,12-4-450,-9 3 0,5-3 0,-10 4 89,-6 0-179,10-4 0,-5 3 748,6-3-748,1 4-90,-3 0 90,2-4 180,-3 3-90,-1-4 0,1 1-90,-1 3 269,1-3 1,0 0-180,-1 3 0,1-7 0,-1 7 0,-3-3 0,2 4-180,-2-5 180,-1 4 90,4-3-90,-8 4-180,8 0 0,-8 0 90,4 0 0,-1 0-90,2 0-90,-1 0 270,0 0-90,-1 0 0,2 0 0,-1 0 270,4 0 0,-8 0-270,8 0 90,-8 0 90,7 0-90,-6-4 0,2 3-1,1-3 91,-4 4-90,3 0 0,-3 0 90,-1 0-270,0 0 180,5-4-180,-4 3-90,4-3 270,-5 4 0,0 0-270,1 0 90,-1 0 90,-4-4-180,3 2 180,2-2 0,0 0 0,-1 3 0,0-3 0,-8 4 0,3-4-359,-4 3 179,4-3 0,-3 4-3097,3 0 0,-12 4 0,-3-3 3171,-3 3 0,-8 0 0,3 1 1</inkml:trace>
  <inkml:trace contextRef="#ctx0" brushRef="#br2" timeOffset="202012">22916 9971 7533,'-9'-4'629,"4"3"-449,0-3-270,5 0 90,0 3-90,5-3 360,-4 4-90,7-5 0,-3 4-180,4-3 540,1 4-181,-1 0 1,0 0-90,1 0-180,-1 0 0,0 0 90,1 4 0,-1-3-90,0 4 90,0-1-180,1-3 0,-1 3 180,-4 0-1,3-3-448,-6 7 269,6-7-90,-7 8 180,3-8-270,-4 7 180,0-3-180,0 4 180,0-4-180,0 4 270,0-4-90,0 4 0,-4 1-90,-1-1 90,-1 0 0,-2 0 0,3 1 0,-4-1 0,-1 0 180,1 1 0,-13 7 0,10-5-90,-10 1-1,17-5-89,-3-7 90,7 3-90,-3-4 0,4 5 90,0-4-180,0 3 0,0 0 90,4-3 90,1 3 90,4-4 0,-4 0-180,4 4 0,0-3 360,1 3 0,12-4-270,-11 0 0,7 0 0,-9 0 0,5 0-270,-4 0 90,8-4 90,-8 3-450,8-7 180,0 3 180,2 0-1439,-2-4 810,-1 8 89,-6-3 180,6 0 450,-11 3 0,11-7 0,-7 3 0</inkml:trace>
  <inkml:trace contextRef="#ctx0" brushRef="#br2" timeOffset="202904">21994 8921 7533,'0'-6'90,"0"-2"0,5 7 0,-4-3 179,3 4-179,0 0 90,-3 0 720,3 0-810,0 4 359,-3 1-179,3 5 90,-4 3 0,0 6 0,0 9-450,-4 0 360,3 0-91,-3-5-179,0-4 180,3 3 0,-7-2 0,7 3-270,-4-5 0,1 13 90,3-9-180,-3 9 90,4-12 90,0-1-539,0 1 359,0 0 90,0-5-90,0 4-630,0-8 361,4 3 89,1-7-630,5 2 1,3-7 719,-2 3-550,6-4 1,-2-4 0,3-1 0</inkml:trace>
  <inkml:trace contextRef="#ctx0" brushRef="#br2" timeOffset="203248">22236 9153 7533,'0'15'-90,"0"-2"180,0-4 449,0 5-359,0-4 0,0 4-90,0-5 0,0 4 90,0 2-450,9 3 270,-3-3-270,7-6 180,-3-1 0,-1-7 90,0 4-449,5-10 449,-4 0-180,4 0 90,-5-3 0,-4 3 0,3-5 270,-7 1 0,3 0-270,-4-1 0,0 5 540,0-3-181,0 3 1,-4 0-180,-1-4 540,-8 4-1518,-2 0 1158,1-3-1,0 7 1,1-7-180,2 2-360,2 1 180,1 1 1,7 4 347,-7 0-888,7 0 91,-4 0-1,10 8 270,0-1-450,4 6 451,-4-8 269,3 3 0,-2-2 0,3 3 0</inkml:trace>
  <inkml:trace contextRef="#ctx0" brushRef="#br2" timeOffset="203879">22562 9246 7533,'0'-9'1709,"0"4"-1709,0-4 90,0 4-180,0-4 0,-4 0 90,3-1-90,-20 1 90,13 4 0,-14 1-180,9 4 180,3 0 0,-4 0 0,5 4 0,0-3 0,3 7 0,-2-3 0,7 9 0,-3 0-90,8 5-180,1-5 180,5 0 90,-1-9-180,0 3 90,0-7 0,1 3-179,-1-4 179,5 0 0,0-8-90,1 2 90,-2-8 180,-8 5-90,3 0-90,-7 0 180,4-1 0,-1 5-180,-3-7 719,3 1-539,-4-3 90,0 5 180,0 0 180,0 4-630,0 0 180,0 1 359,0 4-628,0 12 89,0-5 0,0 15 0,0-3 450,4 21-181,-3-8-1096,3 8 1187,-4-13 89,0 5 1,0 7-180,0 7 0,0-12-502,0-3 502,0-13-90,0 1-180,0-1 0,0-3 984,-4 7-1074,3-11 270,-7 2-90,7-4 166,-8-8-76,4 3-180,-4-4 90,0 0-90,-1-4 180,1-1-450,0-9 270,4 4-90,-8-16-180,7 9 90,-8-9 1,5-5-541,4 5 360,1-6 180,4 10-629,4-1 359,1 3 181,4-3 359,5 5 0,0-1 0,5 1 0,0-1 0,-1 0 0,1 1 0</inkml:trace>
  <inkml:trace contextRef="#ctx0" brushRef="#br2" timeOffset="204154">22683 8930 7533,'0'-5'629,"4"1"-179,-3 4-90,8 4-270,-4 1 0,4 4-90,1 1 180,-1-1 179,0 4 91,0-2-270,1 6 0,-1-7 180,0 4 0,1-1-181,-1-2 91,0 2 90,1-4-180,3 1 0,-3-1-180,4 0 270,-1 5-270,-2-4-180,2 4 90,-4-5 90,1 0-1169,-1-4 629,0 4 270,1-4-629,-1 4 449,0-4 0,-4 3 270,4-6 180,-4 2 0,4 0 0,0 1 0</inkml:trace>
  <inkml:trace contextRef="#ctx0" brushRef="#br2" timeOffset="204379">23000 8930 7533,'-15'-10'2248,"6"1"-1708,5 9-450,4 0-90,-4 4-90,-1 2 90,-9 11 180,4-1 180,-8 2-180,4 0 0,-1-4-1,-2 5-268,6-5 358,-6 4-89,6-8-450,-6 8 180,6-8-89,-2 8 179,4-8-540,-1 4 270,1-1 180,0-3-1079,4 4 629,-4-1 180,8-2 90,-3 2 270,4-4 0,4 1 0,1-1 0</inkml:trace>
  <inkml:trace contextRef="#ctx0" brushRef="#br2" timeOffset="204602">23065 9135 7533,'0'-6'1439,"0"2"-630,4 4-269,-3 0-900,7 0 270,-7 0 180,4 0 0,-1 4-360,-3-3 270,3 8-90,-4-8 450,0 11-270,0-6 90,0 8-270,0-5 0,0 0 180,0 1 0,0-1-899,0 0 179,0 1-719,0-1 809,0 0 90,0 0 450,0 1 0,4-1 0,1 0 0</inkml:trace>
  <inkml:trace contextRef="#ctx0" brushRef="#br2" timeOffset="205024">23306 9190 7533,'-5'0'809,"1"0"-179,4-4-450,0 3 0,4-3-180,-3 4 90,7 0-90,-2 0 719,3-4-359,0 3-90,0-3 90,-3 4-91,2 0 91,-3 0-270,4 0-90,5 0 0,-4 0-90,8 0 90,-4 0 180,1 0-360,-6 0 90,-1 0 0,-3 0-3058,13-4 2339,-7 3 269,3-4 540,-6 5 0,-7 0 0,3 0 0</inkml:trace>
  <inkml:trace contextRef="#ctx0" brushRef="#br2" timeOffset="205233">23464 9032 7533,'0'-5'2069,"0"1"-1710,0 0-539,0 3 270,0-3 0,0 16-90,-4-5 180,3 11 180,-7-5 0,7-2-180,-3 6 0,0-6 359,3 10-359,-3-5-270,4 2 90,0-4 90,0-1-180,0-2-899,0 2 539,0-4 360,0 5 0,0-4-629,0 3 269,0 1 270,0-4 180,4 4 0,-3-5 0,3 0 0</inkml:trace>
  <inkml:trace contextRef="#ctx0" brushRef="#br2" timeOffset="206250">23818 8930 7533,'-4'5'629,"-1"3"-179,0-7-180,1 8 0,4-4 180,-5 8-181,4 2-179,-3-1 90,4 0 270,-4-1-90,3-3-270,-3 8 269,4-8 1,0 8-180,0-8 90,0 16-180,0-14 90,0 14-180,0-11 0,0 3-90,0-3-540,0-2 181,0-3-91,0-5 360,4 3-90,-3-7 90,7 3-989,-7-4 89,8 0 1080,-4 0 0,4-4 0,0-1 0</inkml:trace>
  <inkml:trace contextRef="#ctx0" brushRef="#br2" timeOffset="206581">23874 9125 8522,'0'10'-899,"0"-1"719,0 0 719,0 0-269,0 1 180,0 3-270,0-2 0,0-2-90,0-1-90,0-3 0,4 5 90,-3-5-90,7-1-180,-7 0 90,8-3 0,-8 3 0,7-4 0,-3 0 90,0 0 0,4 0-180,-8-4 90,7-1 0,-3 0 180,0-4-180,4 4 90,-8-4 0,3 0 180,-4-1 0,0 1-270,4 0 360,-3-1 90,3 5-180,-4-3 0,-4 3 269,3 0-179,-3-4 0,0 8-90,3-7-180,-8 7 90,8-3 90,-7 4-990,7 0 450,-3-4 270,0 3 0,3-3-449,-3 8 179,4-3 180,0 7-2159,0 1 2339,0 2 0,-5 2 0,0-4 0</inkml:trace>
  <inkml:trace contextRef="#ctx0" brushRef="#br2" timeOffset="207181">24098 9209 7533,'5'-4'539,"3"-1"-359,-7-5 0,7 1 450,-7 4-270,3-3 89,-4 2-539,0-3 90,0 4 90,0-3 0,0 7-449,0-3 269,-4-1-540,-1 4 360,-4-3 180,4 4-90,-4 0 0,4 0 0,0 0 90,-3 4 1,3 2-1,-1 3 0,2 0 180,4-4-270,-4 4 180,3-4 90,-3 0-90,8 7 0,1-10 0,0 11 0,4-12-90,-8 3 90,7-4 0,-3 0-90,0-4 0,4 3 90,-8-7 90,7 2-180,-7 1 90,3-3 90,0 3-90,-3 0-90,3-4 90,-4 8 180,0-7 90,0 7-270,0-7 0,0 7 719,0-3-539,5 4-90,-4 0 90,3 0 0,-4 4-180,0-3 0,0 7 90,0-3 0,0 9 0,0-4-180,0 7 180,0-6 0,0 15 89,0-6 91,0 8-270,0-1 450,0-7-270,0 2 90,0 1-90,0-3 90,0 3-1,0-1-89,0-2 0,0 3 0,0-5 0,0-3 0,-4 2 90,3-3-90,-8 1-180,8-2 0,-3-8-90,0 4-180,3-8 180,-3 3 180,0-4-540,3-4 360,-8 3-90,8-8-359,-7 4 179,7-8 180,-7-2-360,3-7 90,-9-6-809,4-9 180,0 3 269,6 6 360,4 10 91,0 5 359,0 7 0,4-11 0,2 7 0</inkml:trace>
  <inkml:trace contextRef="#ctx0" brushRef="#br2" timeOffset="207624">24237 9051 7533,'0'-5'0,"0"1"-720,0 4 2159,4 0-1079,-3 0 1079,3 0-1079,-4 4-90,5-3 360,-4 3-181,3 0-89,0-3-180,-3 7 0,3-7 270,0 8-450,1-8 180,0 7-1,4-7-179,-8 7 180,7-3 0,-7 1 0,7 2-90,-2-3-90,-1 4 180,3 1 0,-3-5-270,4 3 90,-3-3 0,2 4-90,-3 1 0,4-1 270,1-4-90,-1 3-180,0-2 0,1-1 180,-1 3-900,0-7 451,1 7 89,-1-7 180,0 4-1439,-4-5 719,4 0 270,-8 4 181,7-3-991,-7 3 541,3-4 809,0-4 0,-3-1 0,3-5 0</inkml:trace>
  <inkml:trace contextRef="#ctx0" brushRef="#br2" timeOffset="207852">24507 8995 7533,'0'-9'0,"0"4"629,0-4-269,0 4-90,0 0-270,0 1 90,0 4-90,-4 0 0,3 0 360,-3 0-180,0 0 0,3 4-91,-8 1 631,8 4-270,-7 1-180,3-1 89,-4 0 91,-1 5-270,1-4 0,0 4-90,-5-1 90,4-3 0,-4 4-360,5-1 180,0-2 0,-1 2 180,5-4-630,-3 1 270,3 3 180,0-3-1619,-4 8 809,8-8 361,-3 4-1170,4-9 809,0 3 810,0-3 0,0 0 0,0 0 0</inkml:trace>
  <inkml:trace contextRef="#ctx0" brushRef="#br2" timeOffset="208213">24507 9162 7533,'5'0'899,"-1"-4"-359,1 3-360,-4-3 359,3 4-179,-4 0-90,4 0-180,-3 0 540,3 0-271,0 0 91,-3 0-360,7 4 90,-7-3 0,8 8 0,-8-8-360,3 7 180,0-3 0,-3 4 180,3-3-180,-4 2 0,0-3 90,0 4-270,0 1 180,0-1-180,0 4 180,0-6-90,0 5 0,0-7 270,0 0 0,0 4-180,0-8 0,0 3 0,0 0 90,0-3-90,0 3 90,4-4-90,-3 0 270,8 0-270,-8 0 90,7 0 0,-3 0 0,0 0-90,4 0-270,-4 0 90,0 0 90,3 0 90,-3 0-1170,5 0 541,-1 0 269,0-4 180,4 3-1799,-3-3 1979,4 0 0,-1-2 0,2-3 0</inkml:trace>
  <inkml:trace contextRef="#ctx0" brushRef="#br2" timeOffset="209406">23855 9608 7533,'-5'0'-1350,"1"4"1081,4-2 3545,0 2-1785,4-4-1311,-3 0 0,3 4 0,5-3-1,-7 3 1,10-4 90,-7 0-270,0 0 90,4 0 90,-4 0 0,4 0-270,1 0 90,-1 0 90,0 0-90,5 0 90,-4 0 0,3 0 0,-3 0 90,7 0-90,-5 0-180,5 0 0,-3 4 180,-4-3 0,4 7-270,-1-7 90,2 8 180,-1-4-180,4 0 0,-8 3 90,3-7 180,-3 3-180,-1-4 0,0 5 0,1-4 270,-1 3-1,0-4-89,5 0-180,-4 0 90,3 0 90,-3 0 90,-1 0-90,4 0 180,6 0-180,21 0-90,-12 0 0,12 0-270,-22-4 90,1 3 90,0-4 0,-1 1 0,1 3 90,-5-3-90,4 0 269,-8 3 1,4-7-180,-1 7 360,-3-3-180,4-1 0,-5 4 0,5-7-91,-4 7 1,3-3 0,-3 4 180,-1 0 0,0-4-270,0 3 270,-4-3-181,3 4 271,2 0-450,-4 0 180,6-4-270,-7 2-180,5-2-629,-5 4 179,3-4 271,-7 3 89,3-3 270,-4 4-3187,0 0 1157,-4 0 2120,3 0 0,-11 4 0,1 1 0</inkml:trace>
  <inkml:trace contextRef="#ctx0" brushRef="#br2" timeOffset="213113">18580 10687 7533,'6'-14'-1260,"2"-4"1170,-7 8 1,7-3 89,-7 3 359,7 1-269,-6 0-90,2 3 270,0 2-270,-3 0 0,3 3 0,-4-3-45,0 4 0,4 0 0,1 0 0</inkml:trace>
  <inkml:trace contextRef="#ctx0" brushRef="#br2" timeOffset="213745">18673 10511 7533,'0'-6'-270,"-4"-2"270,3 7 0,-3-7 450,4 7-271,0-7 91,0 7 270,0-8-180,-4 8 0,3-7-180,-3 7-1,4-7 1,-4 7 0,3-8 0,-3 4-270,-1 0 90,4-3 0,-7 7-270,-1-8 270,-2 8 0,-6-3-359,-18 8 359,3 10 0,-10 1-90,15 8 90,-4 4-90,10-2 270,-6 3-1,1 15-3211,14-19 3122,-1-1 0,0 1 540,-2 10-450,1 0 89,0 2 37,5 4 143,0 3-269,3 1-90,2-4 90,4-12 0,0-4-90,4 11-90,2-17 0,7 12-360,-3-20 270,8-1-2130,-4-1 1770,5-6 2359,16 2-2089,-8-8-179,13 2-181,-3-14 450,-11 9-180,9-11 90,-16 5 234,0 2-234,-1-6 0,-8 2-90,12-7 360,-15 2-90,9-3-270,-10 5 360,-1 3 90,-1 2 3096,-4 8-3001,0-4-122,4 8 207,-3-3-90,3 8-90,-4 1 360,0 13-361,0-2 181,0 2-90,0-4 90,4 3-360,-3-5 90,3 5 90,-4-8-630,0 1 270,5-1 180,-4-4-989,3-1 539,-4-4-629,0 0 269,4 0-539,-3 0 1349,2 0 0,-3-8 0,0-2 0</inkml:trace>
  <inkml:trace contextRef="#ctx0" brushRef="#br2" timeOffset="213969">18534 10808 7533,'-9'5'0,"-1"0"0,5-5 989,1 0-449,4-5-90,0 4 1259,0-3-1350,0 0 91,4-1-90,1 0 90,13-3 179,10 2-988,-6 1 269,7 1 180,-18 4-1170,11 0 630,-7 4 181,3-3 179,0 3-1529,-8 1 719,3-4 270,1 7 630,4-7 0,2 7 0,3-3 0</inkml:trace>
  <inkml:trace contextRef="#ctx0" brushRef="#br2" timeOffset="214896">18766 10985 7533,'-5'9'-990,"0"-3"1800,5-2-91,0 0-359,5-3 0,-4 3 180,11 0-360,-6-3 179,12 3 91,-8-4-90,20-8-3572,-12 6 3392,9-10-708,-10 6 528,-6-3 360,6-8-540,-2 1 180,-5-3-270,7 2 90,-15 6 90,6-2 90,-8 4-179,0-1 3219,0 1-3130,0 4 0,-4-3-359,-1 7 179,-5-4 90,1 5-90,-4 0 0,-2 0 0,-4 0 270,5 0 789,-8 0-969,11 5 90,-7-4 0,9 7-90,4-3 90,1 4 810,4 5-270,0-4-270,0 8 0,0-8 359,0 8-3571,0-8 3302,4 3-231,1-3 231,8 3-180,6-2-90,1 2 0,-2-8-630,4 3 361,-6-7 89,6 4 90,-7-5-810,2 0 591,-6 0 39,2 0-539,5-5 359,-7 0 90,7 0-539,-9-7 899,0 1 0,1-3 0,-1-12 0,-4 14 3276,-1-14-3160,-4 15-116,0-2 0,-8 0 0,-2-2 90,-5 1 449,2 4-179,3 2-180,5 7 360,-3-3-181,7 4-89,-7 0-90,7 0 720,-4 0-540,5 4-181,0-3 1,0 7 90,5-2-90,-4-1 0,7 3 0,-7-3 0,7 4-270,-7-3 180,7 6 0,-6-2-90,2 9 90,-4 0-270,0-5 180,0 4-90,0-8 180,0 3-270,0 1 90,-4 0 90,2 1 0,-2-2 0,4-4-360,0-3 0,0 2 360,0-7-1079,0 3 899,0-12-450,0 2 271,0-8-631,9-12 630,-7 13 180,6-17 91,-4 15 89,-3 1-180,3 1 180,0-1 0,2 0 0,-1-1 359,-1 6-89,0 1-270,1 2 900,0 1-361,4 1-269,-8 4-90,3 0 630,0 0-1,1 4-539,0 1 90,-1 5-180,-4 3-90,5-2 90,-4 2 0,3 0-91,-4 6 181,0-3-90,4 5 0,-3-10-360,3 2 180,-4-4 0,4 1-629,1-1 359,1 0 180,2-4-810,-3-1 451,0-4 179,3 0-990,-2 0 1,11 0 899,-5 0 360,9-4 0,-10-1 0,2-4 0</inkml:trace>
  <inkml:trace contextRef="#ctx0" brushRef="#br2" timeOffset="215185">19399 11013 7533,'9'-4'1349,"-4"-1"-1079,4-5 0,-4 1-180,0 0 0,-1-1 719,0-7-539,-3 5-90,8-5-450,-8 4 270,3 2-540,-4 2 360,0 1 90,0 2 0,-4 1-179,3 1 89,-8 0 0,4 3 90,-4-3 90,-1 4-180,-3 0-90,-2 0 360,1 0-90,1 4 450,-1 5-3662,8 2 3392,-7 2-182,8-4 2,0 5 90,1-4 360,0 8-180,3-8 0,-3 8-180,4-8 90,0 3 179,0 1-269,4-4-180,5 4 180,1-9 0,12 3 90,-10-7-1079,13 7 449,-9-7 270,7 3-1439,-5-4 719,1 0 900,4 0 0,-4 0 0,4 0 0</inkml:trace>
  <inkml:trace contextRef="#ctx0" brushRef="#br2" timeOffset="215748">19557 10827 7533,'0'5'1439,"0"-1"-1349,0 5 180,0-3-90,0 7-1,0 1 1,0-4 180,0 12-180,0-7 0,0 4 90,0-6-270,0 1 180,0-4 0,0 3-1,0-3-448,0-5 179,0 3 90,0-3-810,0 0 450,0 0-1439,0-5 1440,4 0-451,-3 0-179,8-9 989,-8 3 0,3-7 0,0 3 0,-3-3 0,3 3 0,-4-4 0,4 5 0,1 0 0,0 3 0,4-2 0,-8 3 0,7 0 359,-3-3-179,5 6 0,-1-2 630,-4 0-361,7 3-179,-9-3 90,13 0-450,-10 3 0,8-3 270,-1 4 90,-3 0-720,4 0 450,8 4 0,-10 1 0,10 4 0</inkml:trace>
  <inkml:trace contextRef="#ctx0" brushRef="#br2" timeOffset="216167">19892 10966 7533,'5'0'0,"-1"-4"0,-4-1-90,0 0 90,-4-3 0,3 3 0,-7-5 539,7 5 91,-7-3-450,3 3 180,-5-1 0,1 2-91,0 4-269,-5 0 180,4 0-90,-4 4-270,5-2 180,0 6-90,-1-3 0,5 8 1,-3-2 89,7 2 0,-7 5 89,7 1-89,-3 1-89,4 2-1,8-8 180,-2-4-360,7 3 90,5-12-450,-7 3 360,11-4 90,-11 0-1169,14-8 630,-8-3 719,10-7 0,-13 3 0,-4 2 0,-2 4 0,-7-1-180,7 1 180,-7 0 0,3-1 0,-4 1 180,4 4-90,-2 1 89,2 0 721,-4 3-1,0-3-719,-4 4 720,2 0-361,-2 4-179,4 1 90,0 4-450,0-4 360,0 4-900,0-4 270,4 0 270,2-1-1169,3-4 539,4 0-449,2-4 719,4-1-90,-5-9 450,-1 4 0,-3-12 0,-1 3 0</inkml:trace>
  <inkml:trace contextRef="#ctx0" brushRef="#br2" timeOffset="216372">20199 10520 7533,'-9'-25'0,"-1"3"270,6 13 179,-5 4-179,4 13-180,-4 4 630,4 10-181,1 1-269,4 1 450,0 4-270,0 0-181,0 0 1,4 4-386,1-3 296,4 7 0,0-3 0,0 16-180,1-8 0,-6 8-1170,5-16 631,-4 4 359,0-8 90,3-2-1979,-2 0 2069,3-7 0,0 3 0,0-5 0</inkml:trace>
  <inkml:trace contextRef="#ctx0" brushRef="#br2" timeOffset="217128">21111 10845 7533,'0'-9'-450,"0"4"270,0-3 810,-4 7-271,3-8-89,-3 8 360,-5-7-270,3 7 0,-7-3-91,3 0-89,1 3 0,0-3 270,-9 4-270,7 0 0,-11 0 0,12 0 89,-8 4 91,0 5-360,2 6 180,-10 12 90,15-7-628,-7 11 448,9-11 89,0 3-45,3 12 46,2-13-180,4 14-90,4-22 270,6-1-540,8 1 270,2-4 0,7 0-989,-7-6 893,6-4-174,-6 0 180,7 0-1259,-7 0 539,2 0 361,-3 0 539,4 0 0,-4-4 0,4-2 0</inkml:trace>
  <inkml:trace contextRef="#ctx0" brushRef="#br2" timeOffset="217549">21399 10929 7533,'-4'-19'1619,"-1"1"-1169,-4 5-1,4 6-539,-8-5 90,7 7 90,-12 0 90,4 0-180,-5 5 180,1 0 450,-5 0-271,3 0-179,-2 0 0,3 0 0,4 5 90,-2-4-90,7 7 0,-4-3-180,5 4 270,0 9-270,-1-7-180,5 11 180,1-12-540,4 8 360,0-8 0,4 8 90,1-8 0,5 8 180,-1-8-180,4-1 0,2 0-89,3-8-181,9 3 270,-2-4-90,3 0 0,-5-4-90,-5-1 90,-3-5-1259,2 1 450,-2-4 719,-5 2 90,3-6 450,-8 2-90,0-3-90,-1 3 539,-4 6-269,0 1-180,-4 6 180,-1-2 179,-4 4-269,-1 0 0,5 0 720,-7 0-721,5 0 181,-2 4-270,1 2 0,7 3 0,-3 0-270,4 1 90,0-1 90,0 0 90,4 0-1080,1 1 540,4-1 181,1 0 179,3-3-1709,1-2 809,5-4 270,-4 0 630,2 0 0,-2 0 0,3 0 0</inkml:trace>
  <inkml:trace contextRef="#ctx0" brushRef="#br2" timeOffset="217937">21614 10892 7533,'0'-9'0,"0"-1"-90,0 5-90,0-3 450,0 3-270,0-4 0,0 3-180,0-2 540,-5 7-270,0-7 89,-4 7 271,0-3-180,-1-1 450,-7 4-451,5-3-89,-5 4 180,8 0-90,-1 4-90,5-3 180,-3 8-90,7-4-91,-3 4 91,4-4-540,0 4 180,0-4 90,4 4-899,1 0 539,4 1 180,1-5 90,3 3-539,1-7 269,1 7 90,2-6 0,-2 6 180,4-7 0,-1 3-180,-3 0 450,2-3-180,-7 7 0,4-2-90,-5-1 270,0 3-180,-4-3 90,-1 4 180,-4 1 180,0-1 0,0 4 359,-8 2-539,2-1 0,-7 0 0,3-5-180,-3 0 90,3 1 89,-4-1-179,1 0 90,3-3 90,-12 2-90,11-7-90,-7 3-360,13-4 180,-3 0 90,2 0-90,1 0-1529,1 0 810,4-4 269,0-1 540,0-1 0,4-2 0,1 3 0</inkml:trace>
  <inkml:trace contextRef="#ctx0" brushRef="#br2" timeOffset="218495">21920 10948 7533,'0'-9'1529,"0"3"-90,4-2-1079,-3 7-180,3-3 0,-4 4-450,0 0 360,0 4 90,0-3 989,0 3-1349,4-4-90,-3-4 180,8 3 90,0-7 0,-3 3 0,7-1 180,-8-2-180,4 3 0,-4 0 90,4-3-90,-8 2 0,3 1 90,-4-3 90,0 7-180,0-7 90,0 7 90,0-4 90,0 1-180,-4-1-90,-6 0 90,4-3-180,-6 7 180,6-8-1,-3 8 1,0-3-180,0 4 1,3-4 89,-2 3 89,3-3-268,0 4 89,-4 0-180,4 0 270,0 0 0,1 0 0,0 0-90,3 0 0,-3 0 90,0 4 0,3-3-90,-4 7 0,5-2 90,0-1-90,-4 3 90,3-3-90,-3 5 90,4-1 90,0 4-90,0-2 0,0 2 180,0-4 0,0 13 180,0-5-180,4 9-91,1-11-89,5-2 90,-5-7-90,3 2 90,1-7-90,6 7 180,8-7-270,0 3 90,1-4 0,-5 0-359,-2 0 269,-2 0-180,-1 0-540,4-4 360,-4 3 181,1-7-541,11 3 1,-10-5 539,7 5 270,-9 1 0,-1 0 0,2-1 0</inkml:trace>
  <inkml:trace contextRef="#ctx0" brushRef="#br2" timeOffset="218891">22469 10669 10321,'0'5'-90,"0"-1"-180,0 0 360,4-3-1439,-3 3 270,4 1 1079,-5 0 0,4 4 0,1 0 0</inkml:trace>
  <inkml:trace contextRef="#ctx0" brushRef="#br2" timeOffset="219016">22451 10873 7533,'0'6'0,"0"2"0,4-3 1079,-3 0-359,3-1-361,-4-4 631,0 0-1530,4 0 270,-3 0 180,7 0 90,-7 0 0,8-8 0,-4-2 0</inkml:trace>
  <inkml:trace contextRef="#ctx0" brushRef="#br2" timeOffset="223123">19138 11692 7533,'0'5'-540,"0"-1"810,0-4 0,-4 4-180,3-3 269,-3 8 91,0 0 0,3 5-180,-3 9-180,-1-7 90,4 5-90,-3-6 89,4-1-179,0 4 0,-4-4 180,3 13-180,-3-6 90,0 6 0,3-9-180,-3 5 270,4 5-270,0 1 0,0 3 270,0 0-270,0 5 180,4-11-629,13 8-181,-4-22 0,21 1 450,-18-13-629,11-5 359,-8-4 540,0-1 0,3-3 0,2-2 0</inkml:trace>
  <inkml:trace contextRef="#ctx0" brushRef="#br2" timeOffset="223425">19380 11980 7533,'-9'0'809,"4"0"-899,-4 0 90,8 0 90,-7 0-180,3 5 540,-9 0-270,8 4 180,-6 0-180,7 1 0,0-1 89,0 4-89,5 6 0,0-4-540,5 3 270,0-9 0,4 1-359,0-1 179,5-4-90,4-1 180,-2-4 0,2 0 0,-1-4 180,-6-1-180,3-4 1,-6-1 269,-3 1 89,1-13-179,-2 10 90,-4-6 90,0 10-180,-4 7 0,-2-3 0,-7 0 0,-2 3 90,-3-3-90,7 4-450,-1 0 271,11 0 179,-7 0 0,7 0 0,-3 0 0</inkml:trace>
  <inkml:trace contextRef="#ctx0" brushRef="#br2" timeOffset="224186">19706 12018 7533,'0'-10'0,"0"5"0,0-3 180,0 7-1,0-12 1,-4 7 180,3-7 0,-7-1-180,2 8 0,-3-6 0,0 11 0,-1-8-90,-7 8-1,-3-3-358,-8 4 269,9 0-180,-3 0 180,12 4-90,-4 2 180,5 3-270,4 0 90,-4 0 90,8 1 0,-3 7 90,4-1-180,0 11 90,0-12 0,4 3 0,2-9 90,3-4-90,0 4-180,5-8 180,4 3 0,-2-4-90,5-4 90,-10 3 0,6-8 0,-6 4-180,2-4-90,1-5 180,-4 0 0,3-1 0,-3-2 180,-5 7-180,3-4 180,-7 1-90,3-2-90,-4 5 270,0 2 0,-4 3-180,3 4 0,-3-3 270,0 4 90,3 0-90,-7 0-270,7 0 180,-4 4 179,5 6-179,0 4-90,0 5 0,0-5 0,0 4 180,0-4-90,0 5-90,0-5-3367,0 8 3522,0-6-781,0 10 625,0-2-530,0 0 621,0 7-334,0-10 334,0 10 2609,0 5-2699,0 7 90,5-3-90,-4-1 0,3-15 961,-4-1-1051,0 4 89,0-7-89,0 7-89,4-8 860,-3 8-861,3-7 0,-4-2 542,0 0-362,-4-8-270,3 0 180,-7-2 0,7-7-90,-8 7 0,4-7 90,-4 3-90,-5-4 90,4 0-90,-3 0 90,-1-4-180,-5-5 0,0-1 90,0-8 90,6 4-359,-1-5-91,0-8 180,4 6 180,-3-10-450,16-17 360,-6 18 45,9 4 1,5 0-766,12-2 450,3 8-231,9-6-308,-15 15 449,7-2 540,-7 4 0,2-5 0,-3 0 0</inkml:trace>
  <inkml:trace contextRef="#ctx0" brushRef="#br2" timeOffset="225604">20088 11590 7533,'-5'14'629,"-4"4"-89,8-8-270,-3 4 90,4-1-90,0-3 89,0 8-179,0-4 180,0 5 0,0-5-180,0 4 0,0-4-270,-4 5 270,3 0 89,-7-1-89,2 13-90,-7-1 0,3 7-180,-8 0 90,12-13 0,-7 3-180,8-4 0,-4 1 90,0 4 1,-1-9 89,5-1-180,1-9 180,0 1 0,3-5-90,-3-1 90,4-4 359,0 0-179,8 0 360,6 0-360,2 0 90,2 0 0,-5 0-180,2 0 179,7 0-89,2 0-90,-4-4 90,1 3-90,-6-8 180,12 8-180,-3-7 180,8 3-450,-12 0 180,1 1 0,-10 4-90,-2 0-270,3 0-449,-5 0 269,6 4 360,-4-3-450,1 3 181,-5-4 269,-1 0-1439,0 0 899,-3 0 180,3 0 540,0 0 0,-3-4 0,4-1 0</inkml:trace>
  <inkml:trace contextRef="#ctx0" brushRef="#br2" timeOffset="225869">20078 11543 7533,'-10'-9'1529,"2"0"-1169,8 3-450,0 2 719,0 4-449,4 0 360,1 0 179,8 0-89,6 0-450,1 0 0,-2 0-270,4 0 180,-3 4-270,5-3 180,-6 4-450,4-5-359,-11 4 449,7-3 90,-9 7-1079,1-7 0,-1 7 1349,-4-3 0,3 9 0,-2 0 0</inkml:trace>
  <inkml:trace contextRef="#ctx0" brushRef="#br2" timeOffset="226119">20125 11869 7533,'-15'0'0,"6"0"809,1 0-269,7 0 1709,-3 0-1530,12 0-179,-2 0-180,8 0 359,3 0-449,3 0 0,7 0-450,1 0 90,-8 0 180,1 0 0,-10 0-1529,2 4 809,0-3 180,-2 3 450,11 0 0,-7 1 0,8 5 0</inkml:trace>
  <inkml:trace contextRef="#ctx0" brushRef="#br2" timeOffset="229688">20599 11794 7533,'-5'0'1169,"1"0"1260,4 0-1980,4 4-89,1-3 0,4 8-180,1-4 90,-1 4 90,0 1-181,0-1 1,1 0-90,-1 0 0,-4 5 90,3-4-270,-2 4 90,3-5 180,-4 0-90,3 1-3367,-7 3 3252,8-3 205,-8 4-360,3-5 90,0 9 90,-3-3-180,3 4 180,-4-2-180,0-6 3302,0 6-3302,0-6 91,0 2-2880,4 5 2160,-3-11 269,4 9 270,-5-15-449,4 4 269,-3-5 90,7-5 180,-3 4 180,0-7 0,4-1 0,-4-6 0</inkml:trace>
  <inkml:trace contextRef="#ctx0" brushRef="#br2" timeOffset="230031">20934 11785 7533,'-4'-5'1439,"3"-3"-1169,-3 7-180,0-4-90,2 5 359,-2 0 1,0 0-180,3 0 90,-7 0 270,3 0-181,0 0-89,-4 0-90,4 5 180,-8 0-180,2 4-90,-6 0 180,2 9-90,-3-7-180,3 7 539,-19 12-449,15-12 90,-12 18-270,18-22 270,0 4-270,2-8 270,-6 8-270,6-8 270,-6 7-90,6-6 0,-6 2-90,6-4 90,-6 1-180,6-1-720,-2 0 1,4 1 359,-1-5 180,-3 3-90,7-3 91,-7 0-1,8 0 0,0-5 0,1 4 90,0-3-270,3 3-449,-3-4 359,4 0 180,4 4-629,1-3 989,4 3 0,0-4 0,1 0 0</inkml:trace>
  <inkml:trace contextRef="#ctx0" brushRef="#br2" timeOffset="232524">20748 12073 6273,'-5'0'270,"1"0"270,4 0-540,0 5 90,0-4 90,4 3-90,-3 0 270,3-3-271,-4 3 1,4 0 0,-3-3 0,3 3 90,0 0-90,-3 2-90,8-1 90,-8-1 0,3 0-90,0-3 0,-3 7 90,3-7 0,-4 8-180,0-8 180,0 3 90,0 0-180,0-3 0,0 7 90,0-7 90,0 3-180,0 1 90,0-4-360,0 3 180,0 0-90,0-3-600,0 3 1,0-4-1</inkml:trace>
  <inkml:trace contextRef="#ctx0" brushRef="#br2" timeOffset="233690">20431 11590 7803,'5'0'629,"0"0"-539,-1 0 90,1 0 0,8 0-180,-6 0 180,5 0-90,-7 0-180,4 0 90,1 0 0,-1-4 180,-4 3-540,4-4 270,-4 5 0,0 0-90,-1 0 180,0 0-630,-3 0 472,3 0 1,-4 4 0,0 2 0</inkml:trace>
  <inkml:trace contextRef="#ctx0" brushRef="#br2" timeOffset="234240">20478 11599 7533,'-5'5'0,"1"-1"90,-1-4 359,0 4-359,0-3 0,-3 4 360,7-1 180,-8 1-450,8 0-90,-3 3-1,4-2 91,-4 3-90,3 0 90,-3 5-90,4-4 90,-4 3-270,3 1 270,-3-4-90,4 8 90,-4 0-90,3-2 0,-4 5-180,5-10 90,0 6 90,-4-6 0,3 6-270,-3 6 90,0-6 0,3 8 0,-3-10 90,0-1 0,3 4-180,-8-4 180,8 1 0,-3 2 0,0-2 0,3 3 0,-3-3 0,0 3 0,3-4 0,-8 9 0,8-8 0,-3 7 0,0-12 0,3 4 0,-3-1 0,4-3 0,-4 4 0,3-5 0,-8-4 0,8 4 0,-3-4-90,4 4 90,-4-4 0,3 4 0,-3-8 0,4 7 0,0-7 0,0 7 270,0-7 989,0 3-1259,4-4 90,-3 0 0,7 0-180,-7 0 0,8 0 180,-4 0 0,4 0-630,0 0 271,1 0 89,-1 0-810,0 0 451,1 0 179,3 0 180,-2 0-989,6 0 449,-7 0 720,8 0 0,-8 0 0,4 0 0</inkml:trace>
  <inkml:trace contextRef="#ctx0" brushRef="#br2" timeOffset="235035">21064 11525 7533,'0'-6'0,"0"-2"-450,0 7 3238,0-3-2608,0 12 0,4-6 0,-3 7-180,8-9 0,-4 0 180,4 0-180,5 0-180,0 0 90,1 0 90,-2 0 0,-4 0-180,1 0 90,-1 0 0,-4 0-90,3 0 1,-2 0 179,-1 0 0,-1 0-270,0 0 90,-3 0 0,3 0 0,-4 4 90,0-3-90,0 3 270,0 0 0,0-3-180,0 7 180,0-7 0,0 8-180,0-8 90,0 7 180,-4-3-90,3 4 0,-3 1 0,4-1 0,-4 0 90,3 1-180,-3 3 269,4-3-179,0 8 180,-4-4-270,2 1 270,-2 2 0,4-2-90,-4 3-90,3 1 0,-3 0 90,0-1-90,3 1-90,-7 4 179,2 5 1,1-4-180,1 3 180,4 4-90,-4-9-180,3 9 0,-3-8 180,4-4-180,0 4 0,0-4 180,0 3-90,0-2-90,0-1 270,4 19-90,-3-23-90,3 20 90,-4-26-90,0 0 90,0-4 0,0 4 0,0-8 0,0 7-90,0-7 180,0 7 0,0-7-180,-4 3 90,3-4 90,-7 4-180,3-3 90,-1 4-180,-2-5 0,3 0 180,-4 0 0,-1 0-180,-3 0-90,2 0 270,-2 0-270,0 0 0,-2 0 180,1 0 90,-4 0-990,4 0 541,-5 0-1,0 0-1169,5 0 719,0 0 270,1 0 540,7 0 0,-11 4 0,7 1 0</inkml:trace>
  <inkml:trace contextRef="#ctx0" brushRef="#br2" timeOffset="236088">21604 11757 7533,'-5'0'629,"1"0"451,4 0-900,8 0 359,3 0-179,11 4-360,6 1 270,5 1-270,-5 2 360,4-7-450,-17 7 270,19-3-270,-20 5 180,11-5 0,-19-1-180,2 0 180,-7-3 0,3 3-90,-4-4 90,4 4-1,-3-3 1,3 3 0,-4-4 270,0 0-270,-4 5 0,3-4-180,-7 3 0,3 0 180,-5-3-90,1 7-90,-4-3 0,2 5 180,-6-1-270,6-4 90,-6 3 90,7-2 0,-8 3-719,8 0 359,-8 1 180,8-1-1259,-3 0 719,3 0 181,1 1 179,0-1 360,0 0 0,-5 5 0,0 0 0</inkml:trace>
  <inkml:trace contextRef="#ctx0" brushRef="#br2" timeOffset="236379">21511 12259 7533,'-5'0'719,"1"0"2070,4 0-2430,8 0-179,-2-4 0,12 3 0,-4-7 0,5 3 0,0-4-180,-1-1 180,5 1 0,1-5-540,3 4 270,1-7 180,0 6-90,0-6-1529,0 2-146,0-3 1226,-5-1-1350,0 5 1693,-4-4 0,3 3 1,2-3-1</inkml:trace>
  <inkml:trace contextRef="#ctx0" brushRef="#br2" timeOffset="237732">22339 11645 7533,'0'6'1349,"0"2"-540,0-7-359,0 7 180,0 6-1,0 5-449,0 5 90,0-1-90,0 0 0,0-4 0,0 4 180,0-5-180,0 5 0,0-3-180,-4 3 0,3-1 179,-8-2 1,8 3-360,-7 0 180,3 0 0,0 1-359,-4 3 269,8-3-427,-7 4 427,7-5 0,-7 4-360,3 9 270,-5-13 180,5 3-90,1-18 0,4-7 90,0 8 90,0-8 90,0 3 0,4-8 247,1 3-157,1-4-270,6 5 90,-6-4 90,8 3 90,-1-3-270,-3 4 269,8 0-89,-8 0-90,8 0 0,-4 0 180,5-4 0,-5 3-180,4-3-90,-3 4 90,-1 0 0,4 0 90,-8 0-180,8 0-90,-8 4 270,7-3-540,-2 3 270,-1 0 0,0-3-1079,-5 8 539,1-8 270,-1 3 180,0-4-1529,0 4 810,1-3 359,-5 3-629,3-4 449,-7 0 720,8 0 0,-8-4 0,3-1 0</inkml:trace>
  <inkml:trace contextRef="#ctx0" brushRef="#br2" timeOffset="237985">22441 11562 7533,'-14'-14'0,"4"4"719,6 1-269,4 0-360,0 8 1799,0-3-1529,4 4-1,-3 0 541,8 0-90,0 0-451,6 0 1,-1 0-90,8 4-180,-7-3 0,8 8 90,-8-8-540,2 3 360,2 0-1349,5 1 719,-5 0 180,-1 4-1708,-9-8 898,0 7 1260,1-3 0,-1 9 0,0 0 0</inkml:trace>
  <inkml:trace contextRef="#ctx0" brushRef="#br2" timeOffset="238240">22404 11915 7533,'-13'0'1169,"6"0"-180,-1 0-1078,20 0 89,-4 0 0,5 0 629,-5 0-359,-7 0 0,8 0 449,-8 0-269,7 4-180,-3-3 90,9 4 180,-4-1-91,3-3-89,1 3 90,9 0-270,-7-3 0,10 3-720,-11-4 360,3 0 180,1 0 0,-5 0-1619,4 4 899,-8-3 181,8 3-1530,-4-4 810,1 0 1259,2 5 0,-2-4 0,3 3 0</inkml:trace>
  <inkml:trace contextRef="#ctx0" brushRef="#br2" timeOffset="240325">22972 11478 7533,'-9'-13'1349,"3"6"-809,2-5-91,4 7-449,0 0 180,0 1 90,0 4-180,9 0 360,1 0-630,4 0 90,4 0 270,-8 0-450,8 4 180,-12 1 90,6 0 0,-6 3-809,-1-7 359,3 8 270,-7-4-810,7 4 451,-7-4 269,4 3-540,-5-2 810,0 3 0,0 0 0,0 1 0</inkml:trace>
  <inkml:trace contextRef="#ctx0" brushRef="#br2" timeOffset="240786">23009 11497 7533,'-10'-10'-180,"-3"1"0,12 4 180,-7 1 0,7 4 360,-7-4-90,7 3-91,-3-4 181,-1 10-90,4-4-180,-3 11 0,0-6 360,3 8-90,-3-1-91,4 2-89,0 3 90,0 1-90,0-5 0,0 8 0,0-7 90,4 8-180,-3 0 179,3-3-269,-4 6-539,0-6 719,0 7-512,0-7 332,-4 6 0,3-2 90,-7 0-450,7 3 270,-7-3 0,2-1-180,-3 4 0,4-7 180,-3 7-90,2-3 797,1-1-707,-7 12 0,10-13 435,-11 13-435,8-11 180,0-4 0,1-3 90,0-7 0,3-1-90,-3-4-90,4-1 180,0 0-180,0-3 0,0 4 90,0-1 0,0-3 89,4 3 1,1 0 0,0-3 0,3 3-90,-7-4 180,8 0-90,-4 0 360,4 4-450,0-3-1,1 3 91,-1-4-360,0 0 360,1 0-90,-5 0 90,3 0-360,-3 0 180,5 0-90,-1 0-359,0 0 179,1 0 180,-1 0 0,0 0-360,0 0 180,1 0 180,-1 0-1169,0 0 539,1 0 181,-1 0 269,0 0-989,1 0 1259,-1-4 0,0-1 0,0-4 0</inkml:trace>
  <inkml:trace contextRef="#ctx0" brushRef="#br2" timeOffset="241201">23343 11590 7533,'-10'-5'989,"2"0"-899,8 5-360,0 0 900,0 4-270,0 2-90,0 3 359,0 0-269,0 1-90,0 3 0,0 1 89,0 5 91,0 0-270,0-1 180,0 5-180,0-3 0,0 7 0,0-8-180,-4 8 179,3-7 181,-4 15-450,5-9-569,-4 6 659,3-5-180,-3 5 0,4-7 360,0 11-539,0-17 269,0 4 0,0 0-540,0-8 90,4 15 360,2-17-629,3 8-1,0-11-539,5-1 1079,-4-4-629,3-1 1018,-3-8-479,-1 3 360,0-7 0,1-2 0,-1-4 0</inkml:trace>
  <inkml:trace contextRef="#ctx0" brushRef="#br2" timeOffset="241520">23483 11980 7533,'0'-5'0,"0"-3"899,0 7 540,0-3-899,0 16 0,0 0-360,0 10 0,0-7 269,0 6-449,4-9 90,-3 5 270,12-3-810,-7-4 360,7-1 90,-3 0-629,-1-8 359,0 3 90,1-4 0,-1 0-270,0-4 270,0 3 1,1-12-181,3 3 270,-7-4-90,7 0 180,-12-3-90,7 5 0,-7-5 360,3 7 359,-8-7-449,3 5 0,-7-1-90,3 5 270,-5 7-270,5-8 180,-3 8-180,3-7-360,-5 7 180,5-3 90,-3 4-989,7 0 449,-3 0 180,0 4-360,3-3 271,-3 7-631,4 2 1080,0 0 0,4 3 0,1-3 0</inkml:trace>
  <inkml:trace contextRef="#ctx0" brushRef="#br2" timeOffset="242197">23790 12018 7533,'4'-10'1619,"2"-3"-1349,-1 3 449,3-4-359,-7 5 180,7-5-630,-7 4 180,3-3 90,-4 7-360,0-2 360,0 7-90,0-7-1,0 7-538,0-3 179,-4 4 270,-1 0-900,-8 0 810,2 0-89,-2 4-1,8 1 90,-4 4 0,4-4 90,0 8 90,1-7-270,4 7 360,0-3-270,0-1 0,0 0 90,0 1 0,0-1 0,4 4 0,1-6-180,0 5 90,8-11 90,-11 3 0,10-4-90,-6 0 90,-1 0 90,3 0-180,-3 0 180,4-4-90,1-1-90,-5-4-3187,3-1 3252,-3-3 25,1 3 0,2-4 270,-3 1-270,0 2 0,-1-2 450,0-1 2826,-3 8-2981,4-6 65,-5 11-360,0-3-90,-5 8 90,4 5 90,-3 1-180,4 4 180,0 3 90,0-5-180,0 10 0,0 0 540,0 6 0,0 2-271,4 10-377,-3-8 0,-1-3 288,5-5 90,-1 3-180,-3-3 90,3 4 0,0 0 0,-3 0-1,3-5-89,-4 4 0,4 9 0,-3-5 90,4 10-360,-5-13 180,0-5-90,0 4 0,0-7 0,0 7 90,-5-12-90,4 3 90,-7-9 0,3 0 90,0-3 0,-8-2 486,7-4-486,-3-4-90,1-2 90,2-3-180,-3-4 90,-4 2 90,2-6-270,-2-6 180,4-2-809,-1-11 359,5 7 180,1 1 90,4 5-719,0 9 359,0-4 180,0 8-539,4-12 539,1 11 180,5-7-539,-1 9 269,0 0 180,0 0 270,1-1 0,3-3 0,2-2 0</inkml:trace>
  <inkml:trace contextRef="#ctx0" brushRef="#br2" timeOffset="242712">24153 11794 7533,'-5'0'-180,"1"0"90,0 0 540,3 0 1708,-3 0-1438,8 4-270,-3-3-180,7 8-1,-3-4 91,1 4 0,2 1-90,-3-1 359,13 4-449,-7-2 0,7 2-90,-9-4 90,0 1 0,5-1 0,-4 0-90,3 1-90,-3-1 270,-1 0-540,0 0 270,1 1 0,-1-1 90,0-4-540,0 4 180,1-4-359,3 8 359,-6-3-90,9 8-1259,-14-12 809,10 7 271,-6-12 179,-1 7-989,3-7 1349,-7 3 0,7-4 0,-2 0 0</inkml:trace>
  <inkml:trace contextRef="#ctx0" brushRef="#br2" timeOffset="242940">24498 11748 7533,'-19'-5'2608,"1"0"-2158,7 5-180,-1 0-540,11 0-90,-12 9-269,7 1 269,-11 5-270,-6 10 1889,2-8-719,-6 10 719,0 0-719,7-7-180,-7 7 180,4 0-361,7-6-89,-5 6-359,6 0 179,1-7 90,0 7-630,5-4 630,4-4-90,1 0-1889,4-5 720,4-5 1259,1 0 0,8 0 0,2 1 0</inkml:trace>
  <inkml:trace contextRef="#ctx0" brushRef="#br2" timeOffset="244002">24591 11478 7533,'-10'-5'539,"-3"-3"-179,12 7 540,-3-4-720,4 1 89,0 3-89,4-3 0,-3 4 0,7 0 180,-2 4 0,3-3-180,-4 3-1,7 1 361,3-4-450,5 3-90,-2-4 270,-5 0-90,0 0-360,-2 0 90,6 0 90,-6 0 180,2 0-450,-4 0 180,1 0 0,-1 0-90,0 0 90,1 0 0,-5 0 0,-1 0-89,0 0-1,-3 0 270,3 0 0,-8 4-90,-1-3 0,0 7 0,-4-3 89,4 9-89,0-4 90,1 4-90,4-5 180,-4 0 0,3 13-90,-3-6 90,4 11 0,-5-8-180,4-1 180,-3 1 180,4 12-270,0-9-295,0 13 295,-4-15 180,3 15-270,-3-14 90,4 10 0,0-12-90,0 0-90,0 3 180,0-2-90,0 11 269,-4 19-269,3-16 90,-3 13 90,4-28 0,-4-5-90,3 4 180,-4-8-90,1 8-180,3-8 834,-3 4-384,0-5-270,3-4 90,-3 3-180,4-7 90,0 4 89,-4-1-89,3-3 90,-8 3 90,8 0-180,-3-3 0,0 3-90,3-4 180,-7 0-1,-1 4-89,-1-3 0,-4 8 0,5-8-270,0 3 270,-1-4-90,-3 4-180,-6-3 90,0 7 90,-4-7-1169,-4 7 899,6-2-1529,-5-1 269,-1 7 1081,6-10-2430,-6 11 1170,13-12 1619,-4 7 0,-1-3 0,-4 4 0</inkml:trace>
  <inkml:trace contextRef="#ctx0" brushRef="#br0" timeOffset="265142">1777 6307 7533,'-9'0'359,"4"0"91,1 0 0,4 0-180,0 4 90,0 1-1,0 4 1,0 5-3572,0 0 3392,0 5-2268,0-1 2177,0 1 91,-5 12-90,0 7-180,0 2 270,-3 4-180,3-3-90,-9 7 0,4-5-478,-4-2 747,5-5-269,-4 2 907,5-5 1,1 1-998,-7 10 180,8-17 0,2-2 0,0-6-180,0-1 90,-1-8 558,0 3-468,1-3-90,-1-5 180,4 3 105,-3-7-195,4 3 3276,0-4-1990,4 0-1196,2 0-1,-1 0 1,3-4 0,-3 3 0,0-3-90,8 0 0,-11 3-90,10-3 180,-11 4-90,8 0 90,-8 0 0,7 0 90,1 0 0,2 0 90,6 0-90,2 0 90,5 4 89,3-3 1,1 3-180,-4-4-90,-1 0-90,-9 0 0,4 0-90,-8 0 180,4 0-90,-5 0-90,5 0-90,-4 4 180,-1-3-180,-5 3-719,0-4 179,2 0 450,-1 0 90,3 0-1529,-3 4 720,5-3 989,-1 3 0,0 1 0,0 0 0</inkml:trace>
  <inkml:trace contextRef="#ctx0" brushRef="#br0" timeOffset="266911">2363 6363 7533,'-10'4'-630,"1"1"900,0 8 90,-5 6 269,4 9 181,-7 5-450,6 0 179,-2 7-269,3-10 0,-3 19-90,-1-10-45,7-12 0,0 1 135,-11 19-90,8 0-540,1-6-270,4-8 360,5-9 180,5-2-899,0-8 179,12 1-179,-1-6-90,10-5 1079,-10-4 0,5-4 0,-6-1 0</inkml:trace>
  <inkml:trace contextRef="#ctx0" brushRef="#br0" timeOffset="267593">2521 6539 7533,'0'-5'-90,"-4"-3"899,-1 7-539,0-7-90,0 7 540,1-4-271,-1 5 91,-4 0 90,0 17-450,-1-9-270,5 18 180,-3-7-180,7 9 90,-3 0-180,-1 0 180,4-5 0,-3-4 90,4-1-180,0 1 180,0 8 0,0 2-90,4 4-90,6 3 90,4-7 0,9-5 0,-8-7 0,7-7 90,-11-5-90,6-1 0,-2-4 0,3-4 0,5-6 0,5-4 0,1-13 0,-1-2-3277,-10 0 3162,-4 2 115,-1 0 0,-2-1 90,-2-1 0,-5 2-90,-4 4 89,0 3-89,0 2 0,0-4 90,-8 2 3186,-3-3-3070,-11 0-116,-6 8-360,-18 2-89,10 8 269,-8 1 180,20 8-90,1 1 180,9 8-1,0 2-89,9 3 180,1 1-180,8 4 0,1-4 0,4 4 180,5-8-180,5-2 180,0-8-180,8-1-180,-11-4 180,5 0 0,-2 0-450,-4 0 180,3 0-989,-5 0 269,2 0-629,4-4 270,-5-1 1259,-1-4 0,-3 0 0,-1-1 0</inkml:trace>
  <inkml:trace contextRef="#ctx0" brushRef="#br0" timeOffset="267917">2810 6372 7533,'4'-5'1619,"1"1"-720,4 4 1,5 4 89,0 1-179,5 4 269,4 5-359,0 0-361,-3 1-179,-2 2-3392,-9-7 3572,0 4 180,5 8-180,-4 2-1,-1 14-359,0-1-2088,-8-8 2268,3-2-270,-4-1 90,0-5 0,0 2 0,-4 3 90,3-10 1728,-8 7-2087,8-5 179,-7-8-90,7 3-900,-7 1 91,3 0 719,-5 1-1439,5-2 2313,-7 1-2223,5-4 799,-10 7 1,6-6 0,-2 2 0</inkml:trace>
  <inkml:trace contextRef="#ctx0" brushRef="#br0" timeOffset="268510">3415 6549 10321,'9'0'1169,"5"0"-1259,0 0 450,5 0-270,-1 0-90,1 0-719,-1 0 179,1 0-899,-4 0 179,-2 0-538,-8 8 1798,3-2 0,-7 7 0,4-3 0</inkml:trace>
  <inkml:trace contextRef="#ctx0" brushRef="#br0" timeOffset="268754">3452 6744 7533,'-10'0'90,"1"0"-90,9 0 989,0 0 360,0 4-539,0-3-1,0 3-89,4-4-180,2 0-270,11 0-91,3 0 1,0 0-899,-3 0 449,-3 0-3007,-4 0 3252,3 0-2404,1 0 360,4 0 1260,-2 0 269,6 0 540,-12 0 0,8 4 0,-4 2 0</inkml:trace>
  <inkml:trace contextRef="#ctx0" brushRef="#br0" timeOffset="272294">1330 6939 7533,'-5'11'539,"1"-3"-179,4-8 0,0 4-90,0-3-90,0 3 0,4 0 0,5-3 89,6 3-89,8-4-90,-4 0 0,0-4 180,3-1-90,-3-8 90,9-6-180,-4 4 0,-5-3-3367,-6 5 3431,-4 2-154,9-15 180,2 2-270,8-14 180,-9 9-90,3 3-90,-8 7 90,1 0 90,3 1 3186,-4-1-3070,5 1-206,-5-1 90,4 0-270,-8 1 180,12-13-90,-3 1 90,5-12 0,-1 5 0,-9 8-90,0 2 90,-5 5-179,0-6 179,1-5-270,-1-4-3007,-4 12 3162,-1-1 115,-4 11 90,5-7-180,-4 6 90,3-1 0,-4 7 90,0 1-180,0 0 180,-4-1-90,-2 1 0,1 0 0,1 4 3276,0 0-3160,3 5-206,-3-4 90,0 3 0,3-3-90,-4 4 90,1 0 0,3 0-180,-3 0 180,0 0 0,3 0-90,-3 4 90,0-3 0,3 8 0,-3-4-90,-1 4 90,4 0 90,-7-3-180,7 6 270,-7-2-90,3 9 90,-5 0-180,5-5 180,1-1 0,0 5 89,-1-3 1,-5 29-270,1-24 90,4 22-90,-3-22 90,7 7-180,-8 5-3187,4-7 3252,0 2-65,-3 4 90,-2 3 0,4 0 0,-6-3 0,7 0 90,-5-1 90,-3 12-180,3-5 0,-4-8 0,9-2 0,-3-13 0,2 4 0,-3 5 3276,0 1-2980,0 12-296,-1-11 90,5-2 0,-3-1-90,7-7 0,-3 4 0,-1 3 0,4-11 0,-3 6 0,4-3 0,-4-4 90,3 8-90,-3-12 0,4 6 180,0-11 0,0 4-180,4-1 90,-3-3-1,7 3 1,-7-4-90,4 0 90,-1 0 0,1 0-90,4 0 0,1 0 90,-5 0-90,3 0 90,1-4-90,6-1 90,3-9-90,1 4-90,-5-4 180,8 1-180,-2-2 90,8-7-360,0 2-179,-4-7 179,-2 8 180,-7 0-630,-2 6 91,1-1 449,-4 4-270,3-4-179,-3 5-451,3 0 1170,-2-1 0,6 1 0,-2 0 0</inkml:trace>
  <inkml:trace contextRef="#ctx0" brushRef="#br0" timeOffset="283551">4196 6363 7533,'-10'0'1439,"1"0"-809,9 0-361,0 0 91,4 0 180,6 0-180,8 4-91,2 1 181,19 0-90,-8 3-3482,7-7 3212,-7 3-789,-8-4 879,5 0-152,13 0 242,-2-4-181,-11 4 1,-1-1 0,8-7 0,0 7-646,-20-3 646,2 4 90,-6 0-360,6-4 2830,-2 3-2560,-5-3-270,2 4 1268,-6 0-1447,-1 0 275,-1 0-6,0 0 335,-3 0-2764,3 0 2160,-4 4-631,-8 1 181,2 8 449,-8-2 360,1 2 0,-2-4 0,-3 1 0</inkml:trace>
  <inkml:trace contextRef="#ctx0" brushRef="#br0" timeOffset="287323">4215 6400 7533,'-5'5'-450,"4"-1"720,-3-4 90,4 0-270,4 4 269,-3 1-179,8 5 90,-4-1-90,4 4 0,0-2-90,1 2 180,-1 1-90,0 4 89,5 2-89,-4 7 0,8-4 0,-12-3-90,6-2-90,-6-5 90,-1-3 0,7 8 0,-6-8 0,8 4 0,-1-1 90,2 2-3457,-1-5 3162,4 2 295,-4-6-180,1 3 90,2 0-90,-2 1-90,-1-1 180,0 0-90,-9 0 0,3-3 3276,-7 2-3160,7-7-116,-7 7 0,8-7 0,-8 3 89,3-4-448,-4 0 359,-8 0 0,1 0 0,-2 0-90,1 0 90,3 0 0,0 0-90,-4 4 90,4-2 0,-8 2-90,-2-4 90,-3 0-180,-9 8 0,2-2-90,-3 8 270,5-1-90,4-3 180,-3 4-90,2-1-90,1-7 90,6 7 0,4-8-90,-5 4 90,-4 1-90,-2 3-3187,-3-7 3162,9 7 25,-4-8 90,4 4 0,-5-4 0,5 4 90,0-4-180,5 0 180,4 3-90,1-7 0,-1 3 3276,4 0-3160,-3-3-26,0 4-90,3-1 0,-3-3 0,4 3 90,0-4 90,0 4-180,0-3 0,0 7 180,0-7-90,8 8-90,-6-4 180,11 0 90,0 3 0,3-3-91,6 1-89,-7 2 270,7-7-90,1 3 0,6-4-90,8 0 0,-8 0 0,3 0 89,-4 0-179,-9 0-90,3 0 90,-12 0 0,4 0-90,-1 0 90,-3 0 0,8 0-90,-8 0 180,12 0-180,-6 0 90,6 0 0,-11 0-180,1 0 180,-7 0-90,5 0-90,-1 0 0,0 0-90,-4 0 0,4 0 0,-8 4 90,7-3 1,-7 3-181,3-4 0,0 0-180,-3 0 0,8 0 1,-8 0-991,3 0 901,0 0 539,-3 4 0,-1 2 0,-5 3 0</inkml:trace>
  <inkml:trace contextRef="#ctx0" brushRef="#br0" timeOffset="288128">4038 7386 7533,'-6'0'-90,"2"0"629,4 0-269,0 4 0,0 5 0,-4 6-180,3-1 0,-3 4-90,4-8 0,-4 4 90,3-1-180,-3-3 270,-5 16-90,7-13-90,-10 12 90,11-14 0,-7 6-90,7-6 0,-8 2-90,8 0-180,-7-2 180,7 2-90,-3-8-1349,4-1 1259,4-12 90,-3 2 0,7-7-180,-3-9 270,5 1-269,3-11 539,-2 13-180,2-3 629,0 3-449,-2 4-90,2-3 90,-3 5 360,-5 2-91,7-2 1,-2 0 0,9 2-180,-4 2 0,-2 5-91,-4 4-89,1 0-180,-1 0 90,-4 4 90,-1 1 0,0 4 0,-3 5 0,4 0-90,-5 9 0,0-8 90,0 7 0,0-3 0,-5 5 0,4-1-90,-3 0-90,4-8 90,0 2-450,0-7 91,4 4 269,-3-9-1170,8-1 451,-4-4 179,8-4 1,-2 3 629,-2-7 0,-1-2 0,-3-4 0</inkml:trace>
  <inkml:trace contextRef="#ctx0" brushRef="#br0" timeOffset="288362">4308 7451 8342,'4'-5'2069,"1"1"-1709,4 4-270,1-5-90,-5 4 0,3-3 180,-7 4-810,7 0 270,-3 0 270,1 0-989,-2 0-180,0 4 449,-3 2 180,3 3-190,-4 0 1,-4 5 0,-1 0 0</inkml:trace>
  <inkml:trace contextRef="#ctx0" brushRef="#br0" timeOffset="288566">4326 7553 7533,'0'5'0,"0"-1"3276,0-4-2774,4 0-502,2 0 179,3 0-718,0 0 449,5-4-360,0-1 180,9 0-1169,1-3 90,3 3 0,1-5 529,-8 5 1,2-3 0,-8 3 0</inkml:trace>
  <inkml:trace contextRef="#ctx0" brushRef="#br0" timeOffset="288791">4615 7432 7533,'4'-5'809,"-3"-3"-269,3 3 90,-4 0-91,0 0 810,0 5-1528,0 9 269,4-3-90,-3 7-90,3 1 0,-4 4-90,0 6-180,-4 0-540,3-1 1,-3-5 89,4-3 361,4-6 449,-3-1 0,8-3 0,-4 5 0</inkml:trace>
  <inkml:trace contextRef="#ctx0" brushRef="#br0" timeOffset="289785">4391 5646 7173,'0'5'719,"0"8"-629,0-7 270,0 8 0,0-5-180,0 0-3457,-8 21 3022,6-11-1154,-10 16 1499,11-17 0,-12 13 180,7-1-270,-12 16-90,4-8 0,-5 3-90,1-7-270,3-2 91,2-9-361,8-8 270,0-7 2269,5-4-1999,0-3 0,0-9 0,0-8 0</inkml:trace>
  <inkml:trace contextRef="#ctx0" brushRef="#br0" timeOffset="290058">4363 5795 7533,'0'-5'0,"0"1"0,5 4 0,-4 0 0,7 0 0,-3 4 0,4 1 0,5 13 0,-4-7 1439,8 7-180,-4-1-899,9 3-270,-3 8-180,2-4 90,-3 2-180,0-6-180,-5 7 0,4-7-179,-8 2-810,8 1 539,-8-12 810,3 2 0,-3-13 0,-1 0 0</inkml:trace>
  <inkml:trace contextRef="#ctx0" brushRef="#br0" timeOffset="290459">4792 5646 7533,'0'-5'539,"0"-3"-179,0 7 540,0-3-451,-4 4-179,3 4 90,-4 5-270,1 1 90,3 4 0,-7 3 90,3 7-90,-5 9-1,1 4-89,0 1 180,0-1-270,-1-4 90,1-1-270,4-8 270,1-6-180,-1 4 90,0-6-90,0 6-90,1-3-179,4-5-91,0 4 180,0-12-270,0 7 1,0-8-811,0 4 451,0-4 449,0-1-370,4-4 1,1 5 0,5 0 0</inkml:trace>
  <inkml:trace contextRef="#ctx0" brushRef="#br0" timeOffset="294060">5536 6325 7533,'-10'4'-720,"5"-2"1260,-7 10 89,5-2-539,-6 5 180,4 2 0,-5 2-90,4 1-270,-4 2 360,1 9-90,-1 8-90,-5 0 0,4 1 0,6-12 90,1 0-91,3 0-89,-5 0 180,1 12 0,0-9-270,4 5 90,-4 3 90,8-12-270,-3 10 180,4-2-90,0-18 0,0 13 90,4-15-269,-3-5 89,8 2 0,-4-11-180,4 4 0,13-5-539,-1-5 89,15-4 810,-12-1 0,3-8 0,-8 4 0</inkml:trace>
  <inkml:trace contextRef="#ctx0" brushRef="#br0" timeOffset="294417">5573 6735 7533,'-5'0'270,"-4"4"-1,4 1 91,-4 4-3637,0 1 1434,-1-1 3611,1 8-1318,-4 3-1679,6 0 1409,-5 1 0,11-10-180,-3 6 2538,4 2-2358,0 1-360,4-2 180,-3-4-360,7-5 3572,6 0-3482,1 0-3007,8-3 2893,-5-2 204,5-8-90,5-6-2088,-3-4 2268,-2-1-90,-1-6 90,-11 9 180,6-5 437,-7 3-347,-5 4-270,-1-8 0,-4 8 270,0 1-180,-4 1 0,-1 6 2664,-17-6-2664,5 3 0,-9 0 0,7 1 0,0 4 2469,-3 0-2289,2 0-630,-3 0 0,9 0 360,4 4-899,6-3 449,4 7 540,0-7 0,0 7 0,0-2 0</inkml:trace>
  <inkml:trace contextRef="#ctx0" brushRef="#br0" timeOffset="295207">5954 6828 0,'0'-10'0,"0"-3"2412,0 3-1782,0-4 1408,-4 5-1678,-1 0-90,-4 3 859,-9-2-949,3 7 3096,-8-3-3340,9 4-26,0 0 0,5 4 270,-1 1-90,1 5-540,0-1 181,0 13 89,-1-10-180,5 39 450,1-31-180,4 28 180,4-29-180,5 4 180,6-13 0,3-1-90,5-18 0,-7 3 0,1-7 0,-3-1 0,-8 0 0,10-9 0,-9 4 0,6 0 180,-4 1-180,-3 4 180,6-9 89,-6 4-269,4-4 90,-6 8-90,-4 6 90,0 1-90,0-2 180,0 0-180,-4 1 0,3 5 90,-8 4-180,8 0 90,-7 4-90,7 5 270,-3 10-180,4 5-3277,0-1 3252,0 0-497,0-8 522,0 2 180,0 10-90,0 7-2005,0 4 2005,0-2 982,0-3 1,0 0-983,0 12-45,0-5 0,0 0-1204,0-1 1159,0 1 90,0 1-1113,0-15 1023,-4 14 1989,3-12-1989,-8 5 210,8 0-210,-7-10 0,7-5 1992,-7-9-1992,3 1 90,-1-5 2034,-6 3-2034,-3-7-3367,0 3 3072,-7-4 205,4-4-449,-14-5 269,-3-10-90,-2-4 180,13-1 270,7 5-360,7-3 180,5 7-90,1-4 3366,8-7-3340,6 2-26,8-14 90,6 5 0,0 5-90,-1 6-90,-5 7 90,5 2-449,5-1-1,5 0 270,-4-1-1079,10 2 989,-17 8 0,5 1-179,-1 0 539,-10 3 0,11-4 0,-12 1 0,-2-1 0</inkml:trace>
  <inkml:trace contextRef="#ctx0" brushRef="#br0" timeOffset="299095">6345 6474 7173,'14'0'1619,"5"-8"-1259,4 2-90,5-8-270,-4 1 269,3 2-179,-7-2 0,-2 8-180,-4 1 0,-5 0 1,-4 3-1,-1-8 0,0 8 180,-3-3 0,4 4-90,-5 0 0,-9 8 89,7 3 1,-6 3-90,8 0 0,-4-5 90,3 4-90,-3 10 90,4-2 0,0 6 90,0 16-180,0-18 45,0 4 0,0 2 45,0 4-90,0-8 0,0 1 90,-4 23-3038,2-7 2858,-2-4 90,4-12 0,-4 0 90,3 0-270,-3-4 270,4 3-90,-4-4-90,3 9 1,-3-3-356,4-5 445,0-6-233,0-9-127,0 0 180,0-4-90,0-1-719,0-4 179,4-4 3367,-3-9-3637,7-11 319,-7-1 1,7-6-1,-2 8 1</inkml:trace>
  <inkml:trace contextRef="#ctx0" brushRef="#br0" timeOffset="299522">6550 6474 7533,'0'-9'-1080,"4"4"1530,-3-4 90,4 4-450,-5 0 269,0-3-269,0 7 0,0-3 0,4 4 270,-3-4 180,3 2-540,0-2 90,-3 4 270,7 0 179,2 0-359,0 0 0,3 4 0,1 2 90,0 3-90,13 4 90,-6 2-270,-2-5 179,-7 3-89,-7-4 0,0 1 0,-1 4 90,-4-5-270,0 4-3187,0-2 3252,0 2 25,0 9-90,-4-6 180,-1 7-180,-4-1-2088,0-7 1998,-1 4 187,1-1-97,0-8 90,-1 3-539,1-3-313,4-1 672,-3 0-810,-2-4 541,0 4 89,1-8 90,0 3-719,4-4 2117,-4 0-1128,4 0 0,-4-4 0,4-1 0</inkml:trace>
  <inkml:trace contextRef="#ctx0" brushRef="#br0" timeOffset="303673">6010 6344 7533,'-9'-5'-630,"4"1"1350,1 4 1259,4 0-1620,12 0 1,4 0 0,16 0-180,-7 0-180,1 0 360,1 0-91,-6 0-269,6 0 270,-4 0-270,-4 0 180,17-4-360,-19 2 180,9-2-90,-17 4-90,1 0 90,-1 0-89,0 0-91,0 0 0,-3 0 90,2 0-90,-3 0 90,0 0 0,-1 0-539,-4 4 359,0-2 90,0 2-449,0 0-181,0-3 91,0 7 809,-4-3 0,-1 0 0,-4 4 0,-1-4 0</inkml:trace>
  <inkml:trace contextRef="#ctx0" brushRef="#br0" timeOffset="304517">6085 6390 0,'-5'6'0,"-4"-2"1872,8-4-2231,-7 0 1498,7 4-420,-7-3 770,7 3-769,-8-4 2556,8 0-2530,-3 0-207,4 4-449,4-3 90,2 7 90,7-2-90,-3-1-90,4 3 90,-1-3-180,-2 0 180,6 4-91,-6-4 91,10 4-180,-1 0 90,4 1-180,3 3 90,-12-2 0,7 2-180,-8-4 180,1 5 0,-2-4 0,-8-1 0,0 0 0,-1-4-89,-3 4 178,7 5-178,-7-4 89,3 3 0,-4-8 0,0 4-90,0-4 0,-4 4 90,3 1-180,-7-1 180,3 0-270,-9 5 180,0 0 90,3-4-180,-1 3 90,3-8 0,-14 12 0,10-9 0,-7 8 0,10-11 0,0 5 0,-3-1 0,3 0 1,1 1-1,4-5 90,-3-1 0,7 0 0,-4-3-90,5 7 180,0-7 899,0 4-629,5-5-90,0 0 89,8 0-269,-3 0 180,4 0 90,-1 0 90,2 0-180,3-5-90,1 4 179,0-3-539,-1 4 270,1 0 0,-5 0-90,0 0-90,-5-4 90,0 3-90,-3-3 90,2 4-359,-3 0-1,0 0-90,-1 0-270,1 0 1,-4 0-1530,3 0 1080,-4 4 359,0-3 810,0 7 0,-4-7 0,-2 4 0</inkml:trace>
  <inkml:trace contextRef="#ctx0" brushRef="#br0" timeOffset="304982">6187 7107 7533,'-5'0'-360,"1"0"1889,4 0-1529,-4 0 360,3 4-270,-3 1 90,4 4 269,0 5-179,0 0 0,0 5 0,0-1-360,4-3 0,-3 2 0,7-6-450,-3 2 91,0-8-91,0 0 180,-1-5 180,-3 0-1439,3 0 1619,0-9 0,-3 3 0,3-7 0</inkml:trace>
  <inkml:trace contextRef="#ctx0" brushRef="#br0" timeOffset="305233">6131 6949 7533,'-5'0'180,"1"0"1169,4 0-630,12 0-3996,-4 0 2663,9 0 1653,-7 0-859,3 0-450,2 0 180,-1 0-719,-1 4 269,-3-3 3392,-1 7-3212,-4-7-899,4 11 1259,-8-5 0,7 6 0,-3-4 0</inkml:trace>
  <inkml:trace contextRef="#ctx0" brushRef="#br0" timeOffset="305455">6252 7097 7533,'-5'0'90,"1"0"989,4 0-719,8 0-270,3-4 0,3 3-360,0-3-810,-9 4 361,3 0 629,-7 4-450,3 1 540,-4 5 0,0 3 0,0 2 0</inkml:trace>
  <inkml:trace contextRef="#ctx0" brushRef="#br0" timeOffset="305625">6280 7190 7533,'6'0'1439,"2"0"-1079,-7-4-1,3 3-179,-4-3-360,0 4 270,4-4 90,-3 3-1079,7-3 359,-2 4 540,-1-4-1169,3 3 269,-3-4 900,0 1 0,4-1 0,-4-4 0</inkml:trace>
  <inkml:trace contextRef="#ctx0" brushRef="#br0" timeOffset="305857">6439 6995 8072,'-6'0'990,"-2"4"-630,7-3-180,-3 8-1,0-4 1,3 0 180,-8 7-90,8-6-360,-3 8-3187,4-5 3252,0 0 115,-4 5 0,3 0 90,-3 1-450,4 7 270,0-11-720,0 6-1908,0-7 2448,0-1 1189,0 9-1638,0-11 179,4 9 450,1-10 0,0 3 0,0 0 0</inkml:trace>
  <inkml:trace contextRef="#ctx0" brushRef="#br0" timeOffset="306833">6187 5776 7533,'0'-5'-630,"0"1"540,0 4 810,-4 0-181,3 4-179,-3 2 0,4 3 0,-4 8 179,-1 7-359,-1 5-180,-2-1 90,3 7-180,-4 3 90,-1-2-90,1 3 180,0-7-539,-1 6-1,5 0 360,1-14-720,4-7 361,4-16 179,-3 7 0,8-7 270,0 3 0,5-12 0,5-2 0</inkml:trace>
  <inkml:trace contextRef="#ctx0" brushRef="#br0" timeOffset="307239">6383 5925 7533,'0'-5'0,"0"1"-360,0 0-180,-4 3 1170,3-3-1,-8 4 811,-12 8-1170,7-6-181,-12 10 1,17-10-180,0 6 1,-1-3 178,-7 4-178,5-4 178,-5 4 1,7-8-269,-3 7 268,3-7-89,-4 7-89,5-3-91,0 1 180,-1-2-360,5 0 270,-3-3 90,7 7 0,-3-7-90,4 3 270,0-4 0,0 5-180,0-4 0,4 3 180,-3 0 0,7-3-180,-7 3 359,7-4-179,-2 4 90,3-3 0,0 7 0,1-7-180,-1 4 90,0-5-180,0 0 90,1 4 89,3-3-358,2 3-1,3-4 90,-3 0-270,2 4 90,-2-3 180,-1 7-1169,0-7 539,-5 8 720,9 0 0,-7 1 0,7 4 0</inkml:trace>
  <inkml:trace contextRef="#ctx0" brushRef="#br0" timeOffset="308527">7024 6409 6723,'0'-5'360,"0"1"-90,-4 4 90,3 0-270,-3 0 89,0 0 181,3 0 0,-8 0-90,4 4 0,-4 1-90,0 8-180,3 2 90,-2-1 179,7 12 1,-7-1-90,7 12 0,-3 0 0,0 1 0,3-1-90,-4 0 0,5-8-90,0-6 0,0-2 0,5-1 90,0 4 0,0-10-270,3-1 0,-3-8-360,1 0 360,2 3-359,-3-7-451,4 4-89,5-5 539,-8 0 270,6 0-539,-6 0 809,3 0 0,0-5 0,0 0 0</inkml:trace>
  <inkml:trace contextRef="#ctx0" brushRef="#br0" timeOffset="309262">7164 6502 6273,'0'-5'540,"0"1"-90,0 4 90,0-4-451,0 3 361,0-4 90,0 1-360,0 3 989,0-3-809,4 4-360,1 0-90,0 0 270,4 0 90,-4 0-360,4 0 90,0 0 0,1 4 0,3 1 0,-3 5-90,4-1 0,-9 0 90,-1 1-90,0 3 0,-3-3 90,4 8 0,-5-8-90,-5 8 90,-4-4 0,3 1 0,-7-2 0,8 1-90,-4-4-90,-4 8 180,2-8-180,-2-1 90,-1 8 180,4-14-180,-3 13 180,7-10-90,2-1 90,0-1-90,3 0 0,-3-3 0,4 3 270,0-4-90,4 0-180,-3 4 270,7-3-90,-2 4 359,7-5-269,1 0-90,5 0 90,4 0-90,-8 0-270,3 0 360,4 0-900,-10 0 270,14 0-809,-16 0 539,4 0 1,-1 0-1440,2 0 1080,-1 0 989,-5 0 0,4 0 0,-3 0 0</inkml:trace>
  <inkml:trace contextRef="#ctx0" brushRef="#br0" timeOffset="309767">7434 6670 7713,'-5'0'1169,"0"4"-629,1 1-181,3 4 91,-3 5-360,4 0 0,0 0 90,-4 0-90,3-1 90,-3-2-270,4 2 90,-4 1 90,3-4-270,-3 3 0,4-3-180,0-1 0,0-4-359,0-1-361,0-4 721,4-8-181,1-2 270,0-5 0,3 2 180,-2-5 90,-1 7-180,-1-7 1,0 13 448,-3-3-179,7-2 630,-3 0-90,1-3 539,2 8-539,-7 0-91,7 5-359,-7 0-180,3 0 450,1 0-270,-4 0-270,7 0 270,-7 5-90,3 0-90,0 8 0,-3-7 90,3 7-90,-4-4 0,0 6 0,0 3 90,4-3-1,-3-2-628,4-4 179,-5 1 270,4-5-1259,-3 3 989,7-7 0,-7 3-1439,7-4 1439,-2 0 360,3 0 0,0-4 0,0-1 0</inkml:trace>
  <inkml:trace contextRef="#ctx0" brushRef="#br0" timeOffset="310043">7695 6530 7533,'-11'0'0,"3"0"0,4 0 0,3 0 0,-3 0 0,4 4 0,0-3 1619,0 3-180,0 0-809,0-3-181,8 8-449,2-8 0,9 3-359,-5-4 269,0 4 90,-5-3-810,0 3 270,5-4-449,-4 4 179,8-3 451,-12 3-451,2 1-89,-8 0 899,0 4 0,-4 5 0,-1 0 0</inkml:trace>
  <inkml:trace contextRef="#ctx0" brushRef="#br0" timeOffset="310235">7639 6716 7533,'-6'5'0,"2"-1"1079,4-4 0,0 0-629,9 0-90,1 0-360,9 0-90,3-4-450,-2-1 91,7 0 359,-3-3 180,-5 7-180,3-4-90,-12 5 180,8 0 0,-8 0 0,4 0 0</inkml:trace>
  <inkml:trace contextRef="#ctx0" brushRef="#br0" timeOffset="310484">8011 6632 7533,'4'-5'1709,"-3"1"-1709,3 4 629,-4 0-449,-4 4-90,-1-3 180,0 7-90,-3-2 719,2 24-899,1-12 90,1 21-90,4-15-269,0-4 179,0-3-990,0 1 451,4-7-181,6 7 450,0-13 90,3-1-1169,1-8 1439,-4-1 0,4-4 0,-5-1 0</inkml:trace>
  <inkml:trace contextRef="#ctx0" brushRef="#br0" timeOffset="310695">8076 6437 7533,'-9'-4'1439,"0"3"-1349,3-3-270,-2 4 630,7 4-180,-3 1-91,4 4 361,-4 5-360,3-4 90,-3 3-180,4-3 899,4 3-1528,1 2-721,4-1 361,1 0-810,3-9 1709,1-1 0,1-4 0,-2 0 0</inkml:trace>
  <inkml:trace contextRef="#ctx0" brushRef="#br0" timeOffset="312258">8289 6335 7443,'5'5'989,"-4"3"-719,7-7 270,-3 12 89,4-3-179,1 13-90,-1 0 0,0 9-180,1-7-90,-5 2 89,3 0 91,-7 6-90,7 5-360,-7-5 180,4-6-180,-10 4 0,-4-1 270,3 3-449,-7-2 179,8-11 0,-4 3 180,0-5-270,-1 1-90,-3 8 270,3-7-90,-4 3 0,5-9 91,0-5-631,-5 4 90,4-7 1,-3 3-271,8-9 1,1 0 899,4-4 0,8-2 0,2-3 0</inkml:trace>
  <inkml:trace contextRef="#ctx0" brushRef="#br0" timeOffset="312586">8634 6716 8612,'4'5'-210,"-3"3"0,3-2 0</inkml:trace>
  <inkml:trace contextRef="#ctx0" brushRef="#br0" timeOffset="313389">8755 6511 6633,'-5'0'1349,"1"0"181,4 0-1081,12 0-269,-1 0-180,12-4 90,-8 3 90,2-7-270,-6 3 180,2 0 0,0-4-180,-2 8 0,6-7 180,-10 3-180,5 0-3187,-7 1 3072,0-1 205,4 4-90,-8-3 90,3 0-90,-4 3 0,0-3 90,-4 8 0,3-3 3276,-4 7-3250,1-2-26,3 7 0,-7-3 0,7 8 180,-3 1-180,0 0 0,3 0 180,-3-2 0,4-2-180,0-1 270,0 12-180,0-9-90,0 10 180,-5 4-90,4-10 0,-3 10-180,4-12 90,0 4 90,0-4 0,0 8-180,0-3 180,0 16 0,0-1-1,0 4-659,0-11 660,0-5-90,0-8 0,0 4 0,0-4 0,-4 3-90,3 6 90,-3-7 90,4 1-90,-4-13-270,3 0-90,-3 1-539,4-5-1,0-1 181,0-4 750,-5 0-571,4-8 270,-3 1-90,4-10 90,0 2-179,0-3-371,0-1 1,0-4 0,0 0 0</inkml:trace>
  <inkml:trace contextRef="#ctx0" brushRef="#br0" timeOffset="313736">8932 6660 7533,'5'-33'809,"3"1"-899,-7 12 180,3 7-90,-4 5 90,0 3 90,0-1 0,0 2 0,4 4 90,-2 0 539,10 0-629,-6 0 0,4 4 360,2 2-180,-2 7-91,5-3-89,-2 4 0,-4-5 0,1 0 0,-5 1 0,3-1-180,-7 0 180,3 1 0,-4-1-180,0-4-90,0 3 270,0-2-90,0 3-90,0 0 90,-4 0-90,-1 1-180,-8 3 180,2-3-360,-2 4 180,4-5 0,-1 1 180,-3-1-450,2-4 180,-2 3 91,0-7-1,2 8-450,-6-8 270,6 3 90,-2-4-359,4 0 179,-1 0 90,1 0 90,0 0-449,3 0 359,-2 0 90,7 0-449,-3 0 719,4-4 0,4-2 0,1-3 0</inkml:trace>
  <inkml:trace contextRef="#ctx0" brushRef="#br0" timeOffset="314133">9295 6409 7533,'0'-5'-810,"0"1"1530,0 0-360,0 3 719,0-4-270,0 1-89,-4 3-540,3-3 180,-3 4-180,-1 4 0,4 1-1,-7 5-179,3-1 270,0 0-90,-4 5 0,8-4 0,-7 8 0,3-4 0,0 9 359,-3 5-359,2 1 0,1-1-180,1-6 90,0-3 90,3 4-270,-3-4 180,4 12 0,0-2-3212,0 9 3122,0-5-90,0-10 0,4-1 90,1-12-270,0 4 90,8-5 0,-7 0-899,7 1 449,-3-5 271,3 3-991,-3-7 541,8 7 269,-8-6 270,8 2-899,-4-4 809,5 0 360,-5 0 0,4-4 0,-3-2 0</inkml:trace>
  <inkml:trace contextRef="#ctx0" brushRef="#br0" timeOffset="316943">9537 6446 7353,'-5'-4'989,"1"3"-449,4-3 90,0 4-361,4 8 1,-3-2-90,7 12 0,-3-8-90,5 8 90,3 1 90,-3 0-270,4 4 360,3 8-271,3-1 1,0 3-180,-3-6 1,-3-4-91,0 0-990,9 1 990,-8-5-449,2-6-181,-8-8 271,1-1-811,7-4 1350,-5 0 0,5-4 0,-7-1 0</inkml:trace>
  <inkml:trace contextRef="#ctx0" brushRef="#br0" timeOffset="317203">9862 6400 7533,'-9'0'359,"-1"4"361,-3 1 0,-6 13-181,-9 5-89,-4 10-315,13-12 0,0 0-3412,-9 9 2999,1 5 548,0-3-360,10-6 90,-8 5 0,14-13 332,-2 1-602,-1 4 90,8-8-720,-6 7 361,11-12 269,-3 4 0,4-5-629,0 0 359,0-3 180,0 2-244,4-7 1,1 3 0,4-4-1</inkml:trace>
  <inkml:trace contextRef="#ctx0" brushRef="#br0" timeOffset="317630">9890 6642 0,'9'0'0,"-4"0"2322,4 8-1782,-8 2 1408,3 13-1318,-4 1-360,-4-1 0,3-4 769,-8 3-769,8-3 3006,-7 9-2710,7-8-117,-3-7-89,4-4 0,0-4-450,0 0-1439,0-1 719,0 0 451,0-3-1081,0 3 1081,4-12-541,1-2 270,4-13 630,1 3-359,3-6 359,-7 10 0,7-1 0,-8 7 270,4 1-181,1 0-89,-5-1 810,7 1-180,-6 4-1,4-3-269,-2 7-180,-7-4 90,7 5 449,-3 5-629,1 0 90,-2 0-90,-4 3 180,4-3-90,-3 13-270,3-7 270,-4 7 0,0-9-180,0 0 90,0 1-180,0 7 180,0-5-810,4 1 360,-3-5 270,8-7-89,-4 8-271,4-8 0,4 3-989,2-4 1439,3 0 0,-3-4 0,-2-1 0</inkml:trace>
  <inkml:trace contextRef="#ctx0" brushRef="#br0" timeOffset="318297">10420 6214 7533,'-5'5'-720,"-3"3"1350,7-3-1,-7 9 1,7 8-90,-4 3-1,5 16-179,0-7-180,0 3 0,0-9 90,5 11 90,-4 0-315,3-11 0,0 0-45,-3 16 179,3-4-179,0 0 0,-3-1-218,1-11 0,0-1 38,-2 21 180,0-21 0,0 1-90,0 15 180,0-2-90,0-13-180,0-9-90,0-6-539,0-3 179,0-5 270,0-1-269,0-4 615,5-8-795,-4-3 359,7-3 180,-7-4 270,7 8 0,-3-8 0,5 4 0</inkml:trace>
  <inkml:trace contextRef="#ctx0" brushRef="#br0" timeOffset="319312">10625 6502 7533,'-9'-9'359,"0"4"-89,-1-4 90,5 8 0,1-7 90,4 7 89,0-7-449,0 7 0,0-3 270,12 4-180,-4 0 270,26 0-91,-8 4-269,11 1-90,-5 4-90,-8-4 1,-6 4 89,0-8 0,-8 7-540,4 1 450,-5 2-450,-4 2 360,-1-4 0,-4 1-269,0 11 359,-8-4 0,2 6-90,-12 2-90,0-4 180,-2 11 90,-3-4 270,5 0-270,3-8 360,2-3-180,3-8 0,5 1-180,-3-1 269,7 0 91,-3 1-270,4-5-90,0 3 180,0-3-90,0 0 90,0 4 0,4-8 90,5 3-180,2-4-180,-2 0 180,3 0-1,-6 0-89,8 0-179,-5 0 89,1-4 0,-1 3-180,8-8 0,-1 8 90,3-3-3097,11-4 644,-17 6 1083,17-10 1550,-20 10 0,4-6 0,-5 3 0</inkml:trace>
  <inkml:trace contextRef="#ctx0" brushRef="#br0" timeOffset="319714">11007 6688 7533,'-5'0'1349,"1"0"-899,-1 4-91,0 6 181,-4 8-360,0 6 90,4-4 0,-4-3-180,8 1 90,-7-7-90,7 7-180,-3-5 90,4-3-540,0 4 90,0-9-719,4-1 989,-3-8-90,7-1-450,1-9 1,2-4 89,11-14 540,-11 10 90,2-4 360,-4 17-90,-4 4-180,0-4 809,3 8-539,-7-3-90,3 4 540,1 0-271,-4 0-449,3 0 180,0 4-90,-3 2 0,3 7-270,0-3 90,-3 4-90,3-5-360,-4-4 270,4 4-359,-2 0-91,6-3 270,-7 6-359,7-10 179,-3 6 270,0-7 270,4 3 0,-4-8 0,4-1 0</inkml:trace>
  <inkml:trace contextRef="#ctx0" brushRef="#br0" timeOffset="319923">11285 6558 7533,'0'-10'1889,"4"-3"-1889,-2 12 0,2-3 180,0 4-180,1 0 0,4 0 269,1 0-89,-5 0-90,3 0-90,-3 4 180,0-3-90,8 3-180,-7-4-270,3 4 180,0-3 1,-8 4-901,7-1 540,-7 1 1,3 4 539,-4 5 0,0-4 0,0 3 0</inkml:trace>
  <inkml:trace contextRef="#ctx0" brushRef="#br0" timeOffset="320113">11285 6707 7533,'-4'5'2338,"3"-1"-2068,-3-4 540,4 0-630,0 4 0,4-3-270,10 3 90,-3-4-450,7-4-989,12-1 539,-12-4 630,13 4-899,-13-4 1169,-8 8 0,8-3 0,-4 4 0</inkml:trace>
  <inkml:trace contextRef="#ctx0" brushRef="#br0" timeOffset="320418">11667 6604 7533,'-10'0'1349,"-3"0"-1169,12 0 90,-3 0 89,0 0-179,3 0 90,-3 0-360,0 5 180,3 0 90,-3 8 0,4-3 0,0 4 0,0-5 0,-5 9 0,4-7-450,-3 11 270,4-8 0,0 5-270,0-5 180,0 0 0,0-5-720,4 0 361,-3-3 179,8 2-1079,-4-7 179,4-1 1170,0-5 0,1-5 0,-1 1 0</inkml:trace>
  <inkml:trace contextRef="#ctx0" brushRef="#br0" timeOffset="320610">11658 6400 7533,'-5'-4'1979,"0"3"-1800,5-4 181,0 5-90,0 9-180,5-7-540,0 6 91,4-4 269,0-3-1170,-3 7 1260,10-2 0,-9 3 0,11 0 0</inkml:trace>
  <inkml:trace contextRef="#ctx0" brushRef="#br0" timeOffset="328269">11872 6297 7533,'-10'-4'-180,"5"3"360,1-7 90,4 7 179,0-3-179,4 4 180,1 0-360,5 4 90,-1-3 90,0 11 89,5-5-89,0 14 270,9-1 0,1 12-181,4 1 91,-4 4-90,-2 5-90,-11-12-180,1 5 270,-7-7-1,0 9-179,0-7 0,-5 1-3457,0-13 3432,-5 1 25,0 8-270,-4-2 180,0 3 90,-1-6-270,1-3 0,-4 4 90,-2 5-90,1-4 3366,4 3-3250,-2-8-206,6-1-270,-8 1-2827,9-4 2713,-3-6-246,3-1 270,-1-7 360,2 3-449,4-4-2648,0 0 3129,4 0 0,2 0 1,3 0-1</inkml:trace>
  <inkml:trace contextRef="#ctx0" brushRef="#br0" timeOffset="336291">3061 8753 8072,'9'5'-90,"-4"-1"810,4-4-90,0 0-271,-3 0-3636,15 0 3023,-14 0 1473,19 0-1039,-15 0-180,7 0 180,-5 0-360,6 0 0,5 0-989,0 5 989,-2-4-720,-7 7 360,-2-7 271,-3 7 3391,-1-3-3752,-4 1-179,3 6 809,-7-10 0,4 10 0,-5-6 0,0 3 0</inkml:trace>
  <inkml:trace contextRef="#ctx0" brushRef="#br0" timeOffset="336573">3061 9042 7533,'-14'5'-180,"4"-1"899,2 0 1,7-3-450,-3 7-90,4-7 539,8 8 1,2-8-270,5 7-270,-2-7 359,1 3 1,4 0-360,-2-3 90,1 3 89,1-4-179,-7 0-180,11 0 180,-3 0 0,0 0-360,4 0 90,4-4-899,2 3 539,8-3-90,-8 4 91,-2 0 269,-8 0-1259,-5 0 179,12 0 1260,-5 0 0,3 0 0,-7 0 0</inkml:trace>
  <inkml:trace contextRef="#ctx0" brushRef="#br0" timeOffset="337774">4140 8651 0,'-9'0'0,"-1"0"1243,5 0-1513,-3 0 1499,7 0-959,-7 0 1039,2 0-1039,1 0 3006,-3 0-2711,7 0 245,-3 0-540,0 0-90,3 0 90,-3 0-1,12 0 91,6 0-180,2 0 180,10 0 90,10 0-270,-8 0-1,24 4 181,-18-3-270,0 3-90,-3-4 0,-13 0 180,1 0 0,0 0-270,3 0 0,6-4 180,10-1-90,0-4-360,-9 3 180,-3 2 90,-16 4 0,3 0-629,-3 0 359,-1 0 90,0 0-809,-3 0-1,-2 9-179,-4 1 1259,0 4 0,0 0 0,0-5 0</inkml:trace>
  <inkml:trace contextRef="#ctx0" brushRef="#br0" timeOffset="338492">4149 8688 7201,'-22'0'720,"6"0"524,3 0-435,8 0-124,5 0-505,13 4 388,2 1-209,13 9-179,-4-4-6,-1-1-84,-4 0 90,-5-4 0,4 4-270,-4-4 90,1 4 0,-2-4 0,5 8-90,-7-7 0,7 7-180,-1-4 90,-1 6 270,6-5-90,-7 2 0,-2-7-90,-3 5-90,-1-1 180,0-4-180,0 8 180,-3-11 0,2 10-179,-7-7 179,3 5 0,-4-5-540,-8 7 540,2-1-270,-12 3 0,-1 8-180,-8-3 1,-7 9 179,-3 0-2406,8-4 2496,2-5 0,9-2 270,-26 10 0,24-9-45,-4-3 0,1-1 314,8 1-179,-8-1 0,8 0-180,6-5 90,1 0 90,3-3 0,-1 2-90,2-7 0,0 7 90,3-7 2496,-3 8-2496,0-8-90,3 3 0,-3-4 0,4 4 0,0-3 539,0 3-449,0 0-90,0-3 180,0 3 90,4-4 90,5 4-1,10-3-179,9 4-180,-4-5 90,3 0 180,4 0-180,-1-5 179,16 0-269,-4-4-90,-8 0 90,-3-1-359,0 1-91,4 4 90,7-3-360,8 7-89,-23-4 89,7 5-180,-28 0 361,6 0 179,-11 0-899,3 5 449,-4-4-809,0 3 1529,0 0 0,-4 1 0,-1 4 0</inkml:trace>
  <inkml:trace contextRef="#ctx0" brushRef="#br0" timeOffset="339073">4019 9590 7533,'-9'5'90,"4"3"449,-4-7 91,8 12-540,-3-7 270,0 7 0,3 1 179,-7 8-359,7-5 0,-4 9-90,5-16 90,0 8 180,0 0-180,0-2 89,-4 1-538,3-3 179,-3-8 0,4 6-540,0-11-809,0 4 1259,4-10 0,-3 0-360,3-4 91,1-4 269,-4-2-90,7-4-270,-7-7 360,7 9 180,-7-9-270,8 8 91,-4-2 628,4 1-179,4 2-270,-2 6 900,2-2-271,-3 4 361,3-1-451,-3 5 1,4 1-270,-5 8 0,0 1-90,-3 5 0,-2-1-91,-4 4 1,4 6 0,-3 5 90,3 4-270,-4 0 180,0-9-450,0-1 91,0-5 359,0-2-990,4-2 181,1-1 539,1-7-450,2 3-90,-3-4 451,4 0-631,1-4 900,-1-9 0,0 1 0,1-5 0</inkml:trace>
  <inkml:trace contextRef="#ctx0" brushRef="#br0" timeOffset="339270">4261 9562 7533,'5'0'719,"-1"0"-269,-4 0-450,4 0 450,-2 0 0,6 0-271,-7 0 1,7 0 180,-3 0 0,17 0-900,-10 0 360,6 0-899,-6 0 269,-10 4 630,11-3-719,-12 7 0,3 2 899,-4 0 0,-4 3 0,-1-3 0</inkml:trace>
  <inkml:trace contextRef="#ctx0" brushRef="#br0" timeOffset="339441">4298 9701 7533,'-5'0'899,"1"5"-269,4-4 719,0 3-539,4-4-631,1 0 1,5 0-360,-1-4 180,4-2-809,2 1 269,8-3-899,-4 3 719,4 0 91,-9-4 629,4 8 0,-8-7 0,4 3 0</inkml:trace>
  <inkml:trace contextRef="#ctx0" brushRef="#br0" timeOffset="339619">4568 9590 7533,'5'0'1079,"4"0"-629,-8 0-270,7 0 90,-7 4-180,7 1-1,-7 4 1,3 1 0,-4-5 90,0 7-90,0-6-180,5 12 90,-4-8-989,3 4 269,0-1-629,1 2 529,4-1 1,1 0 0,-1-5 0</inkml:trace>
  <inkml:trace contextRef="#ctx0" brushRef="#br0" timeOffset="340197">4261 8093 7533,'9'4'719,"5"13"-89,-8 4-90,2 11-1,-8-4-89,0 4-90,-8 14-360,6-14 90,-6-6 0,-1-1-90,3-3 270,-7 13-495,0-8 0,0-1 225,-5 5-720,-4 16 181,5-25-541,11-15 91,-8 10-271,9-24 1260,1 0 0,0-11 0,-1-1 0</inkml:trace>
  <inkml:trace contextRef="#ctx0" brushRef="#br0" timeOffset="340427">4242 8279 7533,'19'-5'539,"-9"0"-449,3 1 810,-4 3-91,6 1-89,3 5-360,-7 5-180,1-1 269,-7 4-269,4-2 0,1 6-180,-1-6 0,-4 2-90,8 5 0,-7-3 270,7 4-540,-8-6 180,8 1 180,-7-8-1169,3 6 90,4-11-900,-3 4 900,9-5 1079,-5-5 0,0 0 0,-5-4 0</inkml:trace>
  <inkml:trace contextRef="#ctx0" brushRef="#br0" timeOffset="340704">4615 8065 7533,'-5'-11'1799,"0"3"-1799,5 8 359,0 0-89,0 4-90,0-3 360,0 12-180,0-7-180,0 12 179,0 0 91,0 10-180,0 5 90,-4 4-360,3-8-90,-7-2 0,7 0 0,-7 2-720,3 4 181,-1-5-810,2-5 359,4-9 720,0 0-899,0-5 1259,0-4 0,4-1 0,2-4 0</inkml:trace>
  <inkml:trace contextRef="#ctx0" brushRef="#br0" timeOffset="342376">5470 8530 7533,'0'-5'-900,"0"-4"1980,-4 8-721,3-3 91,-7 8-90,-1 6-90,-2 13-90,-2-3 90,4 11 89,-5 5-89,4 8 180,-1-3 0,0 3-360,5-9 0,1 1-1697,-5 4 1,2-2 1696,5-10 0,1-2 0,-6 24-2139,7-10 2049,-8 6-488,8-14 488,-3-5-1458,4-3 1548,0 3 1008,0-3-1547,0 4 1942,4-4-2122,6-6 269,0-9 180,3-4 234,5-5-504,-7-5 3572,11 0-3931,-7-8-1,7-10 630,-6 2-179,6-1 359,-8-4 0,1 9 0,-2-10 0,0 1 0,-6 5 0,5-6 0,-7 4 629,0-5-359,0 8 0,-5 2-90,0 14 180,0 4 179,-5 4 271,0 10-360,0 1-91,1 4 271,0 7-540,3-6 180,1 12-360,5-8 90,4-5-360,1-10 270,-1-5 0,8-4 0,-5 0-90,9-4 0,-2-10-179,1-5 179,3-9 180,-9 8-90,-5-1 180,0 6-180,-8 1 90,3 0-90,-4 5 270,-4 0-270,-10 3 180,-10-2-90,0 7 0,-3-3 0,4 8 0,3-3 90,2 7-90,4-7 0,5 8 0,4-4-90,-4 0 90,4 3-540,0-2 180,1-1 0,4 3-809,4-3 1169,5 4 0,2 1 0,2-1 0</inkml:trace>
  <inkml:trace contextRef="#ctx0" brushRef="#br0" timeOffset="343179">5908 9060 7533,'9'-9'-450,"1"0"270,-5-1 1080,-1 1-541,-4 4 91,0-4-180,0 8 0,0-7 180,-4 3-271,3 0 1,-8-3 0,0 7 0,-1-4 0,-8 5-180,4 0 0,-1 5-180,-2 0 90,2 8 90,-4 6-90,5 0 90,5 4-90,5 0 90,4 5 0,8-3 0,-2-7 0,8-10 0,-5-8 0,4 0 270,2 0-270,8-12 90,-4 1-90,0-12-90,-6 8 180,1-6-180,0-3 180,1-9-180,-2 0-3187,-8 9 3162,4 7 25,-8 3 90,3 8 0,-4-2 0,0 8-90,0 0 90,0 4 0,0 1 270,0 4 3006,0 5-3070,0 4-26,4 6 0,-3 8 0,3-3 90,-4-1-181,0-5 181,4 4-90,-3-7-90,3 7 270,-4 8-90,5 4-135,-5-9 0,1 0-45,3 15 44,-2-11 1,0 1-135,-1 11-91,1-13 1,0-2 180,-2 7-180,0-3 90,0-2 0,0 5-90,0 8 90,0-16-90,-4 0 0,-1-11 90,-9 0-269,0 0 360,-5-5-451,-4-9-180,-13-1 181,9-8-181,-12-10 540,15-5-180,4-5 0,7 5 540,9 2-270,4 2 0,0-3 90,0-1 0,4 0-180,1 1-90,5-1 539,3 1 1,6-5-270,-4 3 180,7-3 179,-4-3-539,-2 9 180,6-8-90,-12 14 90,3-2-3457,1 4 2802,-4 4-419,4-4 624,-5 8 90,9-3-449,-3 4-1260,20 0 720,-9 4-181,2-3 631,-6 3 719,-12 1 0,8 0 0,-4 4 0</inkml:trace>
  <inkml:trace contextRef="#ctx0" brushRef="#br0" timeOffset="348897">6494 8511 7533,'-4'5'-90,"-1"0"809,0-1-449,1-3 180,4 3 359,12-4-269,8 0-180,13 4-180,0-3 180,3 12-91,-7-11-269,-1 10 90,-5-11 90,-5 3-270,1 0 90,3-3 360,10 3-360,-2-4 90,19 0 0,-18 0-180,9-4 90,-16 3-90,-1-3 0,-1 0-90,-2 3 180,-1-3-359,-10 4 179,-1 0-990,-7 0 900,3 4-719,-4-3 90,0 11 539,0-10-180,-4 11 270,-1-12 270,-4 7 0,-5-3 0,0 5 0</inkml:trace>
  <inkml:trace contextRef="#ctx0" brushRef="#br0" timeOffset="350569">6494 8567 6363,'-5'0'540,"1"0"1169,4 0-1619,0 4 180,0 1 0,4 5-90,-3-1 89,8 4-179,-4-2 270,4 2-90,0 1-270,1-8 180,-1 6-90,0-7 90,1 5-180,-5-5 180,15 11 90,1 0-360,4 4 180,-3-3 89,-5-3 1,3 0-180,0-4 90,1 3-90,-15-8-90,6 0 180,-7 3 0,5-7-180,-1 4 90,-4-1 90,-1-3-270,0 3 270,-3 0-90,4-3-90,-1 3 90,-3-4 0,3 0 0,-4 4 90,0-3-90,0 3 0,-4-4-90,-1 5 90,-1-4 0,-2 7-180,3-3 90,-4 4 90,3 1 0,-2-1 0,3 0 0,-4 1-89,4-1 89,-3 0-90,3 1 90,-4-1-270,-17 13 180,12-10 180,-16 10-180,20-13 0,-8 4 90,8-2-90,-8 2 90,8-8 90,-3 4-180,3-4 90,1 0 0,0 3 90,-1-3-180,1 1 180,-4 2-90,2-7 0,2 7 0,1-7 0,3 3 0,-5-4 0,1 4 0,4-3 0,-4 8 0,8-8 90,-7 3-90,3-4 0,0 0 0,1 4 0,4-3 0,0 3 90,-5-4-90,4 0 0,-3 0 0,4 4 0,0-3 449,0 3-269,4-4-90,2 0 90,3 0-90,-4 0-90,3 0 90,-2 0 90,7 0 0,-3 5-180,4-4 180,-1 3 0,6-4 0,5 0 0,8 0-91,-7 0 91,1 0 0,1 0 0,2-4 90,4 3-360,3-4 90,-7 1 0,15 3 0,-17-3-3277,4 4 3252,-13 0 25,-8 0 90,16 0-90,-14 0 90,18 0 0,-18 0-90,5 0 180,-3 4-90,-8-3-180,6 3 3366,-6-4-2980,-1 0-296,3 0 0,-7 0 0,7 0 90,-7 0-90,3 0-90,1 0 180,-4 0-180,3 0-90,0 0 180,-3 0-3059,3 0 2520,-12 0 269,6 0 270,-7 0 0,1 0 0,-2 0 0</inkml:trace>
  <inkml:trace contextRef="#ctx0" brushRef="#br0" timeOffset="352159">6588 9414 7533,'-6'0'-270,"-2"0"180,7 4 0,-3-3 540,0 7-1,-1-7-359,-1 7 270,2-7 0,0 8-180,3-4 0,-3 4 0,0 0 0,3 1-1,-3-1 1,0 0 0,2 1 360,-6 11-360,7-9 0,-7 18 0,7-19 0,-3 7-360,4-9 90,0-3 90,0 2 90,0-7-270,0 7 90,4-7 0,-3 3 180,3-4-450,-4 0 180,4 0 0,-3 0 90,7 0-629,-2 0 269,-1-4-270,3 3 1,-3-11 449,5 10-540,-5-11-10,3 8 1,-3-8 0,5-2 0</inkml:trace>
  <inkml:trace contextRef="#ctx0" brushRef="#br0" timeOffset="352394">6504 9293 7533,'-10'0'-1260,"5"0"1980,1 0 629,4 0-269,17 4-990,-9-3 0,14 3-1,-13-4-358,0 0 179,1 0-630,3 0 450,-3 4 90,4-3 0,-5 3-269,0 0 179,1-3 90,-5 4 180,3-1 0,-3 1 0,5 4 0</inkml:trace>
  <inkml:trace contextRef="#ctx0" brushRef="#br0" timeOffset="352627">6699 9423 7533,'-5'0'0,"1"0"-90,4 0 270,8 0 0,-2 0-91,8 0-268,-9 0 179,3 0-360,-3 0-90,4 0 0,0 8 270,-4-2-89,0 8 179,-5-5 90,0 0 0,-5 1 0,0 3 0,-4 2 0</inkml:trace>
  <inkml:trace contextRef="#ctx0" brushRef="#br0" timeOffset="352802">6708 9553 7533,'0'5'0,"0"-1"2069,0-4-1710,5 0 271,-4-4-450,7 3 0,-3-3 0,0-1-360,3 4 180,-3-3-630,8 4 360,-2 0 180,2 0-1259,-3 0 629,-1 0 361,0 0-1,0 0 360,1-4 0,3 3 0,2-3 0</inkml:trace>
  <inkml:trace contextRef="#ctx0" brushRef="#br0" timeOffset="353022">7043 9395 7533,'-5'0'-360,"0"0"-270,5 0 1170,0 4-360,0-3-90,0 7 0,0-7 809,0 8-449,0-4-180,0 4 270,0-4-181,0 4 91,0 0-180,0 10-90,0-4-360,0 3 180,0-9 180,0 0 0,-4 0-900,3 0 360,-3 1 270,4-1 0,0 0-1259,0 0 720,4-3 629,-3 2 0,8-7 0,-4 3 0</inkml:trace>
  <inkml:trace contextRef="#ctx0" brushRef="#br0" timeOffset="353922">6810 7897 7533,'-9'10'-540,"4"-1"720,-8 4 0,11 2 0,-10-1-180,7 0 449,-1-1 181,-2 10-90,3 10-450,0-3-334,1 9 334,4-14-515,0 7 515,-4-4-180,3 0 180,-3 8 0,4-10-180,0 9 90,0-19 0,0 5-1169,0-2 269,4-8 674,-3 2-134,7-13 516,-3-4 0,8-6 1,2-4-1</inkml:trace>
  <inkml:trace contextRef="#ctx0" brushRef="#br0" timeOffset="354310">7099 8018 7533,'0'-5'539,"0"1"-1078,0 0 179,0 3 90,-4-3 900,-2 4 89,-7 4-359,3-3-180,-8 7 270,-1-3-180,-4 9-270,-9 0 90,-2 5-669,5-5 490,-2 0 89,4 3 0,-2-1 0,5 2-90,2-4 0,12-5-90,-8 5 180,8-4 90,1-1-180,5-1 758,4-7-488,0 8-180,4-4 0,1 0 449,4 3-269,0-7 90,1 4 180,3-1-270,2 1 90,-1 0-1,4-1-89,-4-4-90,1 0-90,2 0 180,2 0-630,4 4 181,1-3 179,-5 3-1170,-1-4 631,-8 0 269,7 0 90,-6 0 270,10 5 0,-9 0 0,5 4 0</inkml:trace>
  <inkml:trace contextRef="#ctx0" brushRef="#br0" timeOffset="358884">7564 8772 7533,'-5'0'270,"1"0"719,4 0-539,0-4-270,0-2 0,4-3-1,1 4 1,4-7 0,9 1 180,2-16-180,3 11-90,-4-10 90,7 7-270,-9-4-3187,5 3 3072,-8 2-587,-9 13 792,3-3-90,-7 7 90,3-3-90,-4 4 0,0 0 3088,0-4-3177,0 3 914,0-3-735,0 12-90,0-2 180,-4 7-90,3-3-90,-3-1 270,0 0-180,3 1 90,-3 11-90,4-4 0,-4 6 180,3-6-180,-4-2 0,5 3 180,-4 5 90,-1 9-270,0-6 180,-3 5 90,7 0 89,-8 7-269,8-3 0,-3 5 90,4-17-90,0 1 0,0 11 90,0-5-90,0 12 0,0-9 0,0-5-90,0 3-90,-4-3 180,3 1-180,-3 2-90,4-11 270,-4 3-180,3 0-90,-3-8 180,4 7-90,0-8-90,-5 9 0,4-3 0,-3-2 180,4-4-89,0-9-181,0 3-180,0-7-1439,0 3 1169,0-16 361,4 5-1,-3-15 0,8 7-539,-4-20 846,0 8 1,3-13 0,-2 12 0</inkml:trace>
  <inkml:trace contextRef="#ctx0" brushRef="#br0" timeOffset="359221">7788 8772 7533,'0'-5'-270,"0"-8"540,4 7 0,-3-7 269,7 3 91,1-3-3842,2 2 3572,2 2-1663,-4 5 1483,1 0-981,-1 3 981,4-3 270,2 8-450,4-3 2352,-5 7-2082,0 1 1902,-1 6-1993,-3 4 1872,0 3-1781,-6-2-3547,-4 3 3252,0-9-155,-4 8 360,-6-3-180,-4 14-270,-9-5 90,8-4 90,-7-2-359,3-8-1,-9 1 270,8-2 2942,-6-8-3032,15 0 1,-2-1-811,4-3 361,3 3 269,-2-4 360,7 0 0,-3 0 0</inkml:trace>
  <inkml:trace contextRef="#ctx0" brushRef="#br0" timeOffset="359738">8289 8614 7533,'-5'0'-630,"1"0"1080,4 0 359,-4 0-449,3 0 90,-7 0 90,7 0-361,-8 0 181,8 4 0,-7 1-180,3 4 0,-4 1 0,3-1 0,-2 4 269,3 6-89,-8 5-90,3 8 0,1-7-180,5 1 90,-1-11 0,4 7 0,-3-7-180,0 8 89,3-5 181,-3 5-90,4 5 0,0 9-360,0-11-180,8 25 91,-2-36-181,8 19-450,-1-24 181,-3-5 449,4-1-360,-5-4 181,0 0 89,0 0-1349,1 0 1709,-1 0 0,4-4 0,2-1 0</inkml:trace>
  <inkml:trace contextRef="#ctx0" brushRef="#br0" timeOffset="360527">8466 8688 7533,'-5'-5'0,"-3"1"0,7 4-90,-3-4 0,4 3 180,0-4 0,-4 1 449,3 3 271,-4-3-360,5 4 359,0-4-449,5 3-180,0-3-90,4 4 270,4 0-180,-2 0-91,2 0 91,-3 4 0,-1-3-90,4 3-90,6 0-270,-4-3 270,3 3-90,-9 1-89,1-4 89,-1 7 0,-4-7-180,3 3 180,-7 0 0,4 1 0,-5 5 0,0-1 0,0 0 90,0 1-90,-5 3 0,-4 1 90,3 1 0,-11-2 0,11 1 0,-11 0 90,2 1-180,1-2 90,0-4 180,5 5-90,0-4 0,-1 4 90,5-5 90,-3-4-270,7 3 90,-3-7 90,4 4-180,0-1 89,0-3 361,0 3-270,8 0 0,-2-3-90,8 3 0,-5-4-180,0 4 270,5-3 0,-4 4-360,12-5-90,-7 0 0,8 0-1079,-4 0-1928,-5 0 1723,0 0 571,-5 0 533,0 0 91,0 0-451,1 0 270,-1-5 181,-4 4 359,3-7 0,-6 3 0,6-4 0,-3-1 0</inkml:trace>
  <inkml:trace contextRef="#ctx0" brushRef="#br0" timeOffset="361013">8764 8800 8342,'0'13'1349,"0"-7"-1259,0 7 90,0-8 90,0 4-90,0 5 0,0-4 0,0 3 0,0-3 180,-4 7-271,3-1 1,-3 2 90,4 4-360,0-11-89,-4 15 179,3-18 0,-3 8-450,4-15 90,0 7-359,0-7-541,0 4 631,4-18 539,-3 6 0,3-11 0,0 9 180,-3 0 0,7-1-270,-3-7 360,5 5-180,-1-9 360,5 6-90,-4-3-3457,3 3 3792,-7 6-342,2 1 6,-7 7 1,3-8 180,0 8 90,1-3-180,0 4 3006,4 0-2939,-8 0-101,7 0-57,-7 0-89,7 4 0,-7 1 0,8 1 0,-8 2 0,3-3 0,0 0 180,-3 4-90,7 0 270,-7 5-270,3 1-1,-4-2-89,0-3 0,0-1 90,5-4-360,-4 3 90,3 2-179,-4 0 179,4-1-90,-3-1 180,3-7-990,0 8-1169,5-8 1440,2 3 719,2-4 0,-3 0 0,-1 0 0</inkml:trace>
  <inkml:trace contextRef="#ctx0" brushRef="#br0" timeOffset="362422">9081 8753 7533,'-5'0'539,"0"-4"-359,5 3 90,0-3 0,5 4 0,0 0-90,4 0-270,-4-4 180,3 3 0,-2-3-90,3 4-90,0 0-90,1 0 90,-1 0 0,-4 0 90,3 0-360,-2 4 270,-1-3 0,3 3-449,-7-4 179,3 4 180,0-3-630,-3 7 810,3-7 0,-4 8 0,0-4 0</inkml:trace>
  <inkml:trace contextRef="#ctx0" brushRef="#br0" timeOffset="362649">9127 8874 9062,'10'0'719,"-1"-4"-809,0 3-359,1-3 89,3 4-540,-3 0 271,8 0-271,-4 0 900,-3 0 0,5-4 0,-5-2 0</inkml:trace>
  <inkml:trace contextRef="#ctx0" brushRef="#br0" timeOffset="363021">9416 8800 7533,'5'4'-1260,"-1"-3"1260,-4 3 180,0 0 0,4-3 0,-3 3-90,4 0 180,-5-3-180,0 8 0,0-4 180,0 0-1,0 3-179,0-3 0,0 1 180,0 2 90,0 1 270,0 6-450,-5-1-180,4 0-90,-3-5 270,4 0-1,0 1-179,0-1 0,0-4 90,0 3 0,0-3-539,0 1 179,0 2 270,0-7-1529,0 3 1529,8-8 0,-6-5 0,7-6 0</inkml:trace>
  <inkml:trace contextRef="#ctx0" brushRef="#br0" timeOffset="363235">9490 8642 7533,'-10'-6'1259,"2"2"-1619,8 4 720,0 0 90,-4 4-90,3 2-540,-4 3 90,5-4 180,5 3-810,-4-7 180,7 8-179,-3-4 719,0 0 0,3-1 0,-2-4 0</inkml:trace>
  <inkml:trace contextRef="#ctx0" brushRef="#br0" timeOffset="363547">9732 8632 7533,'-5'-5'-1529,"4"-3"1529,-3 7 0,4-7 0,0 2 0,0-3 0,0 0 0</inkml:trace>
  <inkml:trace contextRef="#ctx0" brushRef="#br0" timeOffset="363964">9722 8390 7083,'0'10'1079,"0"3"-899,0-3 0,0 8 270,0 1-90,0 0-180,0 8 269,0 1-89,0 9-3637,0-3 3432,0-2 115,0-5-180,0-7 270,0 19-181,-4 5-179,4 0-115,-4 5 295,4-20-270,-4 7 270,3-3-90,-4 4 0,1 8-1,-1 3-134,2-20 1,1 0 44,-2 19 179,4 3-179,0-20-90,0 1 90,0-8 3246,0 0-3246,0-3 0,4-2-180,-3-5 0,3-3 0,0 0 263,-3-2-263,3-7-720,-4 7 450,5-7 181,-4 4-1,3-5-540,-4 0-179,4-5-91,5-4 260,-3-5 1,6-5 0,-7 0 0</inkml:trace>
  <inkml:trace contextRef="#ctx0" brushRef="#br0" timeOffset="366283">9880 8772 8072,'0'5'1170,"0"-1"-631,0-4-179,5 0-180,0 0 0,4 4 90,0-3 90,5 3-1,0 1-179,9 0 0,1 8 0,-4-3-270,1 4 90,-10-5 0,2 0 180,1 1-450,-4-1 180,7 9-90,-2 1-359,3 13 449,-3-7-630,-2 2 360,-3-13 91,-5 0 89,-1-5-540,0-4 270,-3 4 180,7-8 1,-6 3-541,6-4 270,-7 0 540,7 0 0,-7-4 0,3-1 0</inkml:trace>
  <inkml:trace contextRef="#ctx0" brushRef="#br0" timeOffset="366574">10244 8688 7533,'-10'-4'0,"5"3"359,1-3 1,0 4-360,3 0 720,-8 0-270,4 0-181,-4 0 451,-4 8-180,-6 6-450,-1 6 90,2-1-3393,0-2 3303,4-2 90,-13 16-135,8-11 0,0 2 45,-7 18-90,5-15 0,3-1-1611,7 1 1611,-7 2-270,5 0 180,3-11 0,0 6-720,6-13 361,0 0 269,3-3-900,-3 2 3089,4-7-2369,0 3 90,4-4-269,1 0 2454,4 0-2365,5-4 450,4-1 0,2-5 0,3 1 0</inkml:trace>
  <inkml:trace contextRef="#ctx0" brushRef="#br0" timeOffset="367059">10271 8949 7803,'0'5'1349,"0"3"-989,0-7-1,0 7 1,0-3-90,0 1-90,0 2 450,0 9-630,0-4 0,0 9 179,0-13-358,0 0 179,0 0 0,0 1 179,0-1-538,0 0 269,0-3 90,0 2-90,0-7-630,0 7 360,0-7-359,0 3 449,5-4 90,-4 0-540,3 0 361,0-4-451,1-5 180,0-6 451,4-3 89,-8 3 90,3 2 0,0 4 180,-3-5-180,7 4-90,-7-4 0,3 5 449,0 0-179,-3-1-90,4 5 990,-1-3-451,-3 7 541,7-7-721,-7 7-179,3-3 180,0 4-90,2 0-180,3 4-270,-4 1 360,3 0-91,-7 3-269,3-3 1,1 9 89,-4-4 0,3 4 89,0-5-89,-3 0 90,3 1 0,-4-1-180,4 8 180,-3-9-90,3 8-809,1-11 449,-4 1 90,3 2-359,0-7-271,-3 7 360,3-7-269,0 3 269,1-4 180,0 0-460,4 0 1,-4-4 0,4-1 0</inkml:trace>
  <inkml:trace contextRef="#ctx0" brushRef="#br0" timeOffset="367556">10551 8688 7533,'0'-5'-1080,"0"-3"1530,0 2-270,0 1 90,0 1 0,0 4 179,0-4-89,0 3 0,4-3 0,-3 4-180,7 0 0,-7 0-1,8 0 181,-4 0 90,4 0-270,-4 4 180,3-3-90,-2 7-91,3-3 1,-4 1 90,3 2 90,-2 1-180,3 2 180,0 6 89,0-2-269,-3-1 0,-2-1 0,0-3 180,-3-1 270,7 9-361,-7 1-89,3 1 0,-4 2-90,0-12 90,0 8 90,0 0-270,0-2 180,0 5 0,0-10-360,0 6 90,0-2 90,0-1 90,0 8-90,-4-2 90,3-1-360,-7-1 90,7-5-90,-7-2-539,2 6 629,-3-7-720,4 4 361,-3-5 179,3 0-1259,-5 1 449,1-1-719,0 0 1080,-1-3 809,5 2 0,-7-7 0,1 3 0</inkml:trace>
  <inkml:trace contextRef="#ctx0" brushRef="#br0" timeOffset="369395">11072 8958 7533,'-15'0'2158,"2"0"-1798,13 0-1619,0 0 180,4 0 1079,1 0 0,5 4 0,-1 1 0</inkml:trace>
  <inkml:trace contextRef="#ctx0" brushRef="#br0" timeOffset="371753">11658 8409 7533,'-10'0'-1619,"5"0"2518,1 0 1530,4 0-2249,12 0 179,0-4-179,15-1 0,-12-5 0,3 1 0,-5 0-180,-2 4 180,10-8-90,-9 7-270,5-7 180,-7 3-180,-1 1 90,0 0-180,-4-1 180,0 5 90,-5 1-270,0 4 181,-5 8 178,4-1-89,-7 10 0,7-7 90,-7 4-180,3 8 90,-1-10 180,2 14 0,0-12-180,3 5 360,-3 16 0,4 4-135,0-11 0,0 0-276,0 0 1,0 0 140,0 19 0,0-5-90,4 2 180,-3 4-520,1-20 1,0 1 429,-2 18-90,0-2 0,0-8-257,0 5 167,0-8 254,0-7-524,-4-5-2803,3-11 2983,-3 7-20,4-9-340,0 0 270,0-3-180,0-2-864,4-17 504,1-6 270,0-6 540,0-2 0,-1 4 0,1 0 0</inkml:trace>
  <inkml:trace contextRef="#ctx0" brushRef="#br0" timeOffset="372095">11853 8521 7533,'0'-34'-270,"0"3"899,0 16-359,0 6 0,0 0 0,0 8 540,0-3-451,4 0-89,1 3-90,1-3 180,2 4-180,-3 0 0,4 0 0,-3 4-180,2-3 179,1 7-89,2 2 90,2 0-180,-8 4 90,3-5-90,-7 17 90,4-13-180,-5 17 0,-5-11 180,4-4-180,-7 7 0,-1-8 180,3 1-360,-7-2 1,4 1-1,-1-4 180,-4 3-720,5-3 271,-5-1-541,4-4 91,-3 3 629,7-6-360,2 2 720,4-4 0,0 0 0,0 0 0</inkml:trace>
  <inkml:trace contextRef="#ctx0" brushRef="#br0" timeOffset="378240">12216 8307 6453,'-4'-6'810,"3"2"-540,-3 4 89,0 0-269,3 0 630,-12 9-540,3 1 90,-4 13 0,-4-4-90,12 4-1,-7-4 91,8 8 180,-4 2-180,0 12 180,3 1-271,2 1 181,4-2-270,4-4 0,6-4 0,-4-9-90,6-6 0,-7-1-90,9-5-180,-4 9-179,4-10-271,-5 2 270,-4-8 180,3 3-359,-6-7-91,6 4 1,-7-5 89,7 0 360,-3-5-180,0 4 450,4-7 0,-8-1 0,3-6 0</inkml:trace>
  <inkml:trace contextRef="#ctx0" brushRef="#br0" timeOffset="379992">12328 8418 7263,'0'-5'719,"-4"1"-539,3 4 1529,-3 0-1709,12 0 180,-2 0-180,12 4 180,-4-3-180,5 3 0,-1-4 90,-3 0-270,3 0 270,-8 0 0,3 0-180,-3 0 0,-1 0 0,0 0 90,1 0 0,-1 0 0,-4 0 0,3 0 0,-7 0 0,3 0 0,1 4 0,-4-3-90,3 4 180,-4-1-90,0-3 0,0 3 0,0 0 0,0-3 0,0 3 0,0 0 0,0 6 0,-9 0 0,7 3 0,-10-3 0,7-1 0,-4 0 0,-1 1 0,1-1 0,0 0 0,3 1 90,-14 15-90,11-11 180,-12 12-180,11-21 0,5 3 90,-3 1-90,3 6 0,-4-1 90,-1 0-180,5-9 90,1 3 90,4-7-180,-4 7 90,3-6 0,-3 2-90,4-4 90,0 4 0,0-3 0,0 3 0,0 0-180,0-3 180,0 3 0,4-4-90,-3 0 180,3 0-180,0 0 90,-3 0 0,3 0 90,0 0 0,2 4 90,7-3-180,-3 4 90,8-5 0,-4 0-90,-3 0 90,1 4-90,-7-3 180,5 3-180,-5-4 0,3 0 90,1 0-90,-2 0-270,5 0 180,-7 0-90,0 0-450,4 4 271,-4-3 179,0 3-360,3-4-90,-3 0-539,1 0 629,2 0 181,-7 0 359,7 0 0,-7 0 0,3 0 0</inkml:trace>
  <inkml:trace contextRef="#ctx0" brushRef="#br0" timeOffset="380471">12635 8642 7533,'0'-6'-180,"4"2"180,-3 4 1259,3 0-1169,-4 4 180,5 2 90,-4 3-90,3 0-1,-4 5-89,0-4-90,0 3 0,0 1 90,0-4-90,-4 4-90,3-5-90,-4 0 270,5 0-90,-4 1-90,3-5 0,-3 3 90,4-3 0,0 1-450,0-2 90,0 0-629,0-3-271,0 3 900,4-12 91,-3 2-1,8-8-90,-8 5-90,7-1 90,-7 1 180,3 4 0,4-7 90,-6 5 0,7-6 270,-5 8-180,-3-3 0,7 2 540,-7 1-271,3-3-179,0 7-90,-3-3 450,4 4-180,-5 0-90,3 0-90,-2 0 899,7 0-989,-7 4 180,8-3-90,-8 7-180,3 1 0,0 2 0,-3 2 0,3-3-450,-4-1 270,4 0 90,-3 0-90,3-3-629,-4 2 359,5-7 270,-4 7-90,3-3-270,0 1 91,-3 2 449,7-7 0,-3 7 0,5-3 0</inkml:trace>
  <inkml:trace contextRef="#ctx0" brushRef="#br0" timeOffset="380959">12960 8465 7533,'-5'0'-630,"1"0"2159,4 0-719,-4 0-271,3 0 91,-3-4-450,8 3-180,-3-3 90,7 4 90,-7 0 0,7 0-90,-3 0-90,5 0 449,-1 0-718,9 0 358,-11 0-358,9 0-1,-10 0-270,3 0 270,-4 0-899,8 0 359,-7 4 541,3-3-901,-5 3 1170,0-4 0,-3 4 0,3 1 0</inkml:trace>
  <inkml:trace contextRef="#ctx0" brushRef="#br0" timeOffset="381200">13016 8642 7533,'-14'5'1889,"4"-1"-1350,6-4-809,4 0 270,8 0 180,-6 0 270,11 0 0,-4 0-270,2 0 180,2 0-900,-4 0 360,1 0-1529,3 4 1439,-7-3 90,7 3-719,-8-4 269,0 0 270,3 0 90,-7 0 270,8 0 0,-4 4 0,4 1 0</inkml:trace>
  <inkml:trace contextRef="#ctx0" brushRef="#br0" timeOffset="381467">13342 8502 7533,'0'9'1079,"0"-4"-539,0 4-180,0-4-1,0 4 91,0 1 90,-4-1-90,-1 4-271,-1-2-89,2 2 90,0 5 0,3-7-360,-7 7 180,7-5 0,-3-3-989,-1 16 899,4-18-989,-3 13 179,8-16-1079,2 0 1529,3 0 450,-4-5 0,7-5 0,-1 0 0</inkml:trace>
  <inkml:trace contextRef="#ctx0" brushRef="#br0" timeOffset="381689">13416 8316 7533,'-13'-8'0,"7"6"0,-3-7 1259,9 9-90,0 0-1079,0 4-90,0-2 180,0 6 90,0-3-180,5 0 90,-4 3 0,7-7 0,-7 8-720,7-8 450,-3 7 0,0-7-180,4 7-809,-8-7 539,7 8-179,-7-8-91,3 3 810,0-4 0,2 4 0,3 1 0</inkml:trace>
  <inkml:trace contextRef="#ctx0" brushRef="#br0" timeOffset="382041">13491 8195 7533,'9'0'719,"-4"0"-359,8 0-180,-11 4 270,10-3-90,-7 7-181,1-2 361,6 3 0,-6 4-90,12 2-271,-12-1 91,6 0 0,-7-5 0,1 0 270,2 9-91,-3-3-269,0 8-90,4-8 90,-8 2 0,3-6 90,-4 23-270,0-16 0,0 17 90,0-16-360,-4 0 180,-2 3 90,-3-2-540,0 3 181,-1 4 179,1-11-900,4 6 451,-3-9 269,7-2 90,-8 6-1169,8-6 719,-7 2 181,7-4 539,-7 5 0,3-4 0,-5 3 0</inkml:trace>
  <inkml:trace contextRef="#ctx0" brushRef="#br0" timeOffset="383116">13891 8511 8702,'-5'0'989,"1"-4"-809,4 3-1529,0-3 540,0 12 539,4-6 270,-3 7 0,7-5 0,-3 1 0</inkml:trace>
  <inkml:trace contextRef="#ctx0" brushRef="#br0" timeOffset="383618">13966 8335 7533,'0'-20'90,"0"6"269,0 2 91,4 6-450,-3-3 450,7 0-180,-3 8 0,0-3-180,4 0 179,-4 3-89,4-3-90,0 4-180,1-4 180,-5 3 0,7-3-180,-10 4 270,11 0-90,-12 0-180,7 0 0,-3 0 90,0 4-90,0 1 180,-1 0-90,-3 3 0,3-3 90,-4 1-90,0 2 90,0-3 90,0 0-180,0 3 90,0-2 90,0 11-180,0-5 90,0 5 180,0 5-1,0-1 1,0 6-90,0 0-90,0-7 180,0 15-90,0-9-90,0 18 180,0-5-1476,0-5 1116,0 1 180,0-15 90,0 2-1033,0 1 673,-4-3-183,3 2 363,-3-3-90,4 8 1,0 6-361,0 5 90,0-1 180,-5-9 1210,4-9-1120,-3-6-360,4-8 181,0 4-1,0-8 323,0 7-773,0-7 80,0 3 280,0-12 0,4 2-360,-3-12 361,8 4 359,-8-9 0,7-1 0,-3-4 0</inkml:trace>
  <inkml:trace contextRef="#ctx0" brushRef="#br0" timeOffset="383970">14161 8418 7533,'0'-19'-90,"0"-3"90,0 16 270,0-7-1,4 8-89,-3 0 180,7 1 90,-2 0 0,-1 3-181,3-3 181,-3 4 540,21 4-541,-13 1-89,17 8 0,-20 6-270,4-4 0,-9 3 90,-1-9 0,-4 1-180,4-1 180,-3 0-1,3 1-179,-4-1 180,0 4-180,0 6 0,-8 0 90,6 0-90,-11-1 0,4-4-539,-10 5 179,-4-1 0,-1-7 180,2 1-719,-5-7 539,6 0 90,-5 0-989,3-1 179,7-3-179,-1 3 719,7-4 540,5 0 0,1 0 0,4 0 0</inkml:trace>
  <inkml:trace contextRef="#ctx0" brushRef="#br0" timeOffset="385684">14588 8195 7533,'-9'-5'-540,"4"1"1080,-3 4-360,3 4 89,-1-3-89,-2 7 90,3 1 90,-4 6-270,-1-1 90,5 4 90,-3-4-90,7 5-90,-3 0 269,4 3-89,0 6 90,0 14-180,0-11 0,0 8-90,0-3 90,0 3-90,0 0-270,0-4-720,8 5 89,-2-16 451,3 10 180,0-25 0,-8 1-630,11-1 181,-6-4 359,4-1-270,-2-4 452,1 0 88,2-8-820,2 2 1,-4-12 0,1 4 0</inkml:trace>
  <inkml:trace contextRef="#ctx0" brushRef="#br0" timeOffset="385951">14654 8316 7533,'-6'-9'539,"2"3"-179,4-2 630,0 7-541,4 9 181,6 4-360,-4 11 90,6-9-180,-2 8 269,0-3-449,8 13 90,-8-3 0,7 3-90,-6-12 0,-2 2-629,4-8 269,-11 1 180,10-2-1349,-7 1 179,5-4 361,-1-1 989,0-1 0,0-11 0,1 2 0</inkml:trace>
  <inkml:trace contextRef="#ctx0" brushRef="#br0" timeOffset="386207">14933 8260 7533,'-15'-4'-90,"6"3"1169,5-3-359,4 4-450,-4 4-270,-1 1 90,-5 4-1,1 1 1,0-1 0,-1 0 180,-3 5-360,-2-4 360,-3 12-180,-1-7-270,5 8 180,-1-1 0,0 0-90,1 2-270,-12 20 91,13-22-541,3 2 180,-4 4-359,5-8 539,4-7 90,1-5 360,4-6 0,4 2 0,1-4 0</inkml:trace>
  <inkml:trace contextRef="#ctx0" brushRef="#br0" timeOffset="386674">14961 8502 7713,'5'0'449,"-1"0"91,-4 8 180,0 3 89,0 11-539,0-6-90,0 6 0,-4-12 0,3 7 0,-7-2-1,3 12-179,-5-7 0,5 7-359,1-8-1,4-5-360,0-4 361,0-6-631,0-4 270,4 0 451,-3-4-91,7-1-90,-2-9 180,-1 4 90,3-8-179,-7 4 179,7-1 180,-7-2 0,12-2 0,-11-1 0,10 2 539,-7-4-629,5 11 1080,-5-7 359,7 5-1169,-6 7 90,4-3 90,-2 9-91,-7 0 361,7 0-540,-7 0 180,8 0-90,-8 4 0,3-3-90,-4 8-90,4-8 180,-3 11-180,3-6 0,0 8-180,-3-1 90,3-2-180,-4 6 0,5-6-809,-4 2 539,7-4 540,-3 1 0,4-1 0,1 0 0</inkml:trace>
  <inkml:trace contextRef="#ctx0" brushRef="#br0" timeOffset="387043">15408 8149 7533,'-10'-10'270,"5"1"-270,1 4-180,4 1-90,-4 4 180,3 0 630,-7 0-1,2 0-449,1 0 810,1 4-91,0 5-449,3 6 0,-3-1-180,4 4 0,0-4 449,0 13-179,0 6-3662,-4-3 3392,3 5 0,-4-15 134,1 11 1,0 2-495,2 0 225,-4 8 0,0 0-744,5-14 519,-8 21 90,4-15-510,0 9 150,-3 5 90,7-1-359,-8-3 89,8-2 360,-3-16-629,4-3 3152,0-13-2703,0 0-179,0 1-1,0-5 1368,0-1-1188,0-4 450,4 0 0,-3-4 0,4-1 0</inkml:trace>
  <inkml:trace contextRef="#ctx0" brushRef="#br0" timeOffset="387696">15473 8297 7533,'-5'0'-1619,"1"0"1619,4 0 0,0 4 0,0-2 0,0 2 0,4 0 0,1 1 0,4 0 1709,0-1-630,1 0-539,-1-3 269,5 8-359,0-8-450,0 7 180,0-7 0,-1 7 90,-2-7-270,2 3 180,1 1-1,-4-4 91,7 7 180,-2-3-450,-5 4 180,-1-3-90,-9 2 0,0-3-180,0 0 270,0 3-1709,-9 2 449,-1 4 810,-5 1 1,-2-2 179,2 1 180,-7 0-270,2 9 180,1-8 90,6 3-90,4-9 0,4 0 0,-4 5 0,4-8 90,0 6 89,1-2-268,4-4 268,0 6 1,0-6-180,0-1 270,0 3-90,0-7-90,4 3 0,1-4 270,0 4-180,4-3 89,-4 3-89,4-4 0,4 0 90,2 0-360,3 0 180,-3 0-720,7-4 91,-3 3-990,9-7 899,-8 7 90,-3-3-899,-4 4 1439,-2-4 0,2 3 0,-4-3 0</inkml:trace>
  <inkml:trace contextRef="#ctx0" brushRef="#br0" timeOffset="388205">15882 8483 7533,'-10'0'1979,"5"0"-2699,1 0 180,4 0 180,0 5-89,0 0 449,-4 4-180,3 0 1439,-7 5-989,2 0 899,1 9-629,-3-3-180,3 6-180,-5-2-90,5 0 269,1-5 1,0-2-630,3-6 180,-3 6-449,4-7 359,0 0-540,0-2 271,0-7 269,0 3-360,4-4 0,1 0-629,9-16 899,-4 7-90,3-12-179,-3 7 629,-5 4-90,3-4-270,-7 5 270,3 0 180,0 0-180,-3-1 719,8 1-359,-8 0 180,7 3-181,-7-2 451,7 7-90,-7-3-361,4 4 1,-1 0 180,-3 0-360,3 0 0,0 4 89,-3 1 91,7 9-270,-7-4-90,3 8 90,-4-12 0,5 6-270,-4-7 90,7 9-899,-7-4 539,3 4 90,4-5-899,-6 0 629,11 1 91,-8-5-451,0 3 990,8-3 0,-11 0 0,10-1 0,-7 1 0,5 0 0</inkml:trace>
  <inkml:trace contextRef="#ctx0" brushRef="#br0" timeOffset="388631">16114 8428 7533,'-9'0'359,"4"-5"451,1 0-630,4 0-90,0 1 270,0 4-1,4-4-179,1 3 0,4-3 0,1 4 90,-1 0-90,0 0 90,9 0 0,-7 0-91,15 4-179,-15-3 0,3 3-719,-2 0 359,-10-3-989,11 3 629,-8 0-719,0-3 809,3 8 271,-7-8 359,4 7 0,-5-7 0,0 3 0</inkml:trace>
  <inkml:trace contextRef="#ctx0" brushRef="#br0" timeOffset="388812">16170 8521 7533,'-5'10'1079,"1"-2"-809,4-4 0,0-3 269,0 4-179,4-1-180,-3-3-270,7 3 270,6-4-540,1 0 180,4 0-629,-6 0 269,1-4 360,-4 3-449,4-3 179,-5 4 450,0-5 0,1 4 0,-1-3 0</inkml:trace>
  <inkml:trace contextRef="#ctx0" brushRef="#br0" timeOffset="389117">16505 8474 7533,'-5'0'270,"-3"0"-91,7 0 541,-7 0-270,7 0-90,-4 0 89,1 0-89,3 8 270,-7 11-360,7-2-270,-3 8 90,4-14 89,0 2-179,0 5 180,0-7 0,0 7-1259,0-9-180,0 0 719,0 1 180,0-5 90,0-1-719,4-4-1,1 0 990,4-8 0,1 1 0,-1-6 0</inkml:trace>
  <inkml:trace contextRef="#ctx0" brushRef="#br0" timeOffset="389306">16477 8279 7533,'0'-15'1979,"0"6"-2069,5 5 270,-4 4-91,7 8-89,-3-2 90,0 8-90,3-9-90,-7 3 180,8-3-90,12 13 0,-7-11 0,12 6 0</inkml:trace>
  <inkml:trace contextRef="#ctx0" brushRef="#br0" timeOffset="389715">16654 8046 7353,'5'5'809,"8"4"181,-7-4-91,8 4-539,-5 0 90,0 1 89,0-1-359,1 0 180,-1 1 90,0 7 270,17 11-541,-12-2 1,12 1 0,-17-10 0,0-2-90,0-1 90,-3 4 90,2 5-360,-3-3 270,0 11-180,-1-3 90,-8 14 0,-1-3-706,-4 2 526,-5-9 90,4 0-90,-8 10 180,4-7-90,-1 5-630,-2 0 451,7-9-541,-4 10 270,5-13 180,-1-1-1079,1 10 90,-4-3-270,2 7 449,-2-12 1080,8-6 0,-4-10 0,4-3 0</inkml:trace>
  <inkml:trace contextRef="#ctx0" brushRef="#br0" timeOffset="391476">11313 9135 7533,'-14'-5'-360,"4"4"360,6-7 450,4 7-360,0-7-180,0 7 270,0-3-180,4 4 89,-2 0 181,6 0 180,1 0-180,1 0 0,4 0-90,-1 0-90,-2 0 179,6 0 1,-2 0-180,3 0 180,1 0-90,0 0 0,-1 0 90,13 0-90,-5 0-385,10 0 385,-4 0-270,-3 0 270,12-4-90,-7 2-45,-6-2 0,2 0 135,11 3-135,-15-3 0,2 0 0,7 1 0,0 1-1090,15-8 1045,-12 8 0,-1-1 90,10-5 0,4 3-90,-4 0 90,0-4-90,-2 4 90,-6 0-90,6-3 90,2 3 0,4-1-1505,-23 2 1,0 0 1504,24-1 0,-1 0-751,-9 1 841,7 0-180,-5 3 45,-17-2 0,0 1-280,25 2 325,-17 0 0,2 0-135,1 0 0,1 0-506,-3 0 1,0 0 595,0 0 0,-1 0-45,4 0 0,-1 0 45,-7 0 0,0 0 0,8 0 0,-1 0-208,-10 2 0,-2 1 163,22-2-924,3 3 924,-24-4 0,1 0-45,-2 2 0,0 0 495,4-2 0,0 1-360,22 3 0,-24-4 0,-1 0-90,16 0 0,-16 0 0,0 0 0,21 0 135,-21 0 0,2 0-90,11 0 0,0 0 0,-9 0 0,0 0-45,7 0 0,0 0 177,1 0 0,-3 0-177,-7 0 0,-1 0 45,13 0 0,-1 0-45,-11 0 0,-1 0 45,2 0 0,0 0-90,-2 0 0,0 0-45,23 0 135,-23 0 0,-1 0-225,25 0 225,-24 0 0,0 0-45,2 0 0,0 0 0,-4-2 0,1 0 0,2 1 0,1 1 0,17-4 90,4 3 0,3 2-90,-20-1 0,0 0 36,17 0 0,0 0 8,-9-2 1,-4 0-45,11 1 45,-13-1 0,2-1-45,-4 1 0,0 0 45,6 2 0,2-1 406,5-1 0,0 0-406,-11 2 0,-1 0-135,-5 0 0,-2 0 180,13 0-90,-3 0 0,4 0 384,-1 0-474,-14 0 0,1 0 0,17 4 2215,5-3-2125,-18 3 0,-4 1-90,8-4 451,2 7-451,-3-7 90,-4 3 0,-9-4 180,-2 0-180,3 0 0,-5 0 1441,1 0-1261,-5 0 57,4 0-327,-3 0 645,-1 0-555,-1 0 354,-7 0-534,2 0 0,-7-4 180,7 3-360,-7-3-180,8 4 361,-8 0-91,3 0 180,-4-4 0,0 3 180,0-4-180,4 5 180,-3 0 0,3 0-450,-4-4 90,0 3 90,0-3 0,0 0 90,0 3-3187,0-3 977,0 12 2300,0-2 0,-4 8 0,-1-5 0</inkml:trace>
  <inkml:trace contextRef="#ctx0" brushRef="#br0" timeOffset="393439">12691 9423 7533,'-9'5'-450,"4"-1"990,0-4 539,5 0-629,13 0-270,-6 0-90,10-4 269,1-1-359,-7-4 180,6-1-90,-3 1-180,-4 4 450,12-8-360,-7 3 0,4-4 0,-10 4 0,4 2-90,-11 7 90,6-7 0,-8 7 0,0-3 180,0 12-90,0 2-90,0 5 180,0 2-3457,0-2 3252,0-1-94,0 4 209,0-4-90,0 5 90,4-1 0,-3 13 0,8-9 0,-8 9 0,3-9 0,-4-2-90,0 7 0,4-8 208,-3 21-118,3-13-270,-4 9 270,0-1-180,0-1-179,0 0 359,0-3-630,4-8 270,-3-8 90,3 7-180,-4-12 91,0 0-631,0 2 540,4-10 90,-3 6-89,4-8-91,-5 0-180,4 0 3842,-3-4-3751,7-1 539,-7-8 0,7-2 0,-2-3 0</inkml:trace>
  <inkml:trace contextRef="#ctx0" brushRef="#br0" timeOffset="393772">12960 9423 7533,'0'-28'-360,"0"8"630,0 3-90,0 7-180,0 1 449,-4 4 1,3-3-360,-3 7 180,8-3 0,1 4-180,0 0 0,8 4 180,-7-3 89,12 11-89,-4-6-180,1 8 180,6-5 0,-5 5-90,2 0 0,-4 0-90,-9 0 89,3-1-179,-7 2-90,3 8 180,-4-8 0,0 3-359,-8-1 269,2-6-180,-8 11 0,5-12 270,-4 3-3367,2-3 2892,-6-1 205,-6 9-360,-6-3-1529,-12 4 810,15-6-1549,0-8 2808,21-1 0,1-4 0,4 0 0</inkml:trace>
  <inkml:trace contextRef="#ctx0" brushRef="#br0" timeOffset="394539">13509 9218 7533,'-5'0'449,"1"0"-89,0 0-180,-1 0 0,0 0 360,-8 4-360,7 2 0,-3 3 179,-4 8-89,7-5-90,-7 10 270,3 4-270,1-4 0,4 9 269,-3 4-269,7-12 0,-8 16 0,8-7 0,-3-6-270,4 9 90,0-16 0,0 4 180,0 0-180,4-4 0,6 12-180,0-6-90,7 7 0,-6-12-179,2-3-631,1-3 630,-4-4 91,4 0-1710,3-6 1619,-6-4 450,7 0 0,-5 0 0,2 0 0</inkml:trace>
  <inkml:trace contextRef="#ctx0" brushRef="#br0" timeOffset="395223">13612 9414 7533,'-10'-6'0,"5"-2"-90,1 7 90,4-3 90,0 0 180,0 3 269,0-3-359,4 4 180,6-4-90,4 3-90,1-4-90,2 5 269,-2 5-179,3-4 0,-3 7 90,2-7-360,-6 7 90,2-7 90,-4 7-180,5-2 90,-8-1-90,7-1-180,-12 0 180,3 1-90,0 0-89,-3 4-3008,3-4 2802,-8 4 115,-18 17 180,9-13 90,-17 17 0,19-20 90,-6 4 0,-2-1-90,0 1 360,0 1-180,5-2 270,5-3-180,0-1 3096,4 0-2980,1-4-296,8 4 270,5-8-181,5 3 1,1-4 0,11 0 90,-6 0-450,17 0 180,-17 0-539,6 0 89,-7 0 360,-4 0-539,3 0-91,-5 0 540,-2 0-179,2-4 449,-4 3 0,1-8 0,-1 4 0</inkml:trace>
  <inkml:trace contextRef="#ctx0" brushRef="#br0" timeOffset="395649">13975 9543 8072,'-5'25'720,"1"-3"-180,-1-5-270,4-1-270,-7 19-180,7-17-3097,-3 3 1852,4-17 1835,0-4-1040,4-4-89,5-9 359,-2 1-90,9-9 360,-14 10 0,11-2-89,-8 4 448,0-1-179,3 1-90,-3 4 3276,5-3-1900,-1 7-1286,-4-8 719,3 8-449,-6-3 0,6 4 0,-3 0-91,0 0-89,3 0 90,-2 0-180,-1 0 180,3 0-90,-3 0 0,0 4 0,4-3-1,-4 12-179,0-7 90,-1 7-269,-4-3 89,0-1 0,0 0 180,0 1-810,4-1 360,-3 0 90,8 0-719,-8 1 359,7-5 270,-3 3-359,0-7 269,3 8 0,-2-8 450,3 3 0,0 0 0,0 1 0</inkml:trace>
  <inkml:trace contextRef="#ctx0" brushRef="#br0" timeOffset="396612">14328 9386 7533,'-5'0'-450,"0"0"2339,5 0-1799,9 0 90,-3 0-90,7 0-90,-3 0 0,-1 0 180,0 0-90,5 0-90,0 0 89,1 0 1,-2 0-539,-4 0 179,1 0 180,-5 0-720,3 0 451,-3 4 89,1-3 90,-2 7-540,-4-3 270,0 5 450,0-5 0,0 3 0,0-3 0</inkml:trace>
  <inkml:trace contextRef="#ctx0" brushRef="#br0" timeOffset="396790">14365 9497 7533,'-5'5'629,"1"0"-449,4-5 180,0 0 0,0 4-270,0-3 90,4 3-180,5-4 90,6 0-450,7 0 90,-6 0 270,6 0-90,-8 0-899,1 0 359,2 0 630,-2 0 0,-1-4 0,0-1 0</inkml:trace>
  <inkml:trace contextRef="#ctx0" brushRef="#br0" timeOffset="397088">14765 9460 7533,'-5'0'-900,"-3"0"540,7 0 270,-7 4 810,7-3-270,-8 3-270,8 1 90,-7 0-1,7 0-179,-7 3 180,7-7 0,-4 7-180,5-2 0,-4 3 180,3 0-90,-3 0-90,4 0 0,0 1 0,0-1-1,0 0 91,0 0-360,0 1 180,0-5-89,0 3-181,0-3 270,0 1-180,0 2 270,4-7-720,-3 3 90,8-4 360,-4 0-629,0-4 809,7-5 0,-5-6 0,6-4 0</inkml:trace>
  <inkml:trace contextRef="#ctx0" brushRef="#br0" timeOffset="397281">14756 9265 7533,'0'-5'719,"-4"0"-269,3 5 0,-3 0-360,8 5 0,-3-4 0,3 3 0,0 0 0,-3-3-180,7 7 0,-2-7 180,-1 3-630,3 1 180,-3-4 270,5 7-90,-1-3 180,0 0 0,0 3 0,1-2 0</inkml:trace>
  <inkml:trace contextRef="#ctx0" brushRef="#br0" timeOffset="398058">15091 9144 7443,'-5'0'449,"1"0"-89,0 0-270,3 0 0,-8 4-90,8 1 0,-3 4 90,4 1 270,0 3-270,0 2 270,0 7-180,0-2-180,0 3 179,0 0 91,0-4 180,0 16-90,0-1 0,0 13-450,-4-1 180,3 1-896,-3-5 896,0-5-180,3-9 1,-3-5 178,4-5-89,0 1-89,0 4 89,0-8 0,-5 7-90,4-4 0,-3-2 90,4 1-360,0-11 895,0 2-805,0-7 270,0 7-719,0-7-1440,0 3 2159,4-8 0,2-5 0,3-6 0</inkml:trace>
  <inkml:trace contextRef="#ctx0" brushRef="#br0" timeOffset="398439">15315 9348 7533,'-15'-4'1079,"2"-1"-539,7 0-180,2 1-360,4 4 539,0 0-179,4 4-180,2 1 0,3 4 180,0 1-1,5-1-179,-4 0 0,3 5 90,5 0-90,-7 5 0,7-5-360,-9 0 180,1-5 0,-1 5 0,0-4-270,1 3 180,-1-3 0,0-1-270,1 8 270,-1-5-809,-4 5 449,3-8 180,-3-4 91,1 4-811,2-8-89,1 7 719,2-7-360,-2 3 271,-1-4 449,-3-4 0,5-1 0,-1-5 0</inkml:trace>
  <inkml:trace contextRef="#ctx0" brushRef="#br0" timeOffset="398682">15631 9283 7533,'-9'-9'180,"-1"4"-180,5-3 0,-3 7 269,3-4 91,-9 5-360,4 0-180,-3 5 180,3 0 0,1 8 0,0-2 270,-1 6 90,-7 2-270,5 0 180,-5 4 90,-1 4-91,-6 2-179,0 0-458,-3 2 278,8-12 180,5 4 0,-4-5-180,-1 5 180,0-3-90,0-2-630,6-4 271,8-5 179,0 0-990,5 1 1170,5-1 0,0-4 0,4-1 0</inkml:trace>
  <inkml:trace contextRef="#ctx0" brushRef="#br0" timeOffset="399184">15714 9525 10681,'9'0'-3277,"-3"4"2956,-2 5 771,-13 6-180,7-1-270,-10-1 0,7-3 899,0 3-449,-3-2-270,7 2-90,-3-4 359,0 5-269,3-4 90,-3 3 0,4 5 180,-5-2-810,4 2 270,-3-4 90,4-5-720,0 0 361,0-4 179,0 4 90,0-8-630,4 3 270,-3-4 181,4 0-1,-1 0-180,1-4 90,0-2 0,3-3 91,-3 0 89,0-5 180,3 4 0,-7-7 0,7-2-90,-2-5 90,3 5 0,0-3 449,1 11-269,-1-2-90,-4 4 0,3-1 720,-2 5-91,3-7-89,0 10-90,0-11-270,1 12-1,-5-3-89,3 4-90,-3 0 180,1 0-90,2 4-90,-7 2 90,7 7 90,-7 1-180,3 1-90,-4-2 90,0-3 89,0-1-179,4 0-90,-3 1-269,4 3 179,-1-3-990,1 4 271,4-5 719,1-4-1259,-1-1 1439,-4-4 0,3 0 0,-3 0 0</inkml:trace>
  <inkml:trace contextRef="#ctx0" brushRef="#br0" timeOffset="400804">16096 9153 7533,'-5'0'-180,"-4"-4"90,8 3 540,-3-7-91,4 7 271,0-3 0,8 8-181,7 5-3571,4 1 3302,0 4 510,19 20-331,-14-6-269,-5-8 0,-2 1 90,1 6 90,0 0 0,-7-6-90,7 5-846,-13-7 846,3 0 0,-3-1-180,0 5 2651,-1-3-2561,-4 6 39,0 6 50,-8 11-269,-2 8-1809,-5-8 1899,-2-2-90,6-13 684,-6 4-684,-6 5-90,2-7-4,-6 5-86,13-15-1259,-4 2 630,8-7 449,-3 2 90,3-6-719,1 2 797,0-4 1,-5 1 0,0-1 0</inkml:trace>
  <inkml:trace contextRef="#ctx0" brushRef="#br0" timeOffset="413983">3080 10706 7533,'-10'-4'-450,"5"3"2159,1-3-720,4 4 1260,0 0-1799,4 4 0,5 1-270,-2 4-1,5 1 1,-7-1 0,0 0 0,4 1-90,-4-1 360,21 17-270,-13-13-270,17 13 0,-19-17 180,6 1-180,-2-1 90,11 4 90,-1-7-180,3 7-90,-5-8 270,-4 0-180,7 3 90,-5-2 90,6-1-180,-12 3 0,-2-7 90,-4 3 0,1-4-90,-5 4 90,3-3 0,-7 4 0,3-5-90,0 0 90,-3 0 360,4 0-360,-14 0 0,3 0-90,-3 0 180,0 0-90,8 0-90,-7 0 180,3 0-270,-8 0 90,2 4 90,-2-3-90,-1 7 90,4-3 0,-8 4-90,0 5 90,2-4-90,-5 4 180,-2 3-90,6-5-180,-9 5 90,4 1-359,-3-3-91,-7 8 540,12-9-810,-2 0 361,12-5 89,-8 0-630,8-3 361,-3 2 179,3-3 450,1 0 0,-4 4 0,-2-4 0</inkml:trace>
  <inkml:trace contextRef="#ctx0" brushRef="#br0" timeOffset="415143">2996 11590 7533,'-11'4'-630,"-1"-3"0,7 3 990,-4 0 540,-1-3-181,1 7-449,4-7 0,1 4-90,0-5-90,2 0 1619,-2 0-1349,13 0-1,1 0 91,17-5 0,2-4-270,0-1-180,2-4 270,-12 5-90,4 0-1,-4-1 181,9-6 0,4-2-90,13-5-1909,-12 4 1,-2 1 1433,5 1-1263,-18 3 1558,1 4-1212,0-3 1212,-5 3 90,4 1-180,-8 0 90,3 4 1974,-3-4-2064,-1 4 90,-4 0 1885,3 1-2155,-7 4-1259,4 0 1079,-1 0 2123,-3 0-4012,3 0 1080,0 0 449,-3 4 270,3-3 450,-4 7 0,0-3 0,0 5 0</inkml:trace>
  <inkml:trace contextRef="#ctx0" brushRef="#br0" timeOffset="424582">2372 9962 7533,'-5'0'0,"1"-4"359,4 3 1081,0-3-991,0-1 1620,29 0-1439,-5-4-450,3 6 0,4 1 90,16-7-1740,-8 4 1650,1 0 0,-21 1-180,4 4 180,4-4-630,-6 3 180,1-3 91,0 0-541,-10 3 360,5-4-449,-3 5 359,-8 0 180,2 0 1649,-4 0-2008,-3 0-1440,3 0 1259,-4 5 91,-4 0 719,-5 0 0,-6 3 0,-3-3 0</inkml:trace>
  <inkml:trace contextRef="#ctx0" brushRef="#br0" timeOffset="424908">2726 9925 7533,'-10'10'-810,"1"2"1260,9-6-180,-4-1 359,-1 7-179,0-6 450,-4 12-720,8-8 269,-7 4 1,7-1-270,-3 2-180,4-1 90,0 12 360,0-5-360,0 15-1,0-3 181,0-4-450,0-2 180,0-9-90,0 1 180,0 4-180,0 0-89,0 1 269,0-5-180,0-6 90,-4-4 90,3 1-180,-12-1-90,11 0 180,-10 1-270,-2-5 0,-1 3 0,-16-7 90,14 3 90,-8-4-269,2-4 179,-2-5-360,-7-6 270,12 1 0,3 0-269,7 1 359,5 3-630,1 0 810,8-2 0,1 6 0,5-8 0</inkml:trace>
  <inkml:trace contextRef="#ctx0" brushRef="#br0" timeOffset="425533">2772 10325 7533,'0'9'180,"0"-4"179,0-1-269,5-4 270,-4 0 90,7 0-270,-3 0 0,4 0-90,1 0 269,3 0-89,6-8-180,-4 6 90,7-11-180,-8 4 0,1-1-90,-2-4 180,1 1-90,-8 3-180,6-4-90,-11 5 1,4 0 89,-5-1 0,0 5 180,-5 1-360,0 0-90,-8 3 270,2-3 90,-6 4 90,-2 0-90,4 0 0,-3 0 180,5 4 90,-2 5-3457,5 1 3342,-3 4-441,12-5 556,-3 0-180,0 1 270,3-1-268,-3 0 177,4 1 1,4 7-90,1-5 0,9 9-450,0-14 91,9 1 179,-3-8 2353,2 0-2983,1 0 540,-3 0-719,-2 0 539,0-4 360,-8-2 0,4-3 0,-5 0 0</inkml:trace>
  <inkml:trace contextRef="#ctx0" brushRef="#br0" timeOffset="425748">3042 10185 7533,'0'-5'-180,"-4"1"180,3 4 0,-3 0 450,0 0-271,3 4 91,-3 1 90,4 8 90,0 2 0,0 8-271,0-8 1,0 3 180,0-1-450,0-5 180,0 5 0,0-7-809,0-1 629,0-4 0,0 3-270,0-7-1079,0 3 809,4-4 360,1-4 270,4-9 0,1-3 0,-1-6 0</inkml:trace>
  <inkml:trace contextRef="#ctx0" brushRef="#br0" timeOffset="425939">3108 10194 7533,'5'-5'-360,"3"1"1349,-7 4-449,3 4 270,-4 1-361,0 5-269,0 3-90,0-3 90,0 0 0,0-2-360,0-3 90,0 4 270,0 1-270,4-1 90,-3-4 0,3 4 0,-4-8-809,5 7 359,-4-7 180,7 7-1079,-3-7 989,0 3-360,4-4 271,-8 0 449,7 0 0,-7 0 0,7 0 0,-3 0 0,5 0 0</inkml:trace>
  <inkml:trace contextRef="#ctx0" brushRef="#br0" timeOffset="426368">3359 10148 7533,'0'-9'90,"0"3"-90,0-2 809,0 7-269,0-3-180,-4 0 359,-1 3-269,-5-3-360,1 4 180,0 0-90,-1 0 0,5 0-270,-3 0 180,3 0 0,-5 0 89,1 4-358,0-3 179,4 7 0,-4-3-90,4 9 0,0-4 90,1 3-180,4-3 180,0-1-450,0 0 270,0 1-90,0-1 270,4-4-360,1 3 181,4-7-1,1 4 90,-1-1-180,0-3-90,9 3 270,-7 0 270,7-3-450,-5 3 450,-6 0-90,5-3-180,-11 3 270,7 1-270,-7-4 90,4 7 180,-5-3 270,0 13-270,-5-11-1,4 9 1,-11-10-90,2 3-270,-5 0 270,6-4-90,1 4-90,2-8-89,-3 3 268,4-4-898,-3 0 359,2 0 180,1 0 180,1 0-2158,4 0 2248,8 0 0,-1 0 0,6 0 0,-4 0 0,5-4 0,0-2 0</inkml:trace>
  <inkml:trace contextRef="#ctx0" brushRef="#br0" timeOffset="427046">3350 10352 7533,'28'-7'584,"-1"0"1,20-11 225,-34 0-631,-2 2 91,2-5 90,-3 2-180,-1-1 0,-4-2 0,-1 11 0,-4-5-180,0 10 90,0-4-360,0 6 270,0 0 0,-4 3-270,-1-3 90,-4 4 90,3 0 0,-2 4-90,3 1 180,0 4 0,1 1 0,4 3 0,-5 2 90,4-1-90,-3 0 0,4-1 180,0-3 0,0 8-180,0-8 0,0 4 90,4-1-360,2-3 180,3 4 0,0-9 90,-4-1-180,4 0 0,0-3-359,1 3 269,4-4 90,-5 0-450,0 0-359,5-8 359,-4 2-89,4-12 719,-5 0 0,0 2 0,-4-1 0,4-1 0,-8 7 0,3-11 0,0 12 0,-3-4 359,3 5-269,-4 4-3367,0-3 4602,0 7-696,0-8-179,0 8 539,0-3 271,4 4-1080,-3 0-1,3 4 1,-4 1 0,5 5 2942,-4-1-3122,3-4 0,-4 3-359,0-2 89,4 3-360,-3 0 180,3-4 360,0 4-359,-3-8-1,3 3 270,-4-4-180,5 0 90,-4 0 1,3-4-1,0 3 90,-3-8 0,7 4 0,-7-4 0,7 0 180,-2-1 0,-1 1 90,3 4 360,-7-3-90,7 7 89,-3-4 271,0 5-180,3 0 809,-7 0-899,3 5-91,0 0 1,-2 4-90,2-4-90,-4 3 0,0-2 180,4 11-270,-3-5-90,7 9-1530,-3-6 1351,0-1-1710,4 0 1069,0-1 1,1-7 0,4 3 0</inkml:trace>
  <inkml:trace contextRef="#ctx0" brushRef="#br0" timeOffset="430275">4280 11032 7533,'-6'0'1259,"2"0"-270,21 0-449,-5 0-90,15 0 449,0 0-179,10-5-360,-2 4-180,10-7 44,-16 2 1,0-1-45,10-5-180,-6 1 0,-1 1 180,11-1-450,-12 2 180,7 1 90,-27 7-1079,7-3 449,-9 4 271,-3 4-991,2-3 631,-7 3 179,3 0-449,-4 1 89,0 9 540,0-4 360,-4-1 0,-5 4 0,-6-3 0</inkml:trace>
  <inkml:trace contextRef="#ctx0" brushRef="#br0" timeOffset="430846">4317 11032 7533,'-9'0'0,"3"0"989,-2 0 1,7 0 359,-3 0-630,8 4-89,1 1-450,5 0 360,7 12-630,-1-10 180,2 10-90,0-7 180,-4-1-91,9 4-178,5 2-1,-3-1 0,10 4-360,-18-8 270,4 4 0,-11-5 90,3 0-270,-7 1 180,7 3-89,-12-3 89,7 4 90,-7-5-90,3 9 90,-8-3 0,-1 4 0,-9-2-90,4-2-180,-16 8 270,5-8-179,-6 7 179,4-12 0,0 4-90,3-5 270,-2 4-360,-5 2 450,6-1-90,-6 0 0,9-5 0,-1 0 0,4 1-90,2-5 179,8 3-89,-3-7 0,7 7 360,-4-7-90,5 8 269,0-8-89,5 7-270,0-7 0,4 3 90,9-4 89,-3 0-89,12 0 270,18-4-270,-4 3-315,0-3 0,2 0-225,-14 3 0,-1 1-1459,2-3 1,0 1 1343,5 2-155,-8 0-179,-3 0-91,13-4 450,-17 3 0,2-3 0,-17 4-809,4 4 90,-4-3 4021,0 3-3932,-1 1 361,-4 0 89,0 0 450,-4 3 0,-1-7 0,-5 3 0</inkml:trace>
  <inkml:trace contextRef="#ctx0" brushRef="#br0" timeOffset="431623">4131 11850 8162,'0'5'810,"4"4"-630,-3-4 90,3 4 89,-4 4-269,0-2 0,0 6 90,0-6-90,0 6 180,-4 2-180,-1 5-90,0-1 0,0 0 180,5-8-450,-4-2 270,3 1-90,-3-8 180,4 6-450,0-7 0,0 0-179,0 0-541,0-5 810,4-5 91,-3 0-1,8-8-180,-8 3-180,7-16 450,-7 13-90,3-13 0,-4 12-89,4 0 269,-3-4 90,7 8-90,-6-8 0,6 8 629,-3-4-449,0 5 0,3-4-90,-2 2 540,-1 2-271,3 1-89,-3 2 0,0 1 0,4-3-90,-4 7 90,0-3-90,3 4 89,-7 0-179,8 0 630,4 8-540,-6-2-90,10 8 90,-16-5 90,3 0-91,-4 1-179,0 3 270,4 2-90,-3-1-180,3-1 90,-4-3 90,0-1-360,0 0 180,0 1-90,0-1 180,4 0-720,-3 1 361,4-1 89,-5 0-990,4-4 271,-3 4 539,7-4-719,-7 0 449,7-1 180,-2-4 450,-1 0 0,3 4 0,-3 1 0</inkml:trace>
  <inkml:trace contextRef="#ctx0" brushRef="#br0" timeOffset="432244">4484 11841 7533,'-5'0'629,"1"0"1890,4 0-2159,8 0-180,-1 0-1,6 0 91,-4 0-90,1-4 0,3 3 0,-3-4-270,8 5 180,-3 0-810,-1 0 361,-1 0 269,-3 0-1080,-1 0 541,-4 0 359,-1 0-630,1 9 1,-4-3 449,3 7-90,-4-3 540,-4 3 0,-6-2 0,0-2 0,-4-1 0,1-3 0,-1 5 0</inkml:trace>
  <inkml:trace contextRef="#ctx0" brushRef="#br0" timeOffset="432402">4522 11934 7533,'-21'5'1529,"4"-1"-810,22-4-539,4 0 90,1 0-90,4 0 0,-5 0-3457,0 0 2302,1 0 1361,3 0-386,-3 0 212,4 0-392,-1 0 90,-2-4 90,2 3 90,-4-3-1349,1 0 2030,3 3 0,-2-8 0,2 4 0</inkml:trace>
  <inkml:trace contextRef="#ctx0" brushRef="#br0" timeOffset="432628">4773 11804 7892,'5'0'1260,"-1"0"809,-4 0-1890,5 4 1,-4 1-180,3 4 0,-4 5 0,0-4 0,0 3-90,0 5 0,0-3 90,0 4 0,0-5-809,0-5 449,0 4 90,0-2-1169,0 6 809,4-6-359,-3 2 989,3-8 0,0 3 0,1-2 0</inkml:trace>
  <inkml:trace contextRef="#ctx0" brushRef="#br0" timeOffset="434171">4419 10362 7533,'0'9'-450,"4"0"360,-3 1 989,8 3-629,-8-3-180,3 8 540,0-8-270,-3 8 0,3-4 89,-4 5-89,-4 8-180,3-2-180,-7 7 180,-2 8 0,0-13-360,-3 12 180,3-15-540,-7 20 180,5-7-698,-1 0 968,5-11-810,3-16 181,-1 3 539,2-7-630,4-2 675,0-4 0,0-13 0,0-2 1</inkml:trace>
  <inkml:trace contextRef="#ctx0" brushRef="#br0" timeOffset="434402">4401 10529 7533,'9'-5'449,"0"-3"271,9 7 90,-3-3-631,4 4 181,-6 0 90,5 4-180,-2 5-90,2 1 0,-4 8-270,-5-4 90,0 5 180,1-4-540,-5-2 180,3 0 180,-3-2-810,4 2 1,5 9 269,-8-10 180,7 6 90,-8-10 270,8-7 0,-2 7 0,2-2 0</inkml:trace>
  <inkml:trace contextRef="#ctx0" brushRef="#br0" timeOffset="434713">4792 10306 7713,'0'-5'1799,"-4"1"-1440,-2 8 91,1 5 0,-3 10-270,3 4 90,-5 10-91,1 0-89,0 8 90,4-11-180,-4 1 0,8-8-270,-11 13 1,6-1 179,-8 10 90,9-20-270,-3 1-90,7-11 360,-7-1-630,6 0 271,-2-5 89,4 0-900,0 5 631,0-8 89,0 6 450,0-7 0,4 0 0,2 0 0</inkml:trace>
  <inkml:trace contextRef="#ctx0" brushRef="#br0" timeOffset="437945">5396 11004 7533,'-5'-6'-810,"1"2"1979,4 0-449,0 3 180,0-3-631,0 0 271,8 3 0,2-3-270,9 4-1,-5-4-89,4 3 0,-4-4 180,9 5-90,5 0-180,9 0 0,-3-4-90,-1 3 180,-7-3-270,-2 4 180,4 0-90,0-4-180,8 3-90,-2-7-450,4 7 271,-10-8-721,-10 8 541,-9-3 269,0 4-989,-8 0 1349,3 4 0,-4 2 0,0 3 0</inkml:trace>
  <inkml:trace contextRef="#ctx0" brushRef="#br0" timeOffset="438623">5508 11032 7533,'-24'0'1259,"9"0"-899,3 0-180,11 0 0,-7 0 89,7 0 91,-4 0-180,5 4 0,0-3 90,0 7-90,0-3 0,0 4 0,0 1 89,5-1-89,0 0 0,4 1 0,9 3 0,-7-3-180,7 4 0,-5-9 180,-3 3-90,8-3-180,-4 1 0,13 2 180,-6-3-180,6 0 0,-8 4 180,-1-8-360,5 7 180,-8-3-90,3 4-719,0 5 629,-11 0 90,1 5 90,-9-1 0,-11-3-180,-3 7 90,-9-3 180,-3 5-180,3-1 91,-7-1 89,10-6-1639,-2 3 1,-2 0 1433,2-4 131,1 2 0,0 0 164,-2-3-180,5 1 269,1-2 1,9-8-90,0 4 0,3-8 90,-2 3-180,7 0 0,-3-3 180,4 3-90,-4-4 3186,3 0-3053,-3 4-2,4-3-131,0 3 90,4-4-90,-3 0-90,7 0 359,1 4-3481,2-2 3212,2 2-638,1-4 818,-4 0 0,8 0 0,-8 0-180,7 0 89,-6 0-2146,6 0 2057,-2 0-382,-1 0 471,4 0 1,-4 0-180,5 0 26,0 0 64,-5 0 0,4 0-90,-4 0-90,5 0 180,-1 0 0,1 0-180,0 0 1970,3 0-1970,-2 0 0,-1-4 577,-2 3-397,-6-4-90,2 5 2917,-4 0-2827,1 0 800,-5 0-1249,-1 0-2918,-4 0 77,0-4 3200,-4 3 0,-5-3 0,-6 4 0</inkml:trace>
  <inkml:trace contextRef="#ctx0" brushRef="#br0" timeOffset="439361">5452 11850 7533,'-5'4'-630,"-4"-3"1170,8 8 89,-7-8-449,7 7 180,-3-3 180,4 4-270,0 5 179,0 4-359,0 2 0,0-1-90,0-6 360,0 5-180,0-7-270,0 7 180,0-5 0,0-3-360,0 4 0,0-5-539,0-4 449,0-1-720,0-4 260,8-4 1,-2-5 0,8-6 0</inkml:trace>
  <inkml:trace contextRef="#ctx0" brushRef="#br0" timeOffset="439589">5405 11757 7713,'0'-5'809,"0"1"-539,0 4 270,0-4-360,0 3 89,0-4-269,4 5 180,2 0 0,3 0-180,-4 0-90,3 0 270,-3 0-1259,9 0 989,-4 0 0,4 0-990,-5 0 541,0 0 179,1 0 360,-5 5 0,3-4 0,-3 3 0</inkml:trace>
  <inkml:trace contextRef="#ctx0" brushRef="#br0" timeOffset="439863">5573 11859 7533,'0'6'0,"0"-2"2158,0-4-1978,4 0 180,1 0-180,4 0-180,1 0 270,3 0-90,-2 0-450,2 0 270,-4 0-90,1 0 270,-1 0-1080,0 0 271,0 0 449,-3 0-900,-2 0 541,0 4 89,-3-3 450,3 7 0,-8-3 0,-1 5 0</inkml:trace>
  <inkml:trace contextRef="#ctx0" brushRef="#br0" timeOffset="440054">5619 11962 7533,'0'5'180,"0"3"179,0-7 1081,0 3-361,9-4-989,-3 0 0,7 0 0,-3 0 90,-1-4-450,4 3 180,-2-7-810,2 7-2377,-4-7 2533,1 7 543,-1-8-429,0 8 270,5-3 181,-4 0 179,8-1 0,-8-4 0,3-1 0</inkml:trace>
  <inkml:trace contextRef="#ctx0" brushRef="#br0" timeOffset="440293">5917 11822 7533,'0'-5'1709,"0"1"0,0 4-1260,0 12-269,0-4-270,0 9 180,0-3-359,0 4-181,0 2 270,0-2 180,0-4-900,0-1 271,0 2 449,0-1-900,0 0 91,0-1 989,4-7 0,-3 7 0,4-8 0</inkml:trace>
  <inkml:trace contextRef="#ctx0" brushRef="#br0" timeOffset="441364">5582 10380 7892,'0'10'810,"0"-1"-720,0 0 90,0 1 0,0-1-90,0 4 180,-4 10-270,3-2 179,-7 6 1,7-1-90,-8 8 0,4-4-270,0 1 180,1-13-90,4 1 180,-4-5-719,3 4 359,-3-8 90,4 4 0,0-5-629,0-4 449,0 3 0,0-7-360,4 3 720,-3-4 0,7-4 0,-3-1 0</inkml:trace>
  <inkml:trace contextRef="#ctx0" brushRef="#br0" timeOffset="441750">5833 10473 7533,'0'-5'-1170,"0"1"1440,0 0 270,0 3 1079,0-3-1439,-4 4 0,-5 0-90,-1 4 0,-12 1 0,-2 9-90,-9 0 0,4 0 180,2 4-360,9-8 90,-1 4 90,4-5-90,-2 0 90,2 5 0,1-4 0,1 0 0,3-2 0,5-3 0,-3 0 0,7 3 90,-3-7-90,4 4 180,0-5-180,4 4 359,-3-3-179,7 3 0,-7-4 90,7 4 180,6 1-360,-3 0 180,11 4-91,-12-8-89,8 3 90,-4 0-90,5-3 90,0 7-450,28-3 360,-21 1-2564,21 2 1845,-28-7 269,0 3-1259,-1 0 1619,-3-3 0,2 7 0,-2-2 0</inkml:trace>
  <inkml:trace contextRef="#ctx0" brushRef="#br0" timeOffset="444084">6299 11180 7533,'-9'6'-270,"3"-2"360,-2-4 270,7 0-181,-7 0 91,7 0 810,-3 0-720,8-4-360,-3-2 0,7-3 89,-3 0 181,9-5-180,0 0-180,-3-1 270,1 2-90,-11 4-180,7 3 90,-7-2 90,8 7-180,-8-7 0,3 7-180,0-7 360,-3 7-90,3-4 0,-4 10-90,0-4 180,0 11-180,0-2 180,0 5-90,4 11 0,-3-10 90,3 11-90,-4 0 0,0 6 90,0 1-45,-2-8 0,0 1-45,1 9 90,-3-5 0,0 0-3367,3 5 3162,-7 13 205,7-8-324,-8 11 234,9-22 0,-1 1 45,0 2 0,-2-1-135,-1 12 90,3 0 0,-3-25-180,4 0 180,0 3-180,0-7 3141,0 8-3320,0-13 394,0-1-575,0-9 0,0 0 91,4-5-181,-3-12 360,3 0-90,0-10-296,-3-20 1,3 13-1,-4 5 1,0 0 0</inkml:trace>
  <inkml:trace contextRef="#ctx0" brushRef="#br0" timeOffset="444410">6364 11301 7533,'5'-29'-450,"-1"7"90,-4 4 270,0 8 810,0-4-1,0 5 181,0 0-360,0 4-361,0-4 1,5 8 0,0-3 0,0 4 270,11 0-270,-8 0-90,9 0-3302,-3 0 3392,0 4-393,1-3 213,2 8 180,-2-4-270,3 4 270,-3-4 0,-2 3-180,-3-2 90,-1 7-90,-4 2-90,3 3 90,-7-3 3276,4-2-3310,-5 0 486,-9 6-542,3 1 0,-7-2-180,-9 8 181,9-13-1,-8 8-270,7-7-90,-4-4 360,2 3-180,-1-7 90,7 2 0,1-7 1,0 3-631,-1 0-89,5-3 899,1 3 0,4-4 0,0 0 0</inkml:trace>
  <inkml:trace contextRef="#ctx0" brushRef="#br0" timeOffset="445009">6959 10966 7533,'-5'0'-630,"1"0"180,0 0 810,3 0 0,-8 0-90,8 0 90,-7 0-91,7 0-89,-3 0 180,0 0 0,3 0-270,-8 0 180,8 0 0,-7 5 89,-1 4-269,-6 9-3212,5-2 3302,-2 2-90,6-1 270,-7 15-180,3-5 0,0 8-1,2-4 91,3 3-180,-4 13 180,-1 3-582,5 2 402,-3-4-270,7-7 3372,-3-13-3282,4-1-89,0-8 268,0 0-178,0-1-91,4-4-3013,1 1 2473,4-2 556,-4-8-106,8-1 91,-7-4-901,7 0 91,5 0-630,2 0 1619,-1 0 0,3-4 0,-7-1 0</inkml:trace>
  <inkml:trace contextRef="#ctx0" brushRef="#br0" timeOffset="445654">7080 11125 7533,'-5'0'-1439,"-3"0"1439,7 0 449,-4 0 451,5-5-361,0 4 1530,0-3-1889,5 4 0,0 0 0,4 4-90,0-3 270,1 4-180,-1-5-180,0 4 359,5-3-628,-4 3-1,4 0 180,-5-3 0,0 7 180,-4-7-360,-1 8-90,1-8 450,-4 7-270,3-3-90,-8 4 0,3 5 1,-12 0 269,7 1-180,-7 2 90,3-6 0,1 6-90,0-6 90,-1 6 0,1-7 0,0 4 180,4-1 0,-4-2-180,4 2 180,-4 1 0,-1 0-3367,5-4 3432,1 3-65,4-12 180,0 7-91,0-7 1,0 7 0,4-7-90,-3 4 3186,8-1-2710,-4-3-206,4 3-90,0 0-180,-3-3 269,6 3-89,-6-4-360,8 0 90,-5 0 90,0 0-899,1 0 449,-5 0-540,7 0 271,-2 0-1080,13 0 899,-7 0 810,1 0 0,-3-4 0,0-1 0</inkml:trace>
  <inkml:trace contextRef="#ctx0" brushRef="#br0" timeOffset="446100">7415 11292 0,'-9'0'0,"4"0"973,1 4-344,-1-3 1500,4 12-1499,-7-3 679,3 9-859,-4-1-91,3 1-179,2-5 270,0 4-90,3 0-180,-7 2-270,7 3-2179,-3-9 2179,4 0 2539,0-5-2899,0-4 270,0 3 90,0-7-450,0 4 361,4-5 3211,-3 0-3482,11-9 90,-10 3-539,19-28 809,-14 15 180,7-12-90,-6 18 90,-3 4 90,0-1 89,4 5 271,-8-3-270,3 7-180,0-3 629,1 4-359,0 0-90,-1 0 0,1 0 0,-4 0-90,7 0-90,-7 0 179,3 0-89,0 4-90,-3 5 0,8 6 0,-8 3-450,3-3 270,-4-2 1,0-4-901,4 1 360,-3-1 361,3-4-1081,4 8 181,-2-11 1169,8 10 0,-1-11 0,2 3 0</inkml:trace>
  <inkml:trace contextRef="#ctx0" brushRef="#br0" timeOffset="447226">7601 11190 7533,'-5'-5'719,"1"0"-449,4 5 90,0-4 180,4 3-1,6-3-359,-4 4 90,14 0-270,-12 0 360,13 0-720,-6 0-2917,-1 0 2263,0 0 354,-5 0 480,0 0 0,1 0-450,-1 4 181,-4-3 179,-1 8-288,-4-4 1,4 4 0,2 0 0</inkml:trace>
  <inkml:trace contextRef="#ctx0" brushRef="#br0" timeOffset="447418">7657 11329 7533,'0'5'0,"0"4"359,0-8 901,0 3-900,4-4-1,2 0 1,7-4 90,1-2-270,1 1-900,-2 1-269,5 0-1,-7-1 451,7 0 539,0-4 0,-7 4 0,7-4 0</inkml:trace>
  <inkml:trace contextRef="#ctx0" brushRef="#br0" timeOffset="447836">7955 11236 7623,'0'5'719,"0"0"-449,0-5 90,0 4-180,0-3 90,0 7 269,0 5-449,0-1 90,0 5-270,0-3 180,-4-4-90,3 3 0,-3 1 90,4-4 0,0 4-450,0-5 180,0 0 90,0 1-719,0-1 449,0-4 90,0-1 180,0-4-899,0 4 449,0-3 540,4 4 0,-3-10 0,3 0 0</inkml:trace>
  <inkml:trace contextRef="#ctx0" brushRef="#br0" timeOffset="448058">8002 11059 7533,'-5'-5'-450,"-4"1"90,8 0 180,-3 3 1529,4-3-359,0 4-270,-4 0-361,3 0 1,-3 0-450,4 4-270,0 5 1,4 2-181,1 2 270,0-4 180,4-3-90,-4 2 180,4-7 0,0 7 0,1-3 0</inkml:trace>
  <inkml:trace contextRef="#ctx0" brushRef="#br0" timeOffset="450229">8317 10818 8342,'0'14'1080,"0"4"-541,0 4-179,-4 16 0,3 9-180,-3-3 0,0-4 179,3 0 1,-7 4-382,7-15 1,1 2 156,-5-3 0,1 0-90,4 7 0,-1-1-45,-7 11-90,7 8 0,-7-8 0,7-13 0,-3 2 0,-1 0 0,4 5 90,-3-10 0,0 1 0,3 3-180,-3-6 180,4-9-90,0 1 90,-4-5-180,3 0 90,-3-9-180,4-1-1349,0-4 1033,0-16 226,4 7 1,-3-12 359,7 3 0,-3 2 0,4-6 0</inkml:trace>
  <inkml:trace contextRef="#ctx0" brushRef="#br0" timeOffset="451163">8457 11069 7533,'0'-5'-90,"0"0"2608,0 5-2158,8 0-90,-2 5 0,12 0 90,1 8-91,0-2-89,4 2 90,-4 0-90,-5-2 180,8 6-180,-11-6-90,11 6 0,-12-6 90,0 2-1,-2-4-358,-3 1 89,4 3 270,-3 2-450,-2-1 90,0-1 90,-3-3-450,3 7-899,-4-1 809,0 2 271,4-8-2520,1 2 2879,5-10 0,-5 6 0,-1-8 0</inkml:trace>
  <inkml:trace contextRef="#ctx0" brushRef="#br0" timeOffset="451437">8811 11041 0,'-4'-9'240,"3"3"2652,-8 2-2712,8 4 1678,-7 0-1498,3 0-180,-5 0 859,1 4-769,0 6 3006,-9 4-2350,3 9-567,-16 5-359,14-8 0,-13 10-3212,19-18 3122,-15 10 364,2 4-364,-5 4 90,1 3-90,10-2-720,0-3-1789,8-3 2419,-4 2-1079,9-4-720,1 5 1259,8-8 1280,5-2 0,2-10 0,2-3 0</inkml:trace>
  <inkml:trace contextRef="#ctx0" brushRef="#br0" timeOffset="451926">8829 11255 6723,'0'10'2519,"0"3"-2070,0-4-179,0 1 0,-4 8-270,3-4 360,-7 13-180,7-6-180,-7 1 180,7 0-180,-4-6-90,5 2 0,0-4 270,0-5-450,0 4 90,0-6-270,0 1 270,0-8 90,0 0-989,9-4 629,1-10 1,5-5-2828,-2-5 2712,-8 5 25,8-2 630,-7 1-90,7 0 630,-3 3-360,-1 7-181,-4 1 1,3 0 630,-3 4-270,1-4-180,2 8 449,-3-7-89,8 7-270,-6-3-180,5 4 3096,-7 0-2621,5 0-655,-5 0 0,3 4 90,-3 1 0,0 9 0,0 0-180,-5 1 270,0 6-180,0-9 90,0 5 0,0-3 0,0-4-180,0 8-90,0-4-90,4-3 90,-3 1 0,3-7-719,0 0 89,1-1-449,4 0 629,1-2 181,-5 2 179,3-8-630,-3 2 900,1-2 0,2-4 0,-3-2 0</inkml:trace>
  <inkml:trace contextRef="#ctx0" brushRef="#br0" timeOffset="452312">9192 10994 7533,'0'-10'809,"0"-2"-269,0 11 989,0-4-809,5 5-1,0 0-539,4 5 360,0 0 179,5 8-89,0 6-270,1 0-180,-6 0 180,3 3-91,-5-3 1,6 1-90,-4 2 270,-3 5-270,2-6 90,-7 23-180,-1-6-2764,-5 1 2494,-5-3-177,1 0 88,-4-2 269,2 4-720,-2-6 450,4-9 90,-1-5-629,-3 9 359,3-6 270,-4 6-90,9-13-1529,-3 4 3021,7 0-2931,-8-2 1709,8 1 0,-7-3 0,3 0 0</inkml:trace>
  <inkml:trace contextRef="#ctx0" brushRef="#br0" timeOffset="455814">9741 11357 7533,'-10'-4'539,"1"3"91,9-3-630,0 4 0,4 0 0,2-4 0,3-1 0</inkml:trace>
  <inkml:trace contextRef="#ctx0" brushRef="#br0" timeOffset="458133">10076 10864 7083,'0'-9'450,"0"4"-360,0 0 989,0 5-719,-4 9-270,3-3 90,-7 7 90,2 9-1,-7 11 1,-2 11-239,8-17 0,0 0 104,-2-1 0,0 0 0,2 4 0,0 0 0,0 0 0,-1 1-201,1 5 0,1 1 111,1-4 0,1 2 45,-1 14 0,0 0-90,2-17 0,1-1-45,1 6 0,2-3-135,8-2-90,6-9-449,4-13-1,7-2 104,3-12-104,9-9 450,-9 2-3007,2-15 2409,-12 10 149,8-11 449,-7-1 270,3-1 0,-9-3 0,-5 9 0,-4 4 0,-5 6 0,0 3 0,0 1 0,-5 0 90,-4-1 359,-1 1 2827,-8 4-2620,12 1-116,-6 4-1,6 0 181,-3 8-180,4 2-1,1 9-89,4 0-450,0-5 180,4 0 90,1-5-90,4 4 90,5-2-270,4-2-90,2-5-90,-1-4 180,-6 0-90,-4 0-180,1-8 90,-1 2 180,0-12 0,-3 8 0,2-4 0,-7 5 0,3-5 0,-4 4 0,-4-3 0,-1 3 0,-5 1 0,-7 0 90,-3-1-90,-4 5-270,-3 1 180,12 4-90,-3 0 180,13 0-449,-3 4 179,7 1 90,-3 1-1169,4 6 1349,4-6 0,1 12 0,4-4 0</inkml:trace>
  <inkml:trace contextRef="#ctx0" brushRef="#br0" timeOffset="458926">10635 11394 7533,'0'-14'629,"-5"-4"-179,0 8-270,-4-4-180,0 5 810,-1 0-271,1 4 91,-4-8-90,-2 7-540,-4-7 0,-3 8-360,2 0 0,-3 10 0,9 0 180,4 4 90,2 0-90,3 1 90,0 3-89,-3-3 358,7 12-268,-4-11-1,5 11 90,0-12 179,0 4-3391,0-5 3212,0-4 90,9 4 0,1-8-90,9 3 0,-1-4 0,1-4-90,0-6 3366,-1-4-3160,-3-1-116,-6 2-90,3-5 180,-5 3-90,2-4 180,-5 6-90,-4 4 0,0-1 0,0 5 90,0-3-90,0 7 0,-4-3 0,3 0-90,-7 3 90,7-4-90,-4 10 90,1 4 0,3 9 0,-3 2 179,4 7 1,0-3-180,0 4 180,0 4-90,0 1-90,0-4-90,0-2 180,0 4-270,0 7 270,0 13-2776,4-7 2596,-3 0 90,3-15 90,-4-1-90,5-1 0,-4-3 0,3 8-1,0-3 1,-3-1 0,3 3 2866,-4-2-3046,0 0 90,-4-3 180,-1-3-270,-5 1-90,-3 0 90,-6-10-3187,4-5 3072,-7-9-65,3-9 1,-13-5-271,-2-14 90,-3-1 90,13 1 270,7 5-269,7-4 89,5 3 0,1-13 3392,8 4-3302,5-4 90,6 12-90,4-5 360,12 7-90,3-6-380,-10 10 0,2 1-115,-2 5 1,0 2-316,23-12-2557,-14 10 1766,-11 7 1272,-4 2 0,-8 0 0,4-1 1</inkml:trace>
  <inkml:trace contextRef="#ctx0" brushRef="#br0" timeOffset="460193">10793 10836 8702,'13'-9'1709,"-2"0"-1529,2 3 0,0-2 0,2 3 0,4 0 0,-5-3 269,8 2-269,-11-3 0,11 4 0,-16-3-900,7 7 1,-8-4 449,0 1 180,-1 3-180,-4-3-270,0 4 540,-4 9 90,-1 1-90,-5 4 0,5 0 0,-3-1 90,7-3 0,-3 8-90,0-4-3277,3 9 3432,-4-3-939,5 7 1054,0-8 270,0 29-360,5-19-290,-5-1 1,1 1 199,3 1-180,-4 6 126,0 0 54,0-10-180,0 9 270,0-3-180,0-6-90,0 5-90,0-17 270,0 4-270,0-8-270,0 4 2871,0-5-2511,0-4-62,0-1-1467,0-4 1259,4-12-450,1 5 270,0-15 540,4 8 0,-4-13 0,4-2 0</inkml:trace>
  <inkml:trace contextRef="#ctx0" brushRef="#br0" timeOffset="460483">10988 10845 7533,'0'-18'0,"4"8"449,-3-3 361,8 8-180,-4 0-361,0 1 91,3 4 90,-2 0-90,3 0-180,0 0 359,9 4-359,-7-3 0,3 3-270,-6 0 90,-7-3 180,7 7-90,-7-2 0,3-1 180,-4 7-450,0-6 180,0 12-270,0 1 90,-4 4 180,-1 1-360,-4-5 270,3-2-89,-2-6 89,3 2-360,-4-4 0,-1 5 270,1-4-269,0-1-1,0 0-270,-1-8 270,5 3 91,-3-4-361,3 0 360,-1 0 0,2 0 270,4 0 0,0-8 0,0-3 1</inkml:trace>
  <inkml:trace contextRef="#ctx0" brushRef="#br0" timeOffset="460984">11462 10697 7533,'-5'0'-450,"1"0"90,0 0 810,-1 0 0,-1 0 89,-6 4-179,10-3-90,-10 7 450,6-3-451,-3 5 1,0-1 0,-1 0-2942,-7 17 2852,5-8-1399,-1 8 1398,5-8-1804,7-4 1805,-3 5-363,-1 4 273,4-3 1895,-3 15-2075,4-1-269,0 8 269,0-9 1349,0-6-1259,4-12-899,2 2 449,-1-7 180,3 4 180,-3-5-449,9 0 3143,-4-3-2784,3-2-509,5-4 239,-2 0 90,2 0-179,0 0 539,-8 0 0,8-4 0,-4-1 0</inkml:trace>
  <inkml:trace contextRef="#ctx0" brushRef="#br0" timeOffset="461585">11621 10808 7533,'-11'-4'-1619,"-1"3"1619,7-7 90,-5 7-90,5-3 539,-3 4-269,7 0 0,-3-4 180,4 3-91,-5-4 91,4 5 540,-3 0-810,13 0-1,-3 0 1,7 0 180,1 0-3572,-4 5 3392,8-4 90,0 3 180,6-4-361,4 4-89,-4-3-269,-10 3 89,-1 0 0,-8-3 3456,0 3-3520,-1 5 64,-4-3 0,-4 7 90,-1-8-269,-4 4-91,-5 4 270,4-2 90,-8 7 0,8-9 180,-8 5-180,8-8 0,-4 11 0,5-11 180,0 7-180,-1-4 0,1 1 90,4-5 180,-3 3 0,7-3-180,-3 5 270,4-1-90,0-4 0,0 3 359,0-2-269,8 3 0,-6-4-180,10-1 90,-2 0-90,0-3 0,3 3 0,-3-4-180,-1 0 180,4 0 0,-2 0 0,2 0-540,-3 0 180,-1 0 270,4-4-1799,2 3 1439,-1-7-1079,4 3 629,-8 0 810,4-4 0,-5 4 0,0-4 0</inkml:trace>
  <inkml:trace contextRef="#ctx0" brushRef="#br0" timeOffset="462002">11900 10920 7083,'0'5'899,"0"3"-269,-4-7-270,3 8-90,-4-4 0,5 4 359,0 5-359,0-4-180,-4 3 270,3 1-270,-3-4-180,0 4 90,3-5 0,-3 0 180,4 5-270,0-8 270,0 6-900,0-11-1349,0 3 1440,0-12-1,4-2 270,1-5 90,0 2 180,4-1 0,-8 4 90,3-3 0,-4 3 0,4 5-90,-3-3 1,7 7 808,-7-7-359,3 7-180,0-8 719,-2 8 900,10-3-1529,-10 4 0,6 4-180,-8 1 90,0 1 0,4 2-90,-3-3 0,4 4 89,-5 1-538,0-1 359,0-4 0,0 3-90,4-2-720,-3 3 360,3-4 181,-4 3 179,0-7-900,4 8 361,-3-8 269,7 3-720,-2-4 1080,-1 0 0,3 4 0,-3 1 0</inkml:trace>
  <inkml:trace contextRef="#ctx0" brushRef="#br0" timeOffset="462304">12133 10836 7533,'-6'0'-450,"2"0"450,0 0 1079,3 0-89,-3 0-451,4-4-89,0 3 630,0-3-271,0 0-629,8 3 90,-2-3-90,4 4-360,2 0 270,-10 0-90,11 0-360,-8 0 180,4 0 180,0 0-1169,5 0 179,-4 0 721,4 0-541,-5 0 270,-4 0 180,3 4 1,-7-3 359,3 3 0,1 0 0,0 1 0</inkml:trace>
  <inkml:trace contextRef="#ctx0" brushRef="#br0" timeOffset="462776">12160 10994 7713,'0'-5'1799,"0"1"-1260,5 0-89,-4 3-270,3-3 180,0 0-90,1 3-270,4-4 179,1 5 1,-1-4-180,0 3 0,1-3 180,-1 4-630,-4 0 181,3 0-721,2 0 540,-4 0-989,6 0 180,-7 0 899,1 0 360,2 0 0,-7 0 0,3 0 0</inkml:trace>
  <inkml:trace contextRef="#ctx0" brushRef="#br0" timeOffset="463029">12430 10855 9152,'-5'16'1619,"1"-3"-1439,4 10-270,-4-6 90,3-7 0,-3 4-270,4-5 270,0 0-90,0 1-809,0-5 449,0 3 270,0-7-1979,0 3 2159,4-4 0,1-8 0,4-2 0</inkml:trace>
  <inkml:trace contextRef="#ctx0" brushRef="#br0" timeOffset="463225">12486 10659 7533,'-9'0'2428,"4"0"-1978,1 5-270,4 4 90,0-3-270,0 7 360,-5-4-91,4 1-448,-3-1 268,4 0-89,0-4-269,0 0 179,4-1 180,2 0-2159,7-3 2069,2 3 0,-1-8 0,-1-1 0</inkml:trace>
  <inkml:trace contextRef="#ctx0" brushRef="#br0" timeOffset="463554">12617 10501 7533,'0'-10'-540,"0"-2"-90,0 6 1710,0 1-720,4 1 629,5 8-719,-3 1 629,7 5 1,-8 7-540,4-5 179,0 5 181,1 1-90,-1 1-271,0 1-179,-4 2 180,3-8 90,2 13-180,-4-2-1,6 15-179,-11-14 90,3 5 0,-4-8-360,0-4 45,-4 11 0,0 0 45,2 2 90,-4-2 0,-1-3-179,2-4-181,0-4 180,-3 3 90,3-2-2159,-4 7 810,0-3 270,-1-1 899,5-4-899,-3-6 449,7-7 720,-7 2 0,7-7 0,-4 3 0</inkml:trace>
  <inkml:trace contextRef="#ctx0" brushRef="#br0" timeOffset="464815">13007 10920 7533,'-10'-4'539,"5"3"-359,1-3-90,4 0 540,-4 2 89,3-2-269,-3 0-180,4 3-1349,0-3 1079,4 4-1080,-3 0 451,7 0 269,-3 0 360,5 0 0,-1 4 0,0 1 0</inkml:trace>
  <inkml:trace contextRef="#ctx0" brushRef="#br0" timeOffset="465330">13118 10752 7533,'-5'-4'180,"1"3"-1,4-7-89,0 7 630,0-3-180,0 0-270,0 3-1,0-3-89,0-1-180,0 4 0,0-7 180,4 7 0,-3-7-180,8 7 90,-4-3 90,0 0 0,3 3-180,1-4-180,-2 5 90,5 0 0,-11 0-90,3 0 270,0 0-180,-3 0 270,4 0 0,-5 5 0,0 4-90,0 1 90,0 4-90,0 3 90,0 3-91,0 4 91,0-2-90,0-3 0,0-1 0,0 1 180,0 12-180,0-9-3367,0 13 3252,0-15 62,4 15 53,-3-14-90,3 10-90,-4-8 180,0-3-90,0 11-270,0-2 181,0 0 178,0-2-89,0-9-179,-4 1 89,3-1 90,-3 1 2871,4 4-3141,0-8 1,0 3 179,0-9-270,0 0 393,0-3-303,0-2-2338,0-4 1798,4-13 540,-3 2 270,7-12 0,-7 5 0,3-1 0</inkml:trace>
  <inkml:trace contextRef="#ctx0" brushRef="#br0" timeOffset="465630">13202 10827 7533,'5'-9'449,"0"-5"91,3 0-450,-2 3 0,3-1 90,4 7 90,-7 0-90,7 0 0,-3 5 269,-1 0-179,0 0 90,1 0 90,3 0-91,6 5-179,-4 0 180,7 4-90,-16 5-90,7-4 0,-12 3-180,3-3 180,-4-1 0,-4 8-180,-6 3 90,0 4-180,-4-1 0,1-1-270,-14 10-540,5-10 181,-13 8-271,20-24 271,1 3 359,6-9-360,3 4-89,-4-3 449,3-1 360,2-1 0,4-12 0,0 3 0</inkml:trace>
  <inkml:trace contextRef="#ctx0" brushRef="#br0" timeOffset="465993">13630 10632 7533,'0'-15'-810,"0"6"450,0 5 3636,0 4-1784,-4 0-953,3 4-179,-7 5-180,3 6 0,0-1 180,-4 12-180,4-14 0,0 14 89,-3-3 1,7-2-90,-8 5-90,8-7 90,-7 0-3457,7-1 3432,-3 1-155,0 12 0,3-1 0,-3 11-450,4-8 270,0-9 90,0-2-539,4-8 359,-3 5 180,7-5 3302,-3 0-4381,0-5-2108,4-4 1992,-4 3-874,8-2 720,2 3 1439,-1-4 0,0-1 0,-5-4 0</inkml:trace>
  <inkml:trace contextRef="#ctx0" brushRef="#br0" timeOffset="466453">13789 10762 7533,'-15'-9'-450,"2"-1"1170,8 5-271,1 1-179,4 0 450,0 3-271,0-3-89,8 4-180,-2 0 90,12 4 0,-8 1 0,7 4 269,2 5-359,-3 0 0,5 1 0,-10-2-90,2-4 0,-4 5 90,1-4 0,-1 4-360,0-5-3097,1 0 3072,-1 0 175,0 1-780,1-1 540,-1 0 90,-4 1-1169,3-1 720,-3 0-721,5 1 361,-1-1 989,0-4 0,1-1 0,-1-4 0</inkml:trace>
  <inkml:trace contextRef="#ctx0" brushRef="#br0" timeOffset="466714">14096 10687 7533,'-9'-5'1349,"-1"1"-1529,5 4 180,-3 4-90,3 1 810,-5 5-91,-7 7-179,-3 3 0,-8 4-91,10-3 1,0 1-360,-4 2-90,-4 15 270,17-20 0,0-1-3457,-5 1 2802,4 0-334,-8 3 449,12-2 180,-6-1-899,7-6 539,-1-4 270,2 1 3302,4-5-3571,0 3-181,4-7 720,10 3 0,-3-8 0,7-1 0</inkml:trace>
  <inkml:trace contextRef="#ctx0" brushRef="#br0" timeOffset="467119">14133 10873 7533,'10'0'629,"-1"0"-359,-5 5-90,-3-4-90,3 7 630,-4-7-271,0 7-179,0-3 0,0 5 180,0-1-90,0 4-181,-4-2 1,3 2 0,-7-4 180,7 9-270,-8-7-180,4 15 0,0-10 180,1-2-989,4-1 179,0-12-719,0 3 449,4-4 451,1-4-91,4-6 360,1 0 90,-1-3 0,-4 3 180,3 1-90,-6-4 90,6 6-179,-3-5 538,0 7-179,-1-5-180,0 5 1080,1-3-541,0 3-269,-1 0 630,0 1-361,-3 4-179,8 0 0,-8 0 270,7 0-271,-3 4 1,0-3-180,-1 7 0,0-3 0,-2 0-90,2 4 90,-4-4 0,4 4 0,-3 0-270,3-3 90,-4 2 90,4-3-1080,-3 0 450,3 3 271,0-2-1261,-3-1 721,8 3-720,-4-7 989,4 3 540,-4-4 0,4 4 0,-4 1 0</inkml:trace>
  <inkml:trace contextRef="#ctx0" brushRef="#br0" timeOffset="467771">14430 10520 6903,'-5'-4'360,"1"3"359,0-3-359,3-1 90,-3 4-270,-1-3 180,4 4 269,-3 0-629,4 4 360,0 10-3572,0-3 3572,0 11-1776,0-8 1596,0 5-505,0 0 685,0 3-90,0-2-90,4 3-1483,-3-1 1483,8-2 676,-8 7-766,3-3 399,0 0-309,-3 2-1083,7-2 903,-7 8 168,3-3-79,1 3 650,-4 9-739,3-6 824,-4 2-1094,0 10 2183,0-19-2183,0 13 2976,0-19-2886,0-3 180,0 0-138,0-1-42,0-3 180,0 2-360,-4-6-90,3 10 361,-4-13-541,5 8 682,0-11-322,0 0-89,0 4-541,0-8-1169,0 3 1709,0-12 1,5 1 359,-4-6 0,7-5 0,-3-1 0</inkml:trace>
  <inkml:trace contextRef="#ctx0" brushRef="#br0" timeOffset="469181">14626 10725 7533,'-5'-5'989,"0"4"-809,5-3 0,0 4 0,0-4 270,0 3 629,0-3-899,5 4 0,0 0 0,4 0 0,0 0 89,9 0-89,-3 4 90,8 1-270,-8 0 180,-2 4-450,-4-4 90,1 4-539,-5 5 269,-1 0-90,-4 5 270,-4-5 1,-1 4-1,-5-8 270,5 8-90,-3-4 0,3 1 0,-5 2 0,-3 2 0,3-4 450,0 7-270,2-12 0,3 4 809,0 3-719,-4-5 0,8 5 450,-3-3-271,4-4-359,0-1 90,0 0 0,4-8 90,2 7-270,3-7 270,0 3-90,1-4-90,7 0 0,-6 0-630,7-4 91,0-1-541,-3-5 451,4 1 269,-2 0-630,-6 0-359,19-13 1079,-17 9-89,13-8 359,-17 11 0,1 1 0,-1 0 0,-4 0 0,3 3 0,-7-2 0,4 3 0,-5 0 90,0 1-90,0 0 90,0 2 2608,0-2-1888,0 17-541,0-6 1,0 11-90,0-5 90,0-3 0,0 12-90,-5-11 0,4 7-180,-3-9 90,4 1-90,0-1-360,0-4 180,0 3-450,0-7 450,0 3 0,4-4 90,-3 0-449,8 0-1,-4-8 0,4 2 271,1-7-91,-1 3 90,-4 1 270,3-4-180,-3 2 180,5-10 0,-5 9 0,3-1-180,-7 4 1080,3 8-541,0-7-179,-2 7 630,2-3-360,0 4-91,-3 0-179,3 4 270,-4 1-180,4 5 90,-3-1 269,3 4-449,-4-2-180,4 6 270,-3-2-90,4-1-360,-5 0 180,4-5 0,-3 0-989,7 0 539,-7-3 180,3 2-629,0-3-271,-3 0 1,8-1 1169,-8 0 0,7-2 0,-3 2 0</inkml:trace>
  <inkml:trace contextRef="#ctx0" brushRef="#br0" timeOffset="469429">15175 10808 7533,'-13'-4'0,"6"3"359,-1-3-359,8 4 1260,0 0-451,4 0-179,1 0-360,5 0 0,-1 0-180,0 4 0,1-3-1,-1 3 1,0-4-359,0 0 89,1 0 360,3 4-1260,-2-3 541,2 4 179,-8-1-1169,3-3 629,-7 7 900,4-7 0,-5 7 0,0-3 0</inkml:trace>
  <inkml:trace contextRef="#ctx0" brushRef="#br0" timeOffset="469610">15175 10966 7533,'-5'11'2698,"1"1"-2698,4-11 720,0 3-630,4-4-180,1 0 0,4 0-360,5-4 270,-4 3-90,3-7 270,1 7-1169,-4-7 449,8 7 361,-8-8-721,8 4 1080,-8 0 0,8-3 0,-4 3 0</inkml:trace>
  <inkml:trace contextRef="#ctx0" brushRef="#br0" timeOffset="469794">15454 10845 7533,'0'6'1079,"0"2"-809,0-3-270,0 4 0,0 1 630,0-1-271,0 0-179,-4 1 450,3 7-270,-3-5-90,4 5-91,0-8-358,0 1 179,0-1-180,0 4 270,4-2-2339,1-2 2249,5-5 0,-1-4 0,0 0 0</inkml:trace>
  <inkml:trace contextRef="#ctx0" brushRef="#br0" timeOffset="469976">15603 10725 7533,'-9'0'0,"4"0"0,0 0 0,5 4 0,0-3 0,-4 7 0,-1-3 0,0 5 0,1 3 0,0-3 0,3 4 0,-3-5 0,4-4 270,0 3-181,0-2-89,0-1 0,4-1 0,1-4 0</inkml:trace>
  <inkml:trace contextRef="#ctx0" brushRef="#br0" timeOffset="470171">15584 10418 7533,'-5'-6'1979,"1"2"-1620,8 4 1,-3 0-360,3 4 270,-4-3-90,5 8 360,0-4-181,4 4-179,0 1-360,1-5 90,-1 3 180,0-7-90,5 7-2068,4-3 1798,-2 1 270,1-2 0,-4 0 0,2 1 0</inkml:trace>
  <inkml:trace contextRef="#ctx0" brushRef="#br0" timeOffset="470448">15956 10548 7533,'4'13'90,"1"-2"1079,1 6-180,-2-2-719,-4-1 900,0 4-91,4 0-719,-3 2 269,3 3-269,-4-5 90,0 1 90,0 4-91,0 0-89,0 5-360,-4 0 0,3 8 0,-7-1-135,3-9 0,0 1-527,-5 14 662,1-8 0,0 0-810,-1 8 495,-1-6 0,0 0 135,0 3-935,0-12 0,0 0 305,-3 7 181,-1 0-1260,-15 8 1889,8-20 0,1-5 0,-2-2 0,-15 1 0</inkml:trace>
  <inkml:trace contextRef="#ctx0" brushRef="#br0" timeOffset="471526">10914 11506 7533,'-28'0'539,"8"-4"-359,7-1 0,5-1 0,6-2 0,-2 7-270,0-7 180,3 7-90,-3-3 450,4 0 1079,-4-6-1439,7 4 180,-2-6-90,8 11-91,5-3 181,0-1-90,5 4 90,12-3-90,3 0 270,17-1-1783,-12 0 1422,1 1 91,9-1 0,-8 4-90,-14-1 0,1 0 90,21 2-180,-6 0 180,8 0 0,-8 0 0,-2 0 90,0 0-46,-7 0 1,4 0 0,4 0 0,3 0-195,-10 0 0,2 0 0,-1 0-1230,10 0 0,-2 0 1200,-4 0 0,1 0-45,3 0 1,2 0-511,2 0 0,1 0 645,1 0 0,0 0-180,-5 1 0,0-2 150,-9 0 0,0 0 0,-1-1-15,3 2 0,-1-1-418,-2-1 1,2-2-1,-2 2 418,0 2 0,-1-1-45,0-3 0,2 0 30,1 3 0,2 1 0,1 0 59,-4-3 1,-1 0 0,3 0-45,2 3 0,2 0 0,0 0 0,-2-1-159,-1-1 0,-2-2 0,0 2 174,1 1 0,0 1 0,-1 0-1,1-1 1,-1-1 0,-1 1-170,7-1 1,1 0 139,-7 0 0,2 0 0,-1 0 15,5 0 0,-3-1 44,-3-1 1,1 0-60,-1 2 0,3 1 0,2-1-116,6-2 1,2-1-1,-1 0 146,-1 2 0,0 0 0,1-1-38,-4 1 1,3-1 0,-1 1-1,-3 0-66,-2 1 1,-2 0 0,0 1 73,1-1 0,0 1 0,0-1-60,-5 1 0,0-1 0,-1 1 0,2 1 0,-1-1 0,0 1 0,0 0 0,0 0 1,0 0-1,1 0 0,2 0 0,-3 1 30,10 3 0,-1 1-90,5-3 0,-1 1-45,-5 3 0,1 1 135,2-4 0,0 0 0,-8 4 0,-2-1-90,15-1 619,-25-3 1,0 1-530,21 5-90,2-3 90,-22-2 0,-1 0 0,0 1 0,-1 0-90,21 1 0,-10 0-90,-15-1 180,-3 1 304,4 0-844,-8 0 2639,3-1-5067,-13 0 4577,-1-3-2599,-8 3-409,-18 0 1399,-12-3 0,-9 4 0,-3-5 0</inkml:trace>
  <inkml:trace contextRef="#ctx0" brushRef="#br0" timeOffset="472264">11928 11757 7533,'-6'0'-450,"2"0"2069,4 0-1349,9-4-180,-3 3 90,7-11 180,9 1-181,-5-3 1,9-4 180,1 4-90,2-9 0,9 7 0,-10-5-360,-1 14 270,-8-1-180,-4 12 179,-2 6-89,-4 4 0,-4 5 180,4 32-180,-8-20-90,3-3 0,0 1 90,-3 12 180,3 2-2154,-4 0 2064,0 2-270,0-16-54,0 7 144,-4 9 89,3 8-319,-3-22 1,0-1 139,3-1 0,1-2-449,-4 15 269,4-10 180,4-13-1259,-3-1 719,7-12 1069,-3 2-799,0-12-565,4-5 385,-8-6 654,3-3 0,0-5 0,1-1 0</inkml:trace>
  <inkml:trace contextRef="#ctx0" brushRef="#br0" timeOffset="472533">12226 11664 7533,'4'-19'1259,"5"1"-989,5 7 809,5-1 1,8 15-901,-10-2 1,4 9 270,-11 3-270,-1-3-180,-4 8 360,3 1-90,-7 8 0,-5 11-360,-6 0 0,-9 7-1430,1-15 1430,3 1-450,-7-4 149,-1 2-599,-6 4 540,1-9 181,9-11-721,2 0 181,6-11 809,2 2 0,9-9 0,5-4 0</inkml:trace>
  <inkml:trace contextRef="#ctx0" brushRef="#br0" timeOffset="472819">12561 11627 7533,'0'-15'180,"4"6"-90,-3 5 1529,3 8-1080,-8 5 271,-1 10 179,-5 9-269,1 5-180,4 8-181,1 2-89,4 3-90,0-3 90,0-10-630,4-6 360,5-1-1079,6 3 899,3 0-1619,1-6 180,4-1 0,5-11 449,1 3 1170,6-10 0,-6-8 0,3-2 0</inkml:trace>
  <inkml:trace contextRef="#ctx0" brushRef="#br0" timeOffset="473314">12849 11766 7533,'-14'-9'0,"4"-4"180,-4 2-1,9-2-179,1 4 1170,0-1-1,3 1-539,-3 4-270,4 1-1,0 4-179,4 0 90,9 0-90,7 0 0,4 0 0,-2 0 0,-3 4-270,0 1 180,3 8 90,-6-2-270,1 2 90,-11-3 0,2-1-450,-7 4 270,3-2 90,-4 6 0,-4-2-540,-5 7 451,-2-2-91,-6-1 0,6-2 270,-6-6-180,-10 14 0,9-12 360,-8 8-360,17-11 540,0-5-180,4 3 90,1-3-90,4 1-1,4-2-179,5-4 180,1 0 90,8 0-270,-4 0 90,5 0-270,0 0 90,8 0-270,1 0 181,-3-4-1,1 3-1709,-7-8 1529,-4 8 0,3-3-1259,-9 0 1259,0-1-179,-3 0 539,2-4 0,-7 8 0,7-11 0,-3 2 0</inkml:trace>
  <inkml:trace contextRef="#ctx0" brushRef="#br0" timeOffset="473649">13128 11859 7533,'0'-5'1619,"0"1"-1080,0 4-179,0 8 90,0 3 0,0 11-270,0-6 359,-4 14-539,3-18 180,-4 10 0,5-13-540,0 1 270,0-1 90,0-4-809,0-1-810,0-4 1169,5-8 90,-4 2-269,7-8 179,-7 5 180,7 0 0,-7-1 0,7-3 90,-6 7 180,6-11 0,-3 11 0,0-3-269,-1 5 1078,0 0-269,-3 2 629,8-2-539,-4 4-180,0 0 539,3 4-359,-2 2-451,3 7 1,0-7-90,-4 7 90,4-8-899,0 4 179,1 0 450,4-3-1619,-5 2 1709,4-7 0,-2 3 0,2-4 0</inkml:trace>
  <inkml:trace contextRef="#ctx0" brushRef="#br0" timeOffset="473876">13407 11720 7533,'-14'-4'0,"0"3"539,9-3-359,1 4-180,4-5 360,0 4 809,0-3-1079,4 8 360,1-3-180,4 4-90,1-5-90,-1 4-450,0-3 90,9 7-539,-3-7 359,0 7 270,-3-7-540,-6 8 271,-1-4 179,-1 0 270,-4 3 0,0-3 0,0 5 0</inkml:trace>
  <inkml:trace contextRef="#ctx0" brushRef="#br0" timeOffset="474042">13426 11850 7533,'-10'9'809,"5"-3"-179,1 2-270,4-7 1349,0 3-1350,4-4-988,-3 0 179,12 0 450,-7 0-989,7 0 539,-3-4 180,-1 3-989,4-7 1259,2 2 0,-1-3 0,0 0 0</inkml:trace>
  <inkml:trace contextRef="#ctx0" brushRef="#br0" timeOffset="474225">13603 11794 8612,'0'5'630,"0"4"-810,0-4 90,0 4 0,0-4 270,0 4-90,0 0 270,0 1-181,0 8 91,0-8-270,0 4 90,0-9 0,0 3-360,4 1 1,-3 2-721,7-2 270,-3-5 720,4-4 0,1-4 0,-1-1 0</inkml:trace>
  <inkml:trace contextRef="#ctx0" brushRef="#br0" timeOffset="474411">13714 11590 7533,'-10'0'3058,"2"0"-2968,8 0 90,0 0-270,0 8 90,-5-2 0,4 8 90,-3-5-90,4-4-180,0 3-270,0-7-90,9 8-899,-3-8 630,7 3 809,-3-4 0,-1-4 0,0-2 0</inkml:trace>
  <inkml:trace contextRef="#ctx0" brushRef="#br0" timeOffset="474747">13863 11450 7533,'-5'0'2518,"1"0"-2518,12 0 90,-6 4 360,6 1-180,-8 1 629,5 6-539,-4-6 0,3 4-90,0-2 90,-3-3-1,3 0-179,-4 3 0,4 2 0,-3-4 0,8 6 0,-8-7-180,3 5 0,0 3 180,-3-2-450,7 2 180,-7-4 90,3 1-630,0 3 181,2 6 359,-1 0-720,-1 0 90,-4 7 541,0-10-451,0 11 180,0-8 90,0-5 1,-4 4-1,-1-4-90,-5 9-360,-3 1 91,-2 4 359,1-9 0,0-1-2917,1-9 2623,3 0 654,-8 5 0,8-4 0,-8 4 0,4-5 0</inkml:trace>
  <inkml:trace contextRef="#ctx0" brushRef="#br0" timeOffset="476302">13966 11552 7533,'-6'0'-1529,"2"0"1529,4-4 0,0 3 0,-4-7 0,3 7 90,-3-7-1,4 3-89,0-5 180,0 5-90,0-3 0,0 7-90,-4-7 270,3 6-270,-3-2 90,4 0-180,-5 3 180,4-7-90,-3 3 90,0 0 0,3-4-180,-3 8 0,4-7 180,0 7 0,-4-3-90,3 0 0,-3 3 0,4-3 899,0 4-449,0-5-360,0 4 1709,0-3-1079,0 17-361,0-2 271,0 16-270,0-7-180,4-2 0,-3 0 359,3 0-359,0 2 0,-3 3 0,3-5 0,-4 1 180,4 12-360,-3-9 180,4 9 0,-5-9 89,0-2-359,0 3 360,0-5-90,0 1-180,0-1-3277,0 1 3432,0 0-480,0-1 415,0 1-90,0 0 180,0-5-331,0 4 61,0-4 90,0 9-90,0 1 180,0-5-180,0-1 3068,0-5-3068,0-2 597,0-2-507,0-1 203,0-7-1552,0 3 719,0-12-179,0 2-1,0-12 91,0 0 539,0 2-360,0-1 180,4 7 0,-3 1 360,7 0 0,-3-5 0,5 0 0</inkml:trace>
  <inkml:trace contextRef="#ctx0" brushRef="#br0" timeOffset="476702">14207 11562 10141,'5'0'1259,"-1"0"-899,0 0 270,1 4-180,5 1-270,-1 4-1,-4-3 1,3 2 0,-2-3 0,3 4 360,4 13-450,-2-10 90,2 10 90,-4-8-91,1-4-179,-5 7-3212,3-6 3392,-3 6-1007,5-2 917,-1-1 0,4 8-270,-6-11 180,5 11-2025,-7-12 2205,0 4 409,4-1-1129,-4-2-388,4 6-511,0-6 989,-3 2-449,2-8 449,-7-1 90,7-4 1888,-3 0-1528,5-4 0,-1-5 0,0-6 0</inkml:trace>
  <inkml:trace contextRef="#ctx0" brushRef="#br0" timeOffset="476961">14542 11543 7533,'-5'-9'0,"-4"4"1529,8 1-180,-7-1-989,3 4 0,0-3-1,-3 4-179,2 4 180,-7 2-180,3 3 270,-16 13-90,5-2-360,-11 16 269,8-11-766,6 2 497,-8 8 0,9-12-270,-10 16 270,9-19-180,-1 3 270,-3-5-360,6 1 90,-13 4-809,12 0 449,-6-3-401,14-2-589,5-13 811,8-1 719,5-4 0,10-4 0,5-1 0</inkml:trace>
  <inkml:trace contextRef="#ctx0" brushRef="#br0" timeOffset="477421">14644 11720 7533,'-5'0'3276,"1"0"-2325,4 0-1760,0 4 539,4 1 270,-3 5-180,3-1 450,-12 12 180,6-8 89,-10 17-179,6-10-180,1-1 90,1 3-3482,4-12 3032,0 4 180,0-5-360,0 0 0,0 5-269,0-4 359,0 3 180,0-7 3366,0-2-3610,4-4 64,1 0-629,5-4 179,3-10 450,-7 3-359,7-7-91,-8 1 720,4 5-90,1-9-270,-1 6 720,-4 1-270,3 0-180,-7 5 630,3 4-360,1-4-90,-4 8-90,3-3 1259,0 0-629,-3 3-181,3-3 631,-4 4-451,0 0-179,4 0-180,-3 0 0,3 4 0,-4-3-90,5 7-1,-4-2 181,3 3-90,0 0-90,-3 1 0,3-1 0,-4 0 180,4 0 179,5 5-1258,2-4 359,2 0 270,-3-2-1259,-1-7 629,0 3 270,0-4-1259,1 0 720,3 0 359,-2 0-899,6-4 1529,-7-1 0,4-5 0,-5 1 0</inkml:trace>
  <inkml:trace contextRef="#ctx0" brushRef="#br0" timeOffset="477787">15091 11525 10951,'5'4'1619,"8"5"-1439,-7 1 269,7 4-3726,-3-5 1614,-1 5 3251,0-4-1138,1 7 949,7 2-1219,-5 1 450,9 2-270,-10-3 89,6 0-179,-6-1 0,2 1-90,-4-1 3096,1 1-2440,-1 0-567,0 3-89,-4-2-270,0 7 90,-5-3 0,0-1-359,-9 21 179,-1-16-265,-9 20 535,1-15-2270,-1 9 1461,-4-4 179,4 3-1034,1-16 0,1 0 854,-5 11 135,4-13 1,1-1-46,-3 5 181,-7 1 449,3 0 0,-8 4 0,-1 1 0</inkml:trace>
  <inkml:trace contextRef="#ctx0" brushRef="#br0" timeOffset="501181">3350 13450 7533,'-15'0'719,"6"0"-359,5-4 0,4 3 809,0-3-989,4 4 360,1 0 359,17 4-539,-10-3 0,22 7-180,-9-7-360,8 3 180,3-4-360,-7-4 180,3 3-989,-4-3 629,-8 4 270,2 0 0,-16 0-539,6 4-1,-7 6-269,5 0 1079,-5 3 0,-5 1 0,-5 0 0</inkml:trace>
  <inkml:trace contextRef="#ctx0" brushRef="#br0" timeOffset="501422">3359 13804 7533,'-9'4'1169,"-1"-3"-539,5 3-360,1-4 1079,4 0-1079,8 0 359,-2 0-269,8 0 0,-1 0 180,-2 0-181,6-4 1,-2 3-180,-1-8-180,4 8 90,-4-7 90,5 7 0,-5-3-810,8 0 360,-6 3 270,6-7-1799,-3 6 900,0-2-900,16 4 1079,-12 0 720,16 0 0,-20 0 0,4 0 0</inkml:trace>
  <inkml:trace contextRef="#ctx0" brushRef="#br0" timeOffset="503206">4363 13292 7533,'0'-5'1259,"0"1"-989,9 4 180,5 0 89,22 0-179,8 0-135,-17 0 0,2 0-135,1-2 0,0 0 45,-3 1 0,-2 0-2461,22-7 2146,-15 3 171,-1 0 188,-10-3-448,6 7 89,-5-4-900,-2 5 541,-1 0 2501,-2 5-3401,-11 0 1439,3 8 0,-13 2 0,-2 3 0</inkml:trace>
  <inkml:trace contextRef="#ctx0" brushRef="#br0" timeOffset="503721">4391 13422 7533,'-15'0'-270,"2"0"-90,13 0 2879,0 0-1620,0 4-629,0-3-90,0 8 90,0-8-180,5 7 179,8-3-179,7 4 0,12 1-180,1-1 270,-4-4-90,-2 3-629,-4 2 449,-8-4-450,3 11 360,-9-11 0,0 7 0,-4 1-180,-1-4-89,-8 16 269,-9 3 90,2 1-322,-11 5 412,7-16 0,-3 8-180,-9 1 180,6-3 0,-6-2 0,0-2 180,7-9-270,-3 9 180,1-10 90,11 2-180,-7-8 682,9 4-233,0-8 91,3 3-540,2 0 180,4-3 450,21 3-361,-3-4-89,14 0 90,-10-4-180,1 3 90,1-3-90,4 0 180,0 3 0,-4-3-90,3-1-90,5 4-90,-2-3-77,2 4-373,-10-4 360,-3 3 0,0-3-360,-5 4 270,4 0 90,-8 0 0,8 0-989,-8 0 449,3 4 271,-3-3-644,3 7 373,-7-7 271,7 4-811,-8-1 1170,0 1 0,-1 0 0,-4-1 0</inkml:trace>
  <inkml:trace contextRef="#ctx0" brushRef="#br0" timeOffset="504441">4224 14204 7803,'0'5'1079,"4"3"-629,-3 1-270,3 2 89,0 2-89,-3 5 90,3-7-90,-4 11 90,0-4-90,-4-2 0,3 6-90,-7-4-90,3-2-90,0 5 0,-4-10-360,8 6 90,-3-11 180,4 3-629,0-9-1,0 0-179,4-9 89,6-5 541,0-6 89,-1 2 270,4-4 0,-7 7 359,11-12-359,-6 7 0,2 1 1080,-3 2-271,3 2 541,-3 1-1081,4 5 91,-5 4 0,-4 1 0,4 3-90,-4-3-180,0 8 90,-1-3-1,0 8-89,-3-4 0,3 4 180,-4 13-180,0-2-270,0 12-359,0-8 269,4-5 180,-2-6 0,2-8-540,-4 4 270,4-4 270,-3 0-89,7-1-1171,-3-4 1350,9 0 0,-4 0 0,4 0 0</inkml:trace>
  <inkml:trace contextRef="#ctx0" brushRef="#br0" timeOffset="504631">4559 14259 7533,'5'-5'449,"-1"-3"361,-4 7 0,4-7-451,2 7-359,-1-4 90,7 5-90,-6 0 90,8 0-180,-5 0-629,0 0 89,1 0-449,-1 5 449,-4 0 270,-1 4 360,-4 0 0,0 1 0,0-1 0</inkml:trace>
  <inkml:trace contextRef="#ctx0" brushRef="#br0" timeOffset="504776">4587 14390 7533,'0'5'-90,"0"-1"2249,0-4-1530,4 0-449,1 0 0,4-4 0,1 3-180,-1-8 180,9 4-1350,-7-4 631,11 0 269,-12 4 270,8-4 0,-8 4 0,4-4 0</inkml:trace>
  <inkml:trace contextRef="#ctx0" brushRef="#br0" timeOffset="504962">4885 14231 9691,'0'19'2249,"0"-4"-2069,-4-2-450,3-4 180,-4 1 180,5-1-1349,0 4 629,0-2 360,0 2 181,0 1-1621,5-4 1710,-4 3 0,7-3 0,-3-1 0</inkml:trace>
  <inkml:trace contextRef="#ctx0" brushRef="#br0" timeOffset="505516">4568 12715 7533,'-9'4'-180,"4"-3"0,1 8 899,4 0 541,-5 26-990,0-11-180,0 19 269,1-23-89,0 3-90,3-1-180,-7-2 180,7 7 0,-8-7-180,4 11-90,-4-3 270,-1 1-810,1-2 270,0-8 270,4-9-359,-4-1 179,8-9-1079,-7 0 1349,3-5 0,-4-4 0,-1-5 0</inkml:trace>
  <inkml:trace contextRef="#ctx0" brushRef="#br0" timeOffset="505734">4522 12855 7533,'5'0'270,"7"0"-1,-6 0-179,8 0-3367,-5 0 1883,5 0 3703,0 8-1680,1-6-269,-2 15 0,-8-11-180,4 11 1039,-4 2-949,4 1-360,-4 2 180,8 1 90,-11-3-810,10-2 450,-7 0 3456,0-8-3250,4 4-1195,-4-5 180,4 0-271,1-4 541,-1 0 179,0-5 540,0-5 0,1 0 0,-1-4 0</inkml:trace>
  <inkml:trace contextRef="#ctx0" brushRef="#br0" timeOffset="505980">4866 12725 7533,'-4'-11'1889,"3"3"-1080,-3 8-359,0 0-270,3 4 899,-8 5-899,8 2-180,-7 6 270,7-6-90,-3 6-180,4-7 180,-4 16 0,3-9-180,-8 10 90,8-5 89,-3-2-89,0 3-449,3 0-1081,-7 21 1171,7-15 179,-3 10-1170,4-21 541,0-8 269,0 4-1079,0-5 709,0 0 1,0 0 0,0 1 0</inkml:trace>
  <inkml:trace contextRef="#ctx0" brushRef="#br0" timeOffset="507884">5768 13292 7083,'-5'0'1349,"-3"0"-1079,7 0 90,-7 8-90,7-2-90,-4 8 269,1 8-179,-1 2-90,0 9-180,-3-5 360,2 7-180,-3 0-180,4-1 180,-3 1-90,2-16-90,-3 8 0,4-3 0,-3 4 90,-2 12-180,0-9 180,-3 10-270,-1-1 0,0-1-428,-1 8 608,2-18-180,8-3 180,-4-8 0,8-2-90,-3-3 90,4-5 0,-4-7 0,3 8 0,-3-8 90,4 3 810,0-4-113,8 0-697,-6 0 90,11 0 90,-4 0-180,1 0 270,12 0-270,-6 0 179,10 0-89,-6 0-90,3 0 225,4 0 0,2 0-135,-1 0-180,-1 0 0,1 0 270,3-4-180,-13 3-180,12-3 90,-20 4-90,8 0-360,-8 0 180,4 0 180,-5 0-449,5 0 89,0 0 180,1 4-899,-2-3 539,-4 3 180,1-4 90,-1 0-809,-4 0 180,7 0 989,-9-4 0,9-6 0,-7-4 0</inkml:trace>
  <inkml:trace contextRef="#ctx0" brushRef="#br0" timeOffset="508151">5787 13283 7533,'-5'-15'0,"1"-2"180,4 2 179,0 1 811,0 0-451,8 5-89,2 4-540,5-3 180,2 6-90,-6-2 0,6 4-91,2 0-89,5 0-179,-1 0-91,0 4-720,-8-2 451,-2 6 269,-8-3-810,4 0 181,-4 12 899,0-2 0,-5 13 0,-5 0 0</inkml:trace>
  <inkml:trace contextRef="#ctx0" brushRef="#br0" timeOffset="508395">5712 13636 7533,'-4'5'359,"3"-1"91,-7 1-270,7-4 270,-3 3-180,4-4 90,0 4 1169,12 5-1349,0-3 179,6 7 271,4-12-270,2 3-360,5-4 90,-1 0-90,-6 0 180,-7 0-900,2 0 360,-6 0 270,6 0 0,-6 0-1529,6 0 720,-6 0 359,6 0 540,2 0 0,-4 4 0,3 1 0</inkml:trace>
  <inkml:trace contextRef="#ctx0" brushRef="#br0" timeOffset="510637">6290 13934 7353,'-6'-10'1259,"2"5"-1169,4 1 90,0 4-90,0-4 0,0 3 360,0-3-360,4 8 89,2 1 1,-1 0-90,3 4 90,-3-8 0,0 3-180,0-4 180,-1 0-180,1 4 90,0-3-90,3 3 90,-7-4-90,3 4 90,1-3-180,-4 3 180,7-4-90,-7 0 90,7 0 0,-7 0-180,3 0 90,1 0 90,-4 0-270,3 0 180,-4 5 0,0-4 0,0 3 0,0 0-90,0-3 90,0 7-180,0 1 180,0 6 0,0-1-90,-4 0 0,-2 3 0,1-5 90,-3 9 0,7-10 0,-7 6-90,2-6 90,1 6-90,-3-6 180,3 2-180,-9 5 90,0-3-3277,4 4 3162,-3-6 115,4-4-90,-1 1 180,0-1-90,2-4 90,7-1-90,-3 0 3276,4-2-2980,0 2-296,4-4 270,1 0 90,4 0-360,1 0 270,-1 0-91,4 0-269,-6 0 180,9 0 0,-14 0-449,11 0 269,-8 0-90,4 0 270,0 0-1170,1 0 451,-1 0 269,5 0 180,-4 0-1259,3 0 719,1-4 720,-4 2 0,8-6 0,-4 3 0</inkml:trace>
  <inkml:trace contextRef="#ctx0" brushRef="#br0" timeOffset="511055">6606 14148 7533,'-9'0'0,"4"0"719,1 4-269,4-3-90,0 7 0,-5-3-180,4 0-1,-7 4 1,7-4 0,-3 4-180,0 1 180,3-1 0,-3 0-180,-1 5 180,4 0-180,-3 1 180,4-2 0,0-8-720,0 3 270,0-7 90,0 4-449,0-1 179,4-3-90,2 3 90,3-12 181,0 6 89,-4-15 90,4 11 90,-8-8-180,11 1 90,-10 3 180,11-4-90,-8 5 360,4-5-1,0 4-269,-3 1 540,2 5-270,-7-1-180,3 4 90,0-3 89,-3 4-179,3 0-90,0 4 180,-3 2-90,8-1-270,-8 3 270,3-3 0,-4 5-90,0-1-90,0 0-90,4 0 180,-3 1-360,3-1 180,-4 0-90,0-3-1259,4 2 1169,-3-3-899,8 0 539,-8-1 270,7-4 360,-7 0 0,7 0 0,-3 0 0</inkml:trace>
  <inkml:trace contextRef="#ctx0" brushRef="#br0" timeOffset="511430">6857 13962 7533,'0'-5'1259,"0"-8"-899,0 11-180,0-6 0,0 8 1169,0 0-899,0 4 359,4 13-539,-3-4-270,7 13 360,-7-8-90,3 10-1,-4 5-179,0-4-90,0 2 0,0-11 90,0 3-180,0 3 90,0-5-90,0 10 0,0-7 180,0 0-359,0-6 179,0 0 0,0-8 90,0 8-360,0-8-90,0 8 450,0-8-540,0 4 271,0-5-1,0 0-720,0 0 181,4 1 269,-3-1 180,4-4-719,-5-1 269,0-4 810,4 0 0,-3-8 0,3-2 0</inkml:trace>
  <inkml:trace contextRef="#ctx0" brushRef="#br0" timeOffset="511791">7061 13990 7533,'-9'0'359,"4"0"271,-3 0-180,7 0 1709,-4 0-1800,14 0 1,1 8-180,5-6 0,-2 10 180,-4-2-180,5 0-90,-4 3 90,4-3 89,-1 7-448,-3-1 179,4 7 89,-5-9-538,0-1 269,-3-3 90,2-1-450,-3 9 360,4-11 0,1 9-989,-5-10 449,3 3-629,-3 0 450,5-4 359,-1-1 540,-4-4 0,3 0 0,-2 0 0</inkml:trace>
  <inkml:trace contextRef="#ctx0" brushRef="#br0" timeOffset="512053">7359 13906 7533,'-14'0'0,"5"0"0,4 0 1079,1 0-539,-1 0-180,-4 4-1,4 1-89,-4 4 0,4 1-180,-8-1 270,2 5 0,-2-4-181,4 3 1,-1 1-180,1-4 360,-17 32-360,13-21 0,-13 23 0,17-26 0,-5 1 0,4-1 90,-4 1-450,5 0 180,0-5 90,-1 4-809,1-8 449,0 3 180,4-7 91,-4 2-901,8-7 450,-3 3 181,4-4 359,0 0 0,0 0 0</inkml:trace>
  <inkml:trace contextRef="#ctx0" brushRef="#br0" timeOffset="512566">7471 14129 7533,'0'5'0,"0"-1"899,0 1 91,0 0-631,0 0 181,0 3-180,0-3 0,-4 0-180,3 4-1,-3-4 91,0 4-180,3 5 90,-4-4-90,5-1-90,0 0 270,0-4-90,0 8-450,0-7 180,0 11 0,0-15-360,0 15 1,0-11 269,0 3-450,0-5 360,0 0 0,5-3-269,-4 3 179,3-4 180,0 0-180,-3 0 90,3-4-89,0 3 89,-3-7 0,8 3-180,-4-9 180,0 4 270,-1-7 0,0 6-180,-3-2 450,3 3-180,0 1-180,-3-4 900,4 6-360,-5-5-271,0 7 631,4 0-90,-3-4-451,3 4 1,-4 0 270,4-3-180,-3 7-360,3-7 90,0 7 90,-3-4-1,8 1-179,-8 3 180,7-3-180,-7 4-90,7 0 180,-7 4 180,3 1-180,1 5 0,-4-1 0,3 0 180,-4 1 539,4 20-719,-3-16 90,3 16-450,0-21 270,-3 5 0,3-4 90,1 4-1799,0-5 1440,4 0-1081,0 0 91,5-3 899,-4-2-809,8-4 1169,-8 0 0,8 4 0,-4 1 0</inkml:trace>
  <inkml:trace contextRef="#ctx0" brushRef="#br0" timeOffset="518428">8261 13264 6453,'-5'0'810,"1"0"269,4 0-899,0 4 0,-4-3 90,3 7-90,-7 2 0,7 0-90,-3 4 90,-1 3 89,-3 7-3391,-7 17 3212,5-10-39,-6 13 39,14-24-90,-11 7 179,8 4-89,-4-5-90,3 6 180,-2 7-90,7-12-90,-3 14 0,0-14 90,3-3 0,-3 3 3148,4-7-3508,4 11 374,1-2-194,8 4-90,-6-9 180,5-3-540,-3-6 91,10-1-541,4 0 271,5-9-271,-4-5 360,3-10 630,-12 0 0,7-12 0,-8 3 0</inkml:trace>
  <inkml:trace contextRef="#ctx0" brushRef="#br0" timeOffset="518761">8420 13627 7533,'-18'16'1079,"7"-7"-809,-3 16 270,6-10 179,7 8-629,-3-4 90,4 4 0,0-8-180,0 2 180,0 2-270,8 0 90,3 0 0,7-6-360,-3-7 90,6-2 180,-5-4-269,7-4 269,-5-2-90,1-3-3097,-5 0 2802,0-5-1305,-5 4 1780,5-3-307,-4 3 217,-1-3 180,-1-2-90,-7 1 2357,4 0-2357,-5 5 90,0 0 0,0 4-90,-5-4-90,-4 4 360,-1 0-270,-8-3 0,4 7 2601,-13-3-2601,-2 4 90,4 0-90,-1 0 251,12 4-521,-1 5 270,6-3 0,5 11 0,4-11 0,0 7 0</inkml:trace>
  <inkml:trace contextRef="#ctx0" brushRef="#br0" timeOffset="519602">8857 13766 7533,'0'-9'2069,"0"0"-1890,0-1 1,-4 5 0,-1-3-90,0 3 180,-3 0-90,2-4 0,-3 4-90,0 0 90,-1-3 0,1 7-270,0-3 90,-1 4-360,-3-4 360,3 2 0,0-2-90,2 8-180,7-2 180,-7 6 0,7-3-90,-7 8 180,6-2 0,-2 2-90,4-4 90,0 5 0,0-4-90,0 0 270,0 2-180,0-10 180,0 10 0,4-6-180,-2-1 90,2-1-90,4 0 90,2-3-180,5 3 90,-2-8-90,-4-1 0,1 0-3187,-1-4 3072,0 4-134,1-4 249,-1 0 90,0 3 180,1-2-90,3-1-90,-3 3 270,0-7-90,-2 8-1,-3-4 91,5 0 90,-1-1-360,0 1 180,-4 0 3044,-1 3-3224,1-2 507,-4 3-507,3-4-90,-4-1 0,0 1 90,-4 4 0,3 1-90,-4 4 90,5 0 0,-4 0 0,3 0-180,-3 8 180,0 2 0,3 9-90,-3 4 270,4 5-180,0-4 0,0-1 450,0 3-270,0-9 180,0 26-270,0-12 90,4 19-90,-3-16-180,3 2 270,0 0-90,-3-6-90,3 6 89,-4 0 1,0-6-180,5 2 180,-4-1-180,3-6 180,-4 3 0,-4-1-3367,3-7 3252,-8-2-401,4 0 426,0-8 0,-7 8-90,1-8 90,-7-1 0,3 0-270,-7-8 90,3 3 2821,-9-12-2731,8 1-179,-2-10-2666,12 6 2755,-3-6-1592,3 2 1772,1 1-180,0-12 1,4 10 269,0-7-90,5-3-90,5 14 180,0-14 2693,8 3-2603,-2 2 0,2-6-270,9 5 270,-6 2 2200,11-3-2380,-4 9-360,1 0-90,5 3 1,3 1 179,4-3 180,-7 4 0,-1 1-2159,3-1 2249,-10 8 0,5-7 0,-7 3 0</inkml:trace>
  <inkml:trace contextRef="#ctx0" brushRef="#br0" timeOffset="540504">9267 13357 7533,'-5'-4'1979,"5"3"-1800,5-7 271,8-2-270,-2 0 0,2-3 0,1 3 270,0-3-450,1 7 0,-2-7 180,-4 8-270,-4 0 90,4 1 0,-4 0 90,0 3-90,3-4-90,-7 5 0,4 0 90,-1 0-90,-3 0-90,3 0 180,-4 9 90,0 1 0,0 13-90,0-4 180,0 4-3303,0 0 3123,0-3-842,0 2 1022,0 1-2050,0 1 1960,0 4-1107,0-5 1287,0 9 1329,0 5-1509,0 2 0,0 2 0,0 12-180,0-16 135,0-10 0,0 0 45,0 6-180,0 3-90,0-7 270,4 3-180,-3 8 90,3-4 90,-4 5-270,0-9 90,0-4 465,0 8-555,0-14 2524,0 8-2704,4-12 2662,-3-2-2392,4 1-128,-5-11-142,4-2 90,-3-4-719,3 0 449,0-4 180,-3-2-269,3-7 269,-4-1 0,4-9 360,-3-5 0,3-5 0,-4-4 0</inkml:trace>
  <inkml:trace contextRef="#ctx0" brushRef="#br0" timeOffset="540828">9425 13385 0,'-5'-5'0,"-3"-3"1602,7 7-1691,-3-4 1318,4 1-150,0 3 410,0-3-1039,0 0 2826,0 3-2441,4-3-655,1 4 270,4 0 270,9 0-181,1 0-179,5 0-180,-5 0 0,-2 4 90,-2 1 179,12 13-89,-7-3-360,3 4 90,-9-6 90,-5-3 0,-4 3-180,-1-3 360,0 16-180,-3-14-360,-1 14 180,-9-3 90,-1-2-270,-4 6 90,5-5 0,-4-2-540,-2 7-2647,1-7 1543,-4-2 745,4 0-270,-9-12 719,7 2 540,-1-8 0,3-4 0,0-1 0</inkml:trace>
  <inkml:trace contextRef="#ctx0" brushRef="#br0" timeOffset="545312">9936 13264 7443,'-5'9'1079,"-3"5"-629,3 4-90,-5 6 179,1 4-89,0 4 0,0 1-2460,3-4 2370,-2-2-180,7-4 0,-3-4 0,4 8 270,0-7 89,0 19-179,4-4 0,-3 16-360,7-9 0,-2 0 0,3-13 180,-4-7-450,3-8 180,-7-5 0,8 0 0,-4 1-809,0-5 539,3-1 1290,-3-4-1290,5 0-899,-1-4 539,-4 3 270,3-7-809,2 2 1259,-4-3 0,6-4 0,-6-2 0</inkml:trace>
  <inkml:trace contextRef="#ctx0" brushRef="#br0" timeOffset="546236">10169 13404 7533,'-5'0'90,"1"0"90,4-5 89,-4 4-89,3-3 0,-4 4 450,1 0-270,3 0 1349,-3 0-1350,17 4-89,-2 6 0,12 0-450,-9-1 270,4-5 0,-4 1-270,5 0 0,-1 0 90,-3-1 90,-6 0-90,4-3 0,-11 3 90,6-4-89,-8 5-1,4-4 180,-3 3-270,3 0 0,-4 1 90,0 0-180,-4 3-90,-1 2 90,-8 4 180,2 5-90,-15 4 91,14-8-1,-10 3 90,9-5-180,-2 1 360,-3 5-3457,7-9 3072,3 3 654,8-8 91,0 4-270,0-3-90,0-2 180,4 0-1,1-3 2917,5 7-2890,-1-7-206,0 3-90,5-4-90,0 0 0,1 0 0,-6 0 90,-1 0-810,-3 0 181,9 0-900,5 0 359,0 0-269,4 0 270,-4 0 1079,-5 0 0,-1-4 0,-3-1 0</inkml:trace>
  <inkml:trace contextRef="#ctx0" brushRef="#br0" timeOffset="546644">10448 13543 7533,'0'9'1709,"0"1"-1349,-4-5 449,3 7-179,-3-1-91,4 11 1,0-2-360,0 7-90,-4-7 0,3-2-90,-3-4 180,4-1-180,0-3-540,0 0 90,0-2 360,0-7-719,0 3 269,4-4 270,-3-4-449,3-1 269,0-5-90,1-3-179,5-6 449,-1 0 0,4-4 90,-2 13 540,-2-3-270,3 8 629,-5 0-179,6-3-360,-8 7 540,4-4 89,-4 5-269,0 0-180,-1 5-91,0-4 1,-3 7 90,8 1-90,-8 6 0,3 3-450,-4 1 90,4 0-1619,-3-1 0,11-3 899,-10-6 361,11-5 89,-8-4 360,0 0 0,8-4 0,-3-1 0</inkml:trace>
  <inkml:trace contextRef="#ctx0" brushRef="#br0" timeOffset="546867">10746 13478 8972,'5'0'2339,"4"0"-1980,-8 0-269,7 0-360,-7 0 180,7 0 90,-2 0-269,3 0 179,0 0 0,0 0-1529,1 0 1259,-5 0-809,3 0 449,-7 0-180,3 0 541,-4 4 359,0 1 0,-4 5 0,-1-1 0</inkml:trace>
  <inkml:trace contextRef="#ctx0" brushRef="#br0" timeOffset="547028">10765 13571 7533,'-5'10'1529,"1"3"-1169,4-12 359,0 3 91,0 0-450,0-3-91,4 3 91,1-4-360,8 0 0,-2 0-719,6 0 269,6-4-1079,2-1 90,3-4 1439,-5-1 0,-5 1 0,1 0 0</inkml:trace>
  <inkml:trace contextRef="#ctx0" brushRef="#br0" timeOffset="547229">11072 13487 7533,'5'10'-270,"-1"-1"180,0-4-3187,-2 3 1703,2-2 2611,-4-1-138,0 3 536,0-3-1075,0 4 0,0-3 89,0 2-89,0 1-90,0-3 2598,0 7-2598,0-4 548,0 1-997,0 4-451,0-9-360,0 3 451,0-7 179,0 3-1259,4-4 1652,-3 0 0,7 0 0,-3 0 0</inkml:trace>
  <inkml:trace contextRef="#ctx0" brushRef="#br0" timeOffset="547442">11156 13292 2935,'-9'0'0,"3"0"1959,2 4-1959,4 1 2952,0 5-1782,0-1-113,0-4-338,0 7-539,0-9 0,0 9-90,0-7 90,4 0 1328,-3 4-1418,8-8 179,-4 7 91,0-7 0,3 3-360,-3-4 0,5 4 0,-1 1 0</inkml:trace>
  <inkml:trace contextRef="#ctx0" brushRef="#br0" timeOffset="547790">11304 13180 7623,'5'0'1169,"3"0"990,2 4-1260,4 2 181,1 3-451,2 9-3661,-6-7 3212,2 11-1165,-4-12 1345,-3 7-2063,2-2 1883,-3 8-1259,0-4 1169,3 4 1619,-7 8-1620,8 3-736,-8 4 647,3-6 808,-4-5-1167,-4-3 2053,-1 16-1964,-5-4 180,1 5-90,0-9 2128,-1-4-2668,-3 8-809,-2-6 180,-3 6 989,3-16-1169,2-7 720,4-9 809,-1 0 0,-3-2 0,-2 2 0</inkml:trace>
  <inkml:trace contextRef="#ctx0" brushRef="#br0" timeOffset="548233">11639 13562 7533,'5'4'1439,"-1"-3"-1079,1 3-1,-4-4-179,3 0 0,0 0-450,-3 4 270,3-3 0,0 3 180,-3-4-1169,7 0 539,-6 0 270,6 0 90,-3 0 90,0 0 0,8-4 0,-3-1 0</inkml:trace>
  <inkml:trace contextRef="#ctx0" brushRef="#br0" timeOffset="548718">11788 13348 7533,'-13'0'539,"6"0"-449,-1 0-90,8 0 630,0 0 719,4-8-1349,-3 1 90,8-2 90,-4 1-90,8 7-270,-3-8 180,4 8 0,-5-7 90,5 7-90,0-7-90,-3 3 180,1-1-90,-7 2 90,4 4-90,-3 0 90,-2 0 0,-4 0-90,4 0 270,-3 0-90,3 0-180,-4 4 269,0 2-89,0 7-90,0-3 0,0 4 0,0-1-3367,0 2 3342,0 3-1475,0 1 1500,0 0 180,0 12-180,0-10 0,0 14-755,0-11 1025,0 4 1686,0 0-1866,0 0-90,0 0-90,-4 4 0,3 13 0,-3 4-90,4-2 180,0-6-270,0-13 0,0-5 270,0 4-450,0-7 180,0 3 90,0-1 1,0-2-91,0-1 1566,0 11-2105,0-17 359,0 9 90,0-14-359,0-7-91,0 3 1020,0-12-1110,0-2 835,0-9-25,0-4 0,-4-1 0,-2-3 0</inkml:trace>
  <inkml:trace contextRef="#ctx0" brushRef="#br0" timeOffset="549007">11881 13450 7533,'0'-14'1619,"0"0"-2069,4 1 0,1 7 90,5-7 720,3 8-90,2 0 720,-1 1-451,0 4 1,3 0 269,-5 0-269,5 0-270,-8 0 0,1 4-90,-1-3 0,0 7 0,1-7-90,-1 7 179,0 2-89,-4 4 0,0 5 90,-5-5-270,-5 4 0,0-4-180,-21 30 180,9-20-225,1-1 0,1-2 45,0-3 91,2 1-811,0 0 270,-2-1 450,0-3-1079,2-2-180,4-8 629,-1 0 361,5-5 89,-3-5 360,7 0 0,-7-8 0,2-2 0</inkml:trace>
  <inkml:trace contextRef="#ctx0" brushRef="#br0" timeOffset="549333">12281 13329 7533,'0'-5'-540,"0"1"360,0 0 540,0 3 809,0-3-359,-4 4-450,3 0 269,-7 0 271,3 8-720,0-2 269,-4 12 271,4 4-630,0-1 90,1 6 0,4-9 0,-4 5 269,3 9-269,-3-2-270,4 2 270,0-5 0,0-3 90,0 4-540,4-4-2572,1 7 2842,0-11-1300,8 15 311,-3-6 809,4 0-1349,4-6 719,-8-10 181,4-3-361,-1-1 451,-3-4 179,4-1-90,-1-4 450,6 0 0,1 0 0,2 0 0</inkml:trace>
  <inkml:trace contextRef="#ctx0" brushRef="#br0" timeOffset="549984">12533 13366 7533,'-5'-14'0,"0"0"-360,5 1 360,0 3 180,0-4-540,0 9 180,0-3 0,0 3 90,0-1 0,5-2 180,-4 7-90,3-7 0,0 7 0,-3-7 90,3 7 0,-4-4-90,0 5 180,4-4 0,-3 3-180,3-3 450,-4 4 1079,0 0-1349,-4 4 359,3 1-179,-3 5 90,0 3-180,3 2 90,-7 3 89,7 9 91,-8-2-180,8 3 0,-7-1-180,7-8-1556,-3 8 1735,0-7-562,3 7 203,-3-8 90,-1 8 90,4-7 0,-3 7 179,4 17-179,0-11-180,0 16 90,4-17 1482,2 1-1482,3-8-269,0 1 89,0-16 90,1 3 457,-1-3-637,0-5 0,1 3 270,-1-7-360,0 3 180,1-4-90,-5 0 180,-1 0-270,0 0 0,1 0 0,0-4 181,0-1-91,-5 0 180,0-3-90,0 6 0,0-6-180,0-1 180,0 3 0,0-7-90,-5 8 90,4 0 0,-3-3 0,0 3 0,3-5 0,-3 5 0,4 1 0,0 0-89,-4 3 89,3-3 180,-3 4-810,4-4 450,-5 2-180,4-2-179,-3 4-990,4 0 179,0-4 1440,0 3 0,-4-7 0,-1 3 0</inkml:trace>
  <inkml:trace contextRef="#ctx0" brushRef="#br0" timeOffset="550774">12328 13394 8072,'0'5'1170,"4"4"-810,1-8-1,0 7 541,8 1-450,-7 2-181,12 2 1,-8-4 180,8 1-90,-8-1 0,8 0 89,-8 1-179,7-1 90,-2 0-180,4 1 270,3 3-181,-6-3 1,6 4 90,-4-1-90,2 2-180,-2-1 90,-4-5 0,-5 0-450,-4-4 360,8 8-1350,-7-2 1081,7 2-631,-7-8 450,-2 3 90,0-2 91,-3-1-1710,7-1 899,-7 0 361,3-3-191,0 7 1,1-2 0,4 3 0</inkml:trace>
  <inkml:trace contextRef="#ctx0" brushRef="#br0" timeOffset="551269">12746 13627 7533,'-5'0'-270,"1"-4"630,4 3 2916,0-4-2775,4 18-321,-3-6 0,3 11 90,-4-5-270,0-2 360,4 10-180,-3-5-180,3 2 180,-4 0-450,0-8 180,0 4-1349,5-1 449,-4-7 541,7 3 179,-7-14 0,3 4-360,0-11-179,-3 2 179,7-17 270,-7 2 360,4-7 90,-1 4-180,-3 8 1080,7-1-541,-7 15-179,3-3-180,0 5 900,-3 3-91,8-3 91,-4 4-271,4 0-359,-4 4-90,0 1 270,-1 5-181,1 3-89,0 1-90,-1 1 90,-4-2-270,4 1 90,-3 0-1889,8 5 1619,-4-9 0,0 3-1349,7-8-630,-6 4 2159,12-4 0,-8-1 0,4-4 0</inkml:trace>
  <inkml:trace contextRef="#ctx0" brushRef="#br0" timeOffset="551792">13090 13069 7533,'0'-5'2788,"-4"5"-2608,3 5 360,-3 4-181,4 0 1,0 5 90,0 8-270,0-1 90,0 6 90,4 12-1,-3 2-1653,8 10 1564,-8-9-90,3-10-270,0 0-281,-3 9 551,3-6-450,0 10 180,-3-4-90,8 11 90,-7-24 1,1 1-991,2 18 540,3-7 1,1-8-900,-2-7 539,5 2 360,-7-12-539,0-2 1677,4-4-598,-4-4 0,4 4 0,1-4 0</inkml:trace>
  <inkml:trace contextRef="#ctx0" brushRef="#br0" timeOffset="553395">13351 13441 7533,'-9'-5'1079,"0"-4"-899,3 8 180,2-7 90,4 7-271,-4-3 1,3 4 900,-3 0-900,12 0 89,-2-4-89,8 3 0,-1-3-180,-2 4 90,6 0 270,2 0-360,0 0 90,0 0-90,3 0-90,-11 0 90,3 0-90,-6 4-450,-3-3 91,0 11-271,-1 3 540,-4 0-90,0 7 90,-4-8-179,-1 1 269,0 2 90,-3-6 0,3 6-90,-5-2 0,1-1 180,-5 4-3367,8-8 2982,-6 8 205,7-8 450,-5 3-270,1 1 0,0-4 449,4 12-89,0-7 2826,5 0-2620,0-3-566,9-7 0,-7 1-1,14-2-89,-5-4 90,3 0 0,4 0-719,0-4 359,-2-2 90,1-3-809,1-8 449,-3 5 180,4-5-360,-5 3 271,-5 4 89,4-4-90,-2 5 90,6-4 181,-10 2 268,5-2-268,-11-1-1,3 8 270,-4-6-90,0 11 0,0-7 359,0 7 2880,0-4-1890,0 22-989,0-5-91,0 11-89,0 3-180,0-14 180,0 14 90,0-7-270,0 0 180,0 0-450,4-6 180,-3-3-539,7-5 89,-2-1 360,-1-4-360,3 0 1,-3-8-1,9-3-90,-4-11 450,-1 6 90,0-5-90,-8 10 1,7-2 358,-7 3-179,3 5 810,0-3-270,1 3 359,1 0-539,-2 0 0,0 5 359,-3 5 1,7 0-540,-7 4-180,8 0 180,-8 1 90,3-1-180,0 4-270,-3 2 90,7-1 0,-7 0 90,7-5-1260,-7 0 181,8 1 899,-4-5-1349,0 3 90,8-7 1439,-11 3 0,10-4 0,-7 0 0</inkml:trace>
  <inkml:trace contextRef="#ctx0" brushRef="#br0" timeOffset="553636">13919 13469 8252,'4'5'2339,"-3"3"-1979,7-7 179,-2 3-359,3 0 90,-4-3-90,8 4-180,-7-5 180,7 0-360,1 0 0,-4 0 270,-1 0-1349,0 0 629,-4 0 360,0 0 1,-1 4-2070,0 1 2339,-3 0 0,3 3 0,-4-3 0</inkml:trace>
  <inkml:trace contextRef="#ctx0" brushRef="#br0" timeOffset="553814">13928 13655 7533,'-5'9'2248,"1"0"-2248,4-3 900,4 2-270,-3-7-271,7 3 1,-2-4-630,3 0 270,0-4-90,1 3-719,-1-7 449,0 6 180,5-6-1259,-4 3 270,12-4-91,-7-5 1260,4 4 0,-2-3 0,-2 3 0</inkml:trace>
  <inkml:trace contextRef="#ctx0" brushRef="#br0" timeOffset="554013">14207 13515 7533,'5'0'1079,"3"0"-989,-7 0 90,3 4 90,-4 6-270,0 0 0,0 3 1169,0 5-989,0-7 360,0 7-91,0-5-179,0-2-90,0 2-360,0 1 90,0-4 180,0 3 90,0-3-540,0-5 180,5 7 270,-4-10-1259,7 7 90,-3-9-540,4 0 1619,-3-5 0,2 0 0,-3-4 0</inkml:trace>
  <inkml:trace contextRef="#ctx0" brushRef="#br0" timeOffset="554196">14309 13376 7533,'-9'0'2518,"4"0"-2338,1 0 630,4 0-181,0 4-359,0 1-270,0 4 180,0 1-180,0-1 90,0 0-3367,0-4 2352,4 4-1503,5-4 1528,1 0 900,4-1 0,-9-8 0,-1-1 0</inkml:trace>
  <inkml:trace contextRef="#ctx0" brushRef="#br0" timeOffset="554891">14542 13152 7533,'-10'0'0,"-3"0"539,12-4-89,-3 3-90,4-3 449,-4 4 721,3 0-1171,-3 0-89,4 4-90,4 1 180,-3 5 0,7 3-180,-3-2 269,5 6-269,-1-2 180,4 11 0,-2-1 0,2 3-180,-4-1 269,1 5-269,-1-6 0,0 21 0,1-24 90,-5 16-180,3-2-90,-7-6 90,3 9-360,-4 4 180,-4-7 0,-1 12 0,-4-12-863,-5-4 1043,4 4-810,-8-8 405,5-5 0,-1 0 135,-7 8-495,4-9 1,-1-1-495,-15 10 809,3-8-1349,-2 3-1568,10-12 1979,3-6 1191,5-5 0,-8-4 1,2 0-1</inkml:trace>
  <inkml:trace contextRef="#ctx0" brushRef="#br0" timeOffset="595710">15221 13617 7533,'-5'-5'989,"1"1"1,4 0-361,8 3-89,3-7-180,12 7 89,0-3-269,-3 4 180,2 0 0,0-5-180,-5 4 90,9-3 0,-12 4 89,17-4-179,-13 3 0,12-3 0,-11 4-180,-4 0 0,7 0-180,-12 0 90,8 0 90,-8 0-90,8 0 90,-4 0 0,1 0-180,-2 0-90,0 0 360,-2 0-629,-2 4 179,4-3 180,-11 3-1079,6-4 179,-8 0-629,0 0 1709,0 4 0,0-3 0,0 4 0</inkml:trace>
  <inkml:trace contextRef="#ctx0" brushRef="#br0" timeOffset="596655">16161 13069 7533,'-15'4'180,"6"1"269,1 0 181,3 8-540,-5-3 270,5 4 0,-3 4-271,3-4 451,-5 13-180,1 6-270,4 1-353,-3 3 443,7-9-180,-4-1 180,1 14 0,3 6-3105,-3-6 3105,4 2-90,0-19-180,0 0-90,0 11 270,4-14-54,-3 15-215,12-13-541,-3 5 540,5-8-1169,2-3 1079,-7-7 0,8-5-539,-8-1-900,25-20 1709,-21 7 0,16-21 0,-21 11 0</inkml:trace>
  <inkml:trace contextRef="#ctx0" brushRef="#br0" timeOffset="596971">16291 13469 7533,'0'-21'-90,"0"4"989,0 17-269,0 0-360,0 5 449,0 4-269,0 1 90,-4 16-360,3-9 0,-3 5-360,4 0 0,0-2 0,8-1 0,-2-1-3097,8-13 2442,-5-1 655,0-4-89,1 0-271,3-8 360,-2 2 270,2-8-360,-4 1 3546,5-2-2980,-8-3-206,2-1 90,-8 5-90,-8 4-90,-2 2 90,-13 7-90,7-3 180,-1 4-180,7 0 0,1 0 270,-4 4-270,6-3 0,-5 3-450,11 0 90,-3-3-1619,4 8 1979,0-8 0,4 3 0,1-4 0</inkml:trace>
  <inkml:trace contextRef="#ctx0" brushRef="#br0" timeOffset="597617">16664 13487 7533,'5'-9'1349,"-1"0"-719,-4-1-181,0 1-89,0 4-270,0-3 270,-4 3-90,-6-5 0,-4 1-91,-1 0-448,2 3-181,-21 6 540,23 1-450,-23 8-90,29 0 90,0 5 91,1 9 269,4-7-90,0 1-270,4-7-90,5-1 180,6-4 90,-1-1 90,0-4-3187,-5 0 3162,5-4-391,-4 3 596,-1-11-90,4 1 90,-3-7 0,0 3-1,3-2 1,-12 10 3186,3-5-3142,-4 11 355,4-7-399,-3 7-90,3-3 180,-4 4-180,0 0 180,0 8 0,0 2-90,0 5 180,0-2-270,0 1 989,0 4-359,0 10-450,0-3-1,0 6-89,4-12 0,-3 8 180,4 10 0,-5 10-225,0-20 0,0 3 0,0 12 0,0 1-135,0-12 0,0 0-665,0 2 0,0-2 845,0 4-690,0-16 960,0-1-90,0 1-1,-5 3-179,4-6-180,-3 1 1,0-11 1389,-1-2-1390,-4-4 900,-1 0-1260,-3-4 90,-6-14-270,0-7 361,0-8-1,10 5 90,0 6-90,8-1-284,-3 3 464,4-2-295,4-10 385,10 2 0,1-11-90,4 12-270,-6 2-90,5 0 360,-7 7-1169,11-3 1259,-7 1 0,3 7 0,1-8 0</inkml:trace>
  <inkml:trace contextRef="#ctx0" brushRef="#br0" timeOffset="598277">16850 13255 7533,'-10'5'180,"5"-1"-180,1-4 719,4 0-449,8-4-90,3 3 180,12-7-270,-4 2 0,0 1 0,-6-3 0,1 7 89,0-7 1,5 7-90,-5-3-180,-4 4 0,-2 0 180,-7 4 0,3-3 0,-4 7 0,0-3-90,0 9 270,0 0-270,0 5 90,0-1 0,0 1 90,0-1-1351,0 5 1261,0-3-183,0 3 272,0-1 1,0-2-90,0 7 90,0 9-90,0-9-180,0 12 90,0-3 0,0 8 526,0-1-436,0-3-873,0-16 513,0-1-643,8 12 733,-6-16 0,7 7-539,-5-18 269,-3-7 818,3 3-1268,-4-4 1044,4-4-504,-3-1-146,3-9 506,-4-9 0,-4-1 0,-1-8 0</inkml:trace>
  <inkml:trace contextRef="#ctx0" brushRef="#br0" timeOffset="598555">17008 13348 7533,'4'-29'359,"1"6"-269,5 10-180,-5 3 990,3 5-180,-3-3-91,9 7-539,-4-3 450,3 4 179,1 0-359,0 4-180,1 1 90,-2 0 0,1 8 90,-4-3-180,4 9 179,-9 3-359,-1-6-90,-4 6 360,0-12-90,-8 20-270,1-17 0,-6 17 180,4-19-630,-1 2 271,1-8 89,0 3-1080,-5-2 451,0 3 629,-1-4-1259,2-1 629,4 0-179,3-3 989,-2 3 0,3-4 0,-4 0 0</inkml:trace>
  <inkml:trace contextRef="#ctx0" brushRef="#br0" timeOffset="600054">17407 13162 7533,'-9'14'449,"0"4"181,0 0 90,-5 6-91,4 8 1,0 5-450,6-7 0,4 6-90,0-17 90,0 4-1,0 0-89,4-4 0,-3 4 90,8-4 0,-8-1-540,7 1 270,-3-5 90,0 4 0,4-8-809,-4 4 449,0-1 90,3-3 180,-3 0-989,5-2 449,-5-7 270,3 7-539,-7-7 269,8 3-190,-8-4 1,7-4 0,-3-1 0</inkml:trace>
  <inkml:trace contextRef="#ctx0" brushRef="#br0" timeOffset="600504">17482 13273 8072,'0'-5'630,"0"1"-270,0 4-90,4 0 359,5-4-359,2 3 90,2-3 90,5 4-270,-7 0-1,11 0-179,-4 0 90,-2 0-359,2 0 179,-5 4 180,-3 1-270,4 4 180,-5 1-90,-4-1 90,-1 0-180,-4 13 0,-4-1 0,-5 15 0,-1-16 180,-4 6-90,1-11 0,2-1 90,-6 0 0,6-5 90,-2 0-180,4 1 90,-1-1 0,1 0 0,0-4 0,4-1 180,1-4 0,4 5-90,0-4 450,0 3-360,4-4 89,1 0-179,4 0 0,0 0-90,1 0 180,7 0-90,-5 0-450,5 0 270,-3 0-89,-4 0-271,3 0 180,-3 0-630,7 0-179,-5 0 359,5-4 720,-3 3 0,0-8 0,5 4 0</inkml:trace>
  <inkml:trace contextRef="#ctx0" brushRef="#br0" timeOffset="600897">17836 13422 7533,'0'-5'2608,"0"1"-2068,0 4-90,-4 0-91,3 4-179,-4-3 90,5 7-270,0-2 270,0-1-90,0 3-270,0-3 270,0 13-270,0-3 90,0 4 0,0-6 0,0-3-720,0-1 450,0-4 91,0 3-901,0-7 810,0 8-269,0-8-91,5 3 360,-4-8-90,7-2 1,-7-3 89,7 0 0,-7 0 180,7-1-270,-2-3 180,-1 2 450,3-2-270,-3 0 1169,5 2-89,-5-2-271,3 8-89,-7 0-360,7 5-180,-7 0 269,3 0-179,1 5 0,-4 0-90,3 0 90,-4 3-180,4 2-360,1 0 180,0 3 90,-1-3-1259,1-5 629,-4 3 360,7-7-1259,-3 7 270,4-2 719,-3-1 540,2-1 0,-7-4 0,3 0 0</inkml:trace>
  <inkml:trace contextRef="#ctx0" brushRef="#br0" timeOffset="601425">18087 13273 7533,'-9'0'809,"-1"0"-629,5 0 360,-3-4-360,7 3 0,-3-3 629,4 4 271,0 0-901,8 0-89,2 4-90,5-3 0,-2 3-359,13 0-91,-12-2 270,12 2 90,-17-4-360,-4 0 270,3 0 0,-3 0-989,1 4 539,2-3 271,-7 7 359,3-3 0,-8 5 0,-1-1 0</inkml:trace>
  <inkml:trace contextRef="#ctx0" brushRef="#br0" timeOffset="601616">18115 13422 7533,'0'5'0,"4"-1"629,-3-4-179,7 0 180,-2 0-360,3 0-91,-4 0-179,7 0 90,-5 0-180,6-4-629,1 3 269,-4-7 270,3 7-1439,-3-7 1169,3 3 450,-3-5 0,4 1 0,-9 4 0,3-8 0,-3 3 0</inkml:trace>
  <inkml:trace contextRef="#ctx0" brushRef="#br0" timeOffset="601783">18301 13329 7533,'0'29'2248,"0"-6"-2248,0-10 90,0-3 90,0-1 0,0 0-180,0 5 270,0-4-450,4 3 0,-3-3-1169,8-5 989,-8-1-449,3-4-1,0 0 1,1 0 809,0-4 0,-1-1 0,-4-5 0</inkml:trace>
  <inkml:trace contextRef="#ctx0" brushRef="#br0" timeOffset="602023">18310 13152 7533,'6'0'1439,"-2"0"270,-4 0-1349,-4 5-180,3-4-180,-4 3 449,5 0-269,0-3-360,0 3 180,0 0-90,5 1 90,-4 1-989,7 2 269,-3-3 630,0 0-1259,4 3 630,-8-7 179,7 4 270,-7-5 270,3 0 0,0 4 0,1 1 0</inkml:trace>
  <inkml:trace contextRef="#ctx0" brushRef="#br0" timeOffset="602876">18506 13059 9152,'0'6'809,"0"-2"-449,0 0 0,0-3-180,0 7-180,0-7 180,0 3 0,4-4-1,-3 0 1,3 4-90,-4-3 360,0 4-360,0-1 180,0-3-180,0 3-180,0 0 90,0-3 90,0 3 0,4-4-90,-3 4 0,4-3 0,-5 4 90,0-5-90,0 4 0,0-3 539,0 3-359,0 0-180,0-3 90,0 7 0,0-3-180,0 1 90,0 2 0,0 1 90,4 6-90,-3 3 0,3 5 0,-4 5 0,0 5 0,4-4 0,-3-2-90,3-4 90,-4-4 0,0 4-90,0 4 90,0-7-90,0 3 0,0 3 90,0-5-90,4 2 1,-3-1 89,4-7-270,-5-1 270,0 8-90,0-11-90,4 7 90,-3-5 90,3-2-360,-4-2-90,0-1 360,0-7-1259,0 3 180,4-4 449,-3-4 1,3-1 719,-4-4 0,4-9 0,1-2 0</inkml:trace>
  <inkml:trace contextRef="#ctx0" brushRef="#br0" timeOffset="603233">18673 13190 8882,'6'0'1079,"-2"4"-809,0-3 360,-3 7-91,11 1-359,-10-2 90,10 5 180,-7-3-270,5 2-180,-1 6 360,0 2-360,0-4 90,1 7 179,3-3-628,2 4-271,-1 1-719,8 11 629,-11-17-179,7 8 89,-5-21 810,-6-1 0,9-4 0,-6 0 0</inkml:trace>
  <inkml:trace contextRef="#ctx0" brushRef="#br0" timeOffset="603491">18971 13134 7533,'-15'0'0,"2"0"809,3 0-449,1 4-450,0-3 270,-1 7-90,-3-3-180,3 5 1439,-12 7-1169,6-5 180,-2 9 90,-4-2-540,2 13 270,-3 2-180,0-1 0,8-6 90,-2 0-180,3 2 0,3-4 90,-1 1-1529,7-8 1349,0-2-540,1 1 270,4-12 450,4 4 0,1-8 0,4 3 0</inkml:trace>
  <inkml:trace contextRef="#ctx0" brushRef="#br0" timeOffset="603916">18998 13357 7533,'6'-5'2518,"2"1"-1798,-7 4-360,3 8-91,-4 2 91,0 13 90,0-3-270,-4 7 0,3-4-360,-3 1 0,4-1-450,4-9-179,1 0 179,4-5 450,-3-4-539,2-1-541,1-16 541,2 1 539,2-12-90,-4 4 720,1 1-450,-5-1 989,-1 5-539,0 4 989,-3 2-359,7 3-361,-7 0-89,8 1-450,-8 4 269,7 8-89,-3 2-180,0 5-270,-1-2 270,1 1-540,4 0 90,1 0 270,4 0-1349,-5-9 270,4 3-1,-2-7 181,6 3-1080,-6-12 1979,2 2 0,-4-12 0,1 4 0</inkml:trace>
  <inkml:trace contextRef="#ctx0" brushRef="#br0" timeOffset="604200">19352 13125 7533,'4'-10'2608,"-3"5"-1978,4 1-1,-5 4-449,4 0 0,-3 0 1080,7 8-541,-3 3 91,5 11-271,3 2 271,1 8-630,-3-7 90,1-2 89,-2 7-179,-4-13-90,6 14 90,-7 4 90,5-4-180,-7-4 0,-1 0-360,2 4 180,-4 8-270,-4-2 180,-1 6-762,-3-12 1,-2 2 446,1-4 0,-2 0-495,-2 3 1,-2 0 43,2-7 0,-2-3 496,-8 16-1349,4-16 1799,1-8 0,4-5 0,-5 1 0</inkml:trace>
  <inkml:trace contextRef="#ctx0" brushRef="#br0" timeOffset="607326">19753 13013 6633,'5'0'810,"3"0"-810,-7 0 270,7 0-1,-3 0 1,9 0-270,-8 0 90,7 0 90,-8 0-90,4 0 90,-4 0-90,3 0 0,-2 0 0,3 0 0,-4 0-90,3 0 180,-2 0-90,3 0-270,0 0 180,1 0-90,-1 4 180,-4-3-90,-1 3 0,0 0 90,-3-3 0,3 8 0,1-4-90,-4 0 269,3 3-269,-4-7 90,0 8 180,0-4-180,0 4 0,0-4 0,0 3 90,0-2 0,0-1-90,0 3 90,0 1 0,0 6 89,0 3-179,0 1-90,0-4 90,0 2 0,0-2 0,0 3-90,0 1 90,0-1 0,0 5 0,0 9 0,0 2-90,4 3 90,-3-9 0,3-1-90,-4-7 0,4 3 90,-3-1-180,3 10 180,-4-6-90,4 9 0,-2 2 0,6 2 0,-7 3 0,3-10 90,0 3 0,-3-1-1696,3-6 0,0-1 1606,-3 9 0,4 4 90,-5-22-90,0 5 90,0-3 89,0 15-89,0-5 90,0 11 90,0-4-90,0-12 3096,0 1-2980,0-16-206,0 4 0,0-5 0,0 0 0,0 1 0,0-1 90,0 4-1,0-2-89,0 2 0,0-8 0,0 4 90,0-8-90,-5 7-90,4-7 90,-7 3-270,3-4 90,-4 4 0,-1-3 180,1 3-1439,-4-4 719,2 0 271,-6 0 89,2 0 0,-8 0 90,0 5 180,-14 4 0,-5 5 0,16-4 0,0-1 0</inkml:trace>
  <inkml:trace contextRef="#ctx0" brushRef="#br0" timeOffset="608549">7760 12994 7533,'-6'0'719,"2"0"-1079,4 0 450,9 0 90,-7 0 180,18 0-90,-12 4 180,17-3-270,-1 4-180,-3-1 90,1-3 89,-13 3-89,4-4 90,-2 0-180,2 0 180,-3 0-90,-1 0-180,0-4-90,5 3 270,-4-3-360,-1 4 180,0 0-89,-4-5 269,0 4-720,3-3 360,-7 4 90,7 0-629,-7 0 269,4 0 270,-1 0 0,-3 0-269,3 0 539,-4 4 0,-4 2 0,-1 3 0</inkml:trace>
  <inkml:trace contextRef="#ctx0" brushRef="#br0" timeOffset="609100">7834 13069 7533,'-9'5'-270,"4"-1"90,1 0 630,4-3 989,0 16-1169,0-6 90,0 16-271,4-12 91,-3 7 0,3-7-90,-4 3-180,4 1 180,-3-1 90,3 1-90,-4 4 0,0-4 0,0 8 0,0 5-90,0-2 90,0 2-90,0-5-90,-4-7 0,3 7 90,-7 17 90,2-11-90,1 16 0,-3-13 0,7-6 90,-7 2-180,7-5 90,-8-7 0,8 2 0,-3-3 0,0 8 90,3-11 0,-3 10-90,4-16 0,0 4 0,0-5 90,0 0-90,0 1 0,0-1 90,0 0-90,0 1 0,0-5 90,0 3-90,0-3 0,4 0 0,-3 0 0,3-1 0,0-3 0,-3 7 0,8-7 0,-8 3 90,7-4 0,-3 4-1,4-3-89,-3 4 90,2-5 0,-7 0-90,3 0 0,0 0 270,-3 0-270,8 0 90,-8 0-90,7 0 270,-3 0-270,0 0 180,8 0-90,-7 0 0,7 0 0,-3 0-90,-5-5 90,3 4 0,-3-3 0,5 4-180,-1 0 0,0 0 180,0 4-900,1-3 450,-1 8 180,5-4 180,4 8 0,2 2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18:12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7294 4744 7353,'36'0'3276,"11"-4"-1695,-7 3-1855,-11-1 1,-1 0 183,-1 2 240,12 0-690,-11 0 271,5 0-1620,-4 4 899,-2 1 180,-12 4 0,2 1 0,-2-1 1</inkml:trace>
  <inkml:trace contextRef="#ctx0" brushRef="#br0" timeOffset="179">7443 5070 7533,'-30'15'2158,"8"-2"-1708,18-13 2429,4 0-2610,9 0 91,9 0-450,7 0 180,3-5 0,-1 0 90,-3-4-1439,8 0 258,1-5 821,8 8 180,-3-6 0,8 6 0,-4-3 0</inkml:trace>
  <inkml:trace contextRef="#ctx0" brushRef="#br0" timeOffset="2007">8643 4093 7892,'-5'-15'-179,"5"2"718,1 8-179,7-8-180,-2 7 90,3-7 0,0-1-180,5 0 0,-4-1 269,7-2-179,-6 2 90,11-7-180,1-6 90,2 7-360,-2-1 180,-10 13 0,-3 0-180,-5 4 180,3 0-90,-7 1-90,7 3 0,-7-3 270,4 4-180,-5 0 90,0 4 0,0 6 0,-5 0 180,0 16-180,-4-6 270,4 12-90,-3-4 90,2 13 89,4-10 1,-1 2-225,1-7 0,0 0-982,2 8 0,0-1 937,0 4 90,0 0-923,0 0 833,0 0 90,0 1-180,0-12 0,0 1 0,0 2 0,0 0-834,0 0 0,0 0 789,-2-1 0,0-2-135,1 15 684,-3 2-594,4-9-629,4-7 359,-3-14 90,3-4-836,0 5 746,1-8-89,1 2-1,-2-8 2363,-4-4-1913,4-9 0,-3-7 0,3-8 0</inkml:trace>
  <inkml:trace contextRef="#ctx0" brushRef="#br0" timeOffset="2284">8820 4074 7533,'15'-34'-90,"-2"7"90,-4 10 1259,5 2-539,4 1 359,19-4-719,-6 12 0,9-2-3573,-20 8 3483,-3 4-113,-8-3 23,1 7 0,-5-3 0,3 5 0,-7-5 0,8 3 3096,-8-3-2991,3 5-161,-4 7-34,0-6-270,-4 11 90,-2-7-180,-7 12 270,3-7-180,-4 7 270,1-8-90,2-1-720,-2 1 360,-1-5-449,0 4 269,-1-8 270,-2 4 1,7-5-811,-4 0 451,5-4 269,0 4 360,-1-4 0,1 4 0,0 0 0</inkml:trace>
  <inkml:trace contextRef="#ctx0" brushRef="#br0" timeOffset="3870">9528 3851 7533,'-5'-5'-810,"4"1"1440,-3 4-270,4 0 89,-4 0 181,-1 0-360,-4 0-90,3 4 359,-6 5-539,6 1-3122,-8 8 3212,5-8 270,-4 16 0,-2-1-90,1 4-90,4-2 269,2 8-269,7-8 0,-3 13 270,4 5-90,0-1-180,0-1 2699,4-3-2699,1-12-270,9 1 0,-4-2 180,3-4-719,1-8 179,0-6-809,5-5 691,0-4 299,-5 0 269,0 0 0,-5-4 0,0-1 0</inkml:trace>
  <inkml:trace contextRef="#ctx0" brushRef="#br0" timeOffset="4852">9853 3916 7533,'-10'0'0,"1"0"719,4 0-179,-4 0-180,8 0 179,-3 0 1,0-4-3572,3 3 3302,-3-3 90,4 4-181,4 0-179,-3 0 90,12 0 0,1 0 0,10 0 3186,4 0-3340,-4 0 64,-6 0-179,4 4-91,-2-3 90,-1 7 0,-1-7 0,-9 8 0,0 0-90,-3 5 180,-11 9-3187,-1-3 2892,-7 2 116,-5 5 359,7-6-180,-11 6-90,8 0 450,-9 2-450,3 4 180,-3-1-90,13-13 90,-2-1 0,11-9 90,-3 1 3186,4 3-2801,4-7-475,1 7 1080,4-12-451,5 3-808,4-4-181,6 0-270,4 0 270,-4 0 180,-1 0-1349,3-4 1529,-1-2 0,3-3 0,-5 0 0</inkml:trace>
  <inkml:trace contextRef="#ctx0" brushRef="#br0" timeOffset="5249">10206 4121 7713,'5'0'1799,"0"4"-1080,-5 5-179,0 6-360,0-1 0,0 0 0,0-5 89,0 4-89,0 6-180,-5 13 0,4-10-539,-3-1 269,4-12-540,0-4 271,0 0-1,4-1-90,2-12 90,3-3-539,4-15 989,2 5-90,-1-6 540,-4 13-360,2-4 0,-10 8 1439,15-8-449,-15 12-541,10-2 91,-11 4 90,7 2 89,-7 2-89,8 6-450,-8 3-180,3 0 180,-4 5-270,4 0 90,-3 1 0,3-2 0,-4-4-1170,0 1 631,4-5 269,-3 3 90,4-3-629,-1 5-1,1-1 810,4 0 0,0 0 0,1 1 0</inkml:trace>
  <inkml:trace contextRef="#ctx0" brushRef="#br0" timeOffset="5457">10616 4214 7533,'5'4'1709,"3"1"-1349,-7 4 179,-1 1 181,-1 3-91,-7-3-359,3 4 270,-4-1-180,-5 2-540,4 3 0,-4 1-1349,9 0 360,1-5 1169,4 0 0,0-5 0,0 0 0</inkml:trace>
  <inkml:trace contextRef="#ctx0" brushRef="#br0" timeOffset="6109">10858 3832 7533,'-9'0'-90,"3"0"90,2-4 809,4 3 1,-4-3-91,3 4-89,5 0-90,11 4-180,4 1-91,4 5-89,-4 3 0,-1-3 180,9 16 0,2-5-180,4 11 0,-1-4-1,-12-4-358,2-6 89,-8 4-180,1-6-360,-2 2-989,9 16 1349,-10-19-989,10 15 90,-13-21 89,4 0 1080,-2-4 0,2-5 0,-4-5 0</inkml:trace>
  <inkml:trace contextRef="#ctx0" brushRef="#br0" timeOffset="6346">11212 3814 7533,'-5'-15'989,"-4"6"-359,4 5 89,-8 8-179,-2 5-90,-8 10 0,0 9-271,-5 9-89,0 5 90,4-7-270,5 0-90,-7-7-179,10 9-212,0-14 0,1 0-58,-1 21-91,-1 1 180,12-12-809,5-9 1349,5-6 0,8-13 0,2-1 0</inkml:trace>
  <inkml:trace contextRef="#ctx0" brushRef="#br0" timeOffset="6825">11369 4018 7533,'4'15'-1170,"1"-2"2160,1-3-451,-2 3-269,-4-3-90,0 8 360,0-4 0,-4 13 89,3-6-269,-8 2 90,8-6-450,-3-2 180,4 8-180,-4 0 0,3-3-90,-3-3 360,4-3-720,0-4 270,0 4 180,0-5-270,4-4 0,-3-1-359,7-4-811,2-12 1171,-4 1-91,6-8 90,-7 1 0,1 8 0,6-16 270,-10 14-180,10-14 0,-6 11 630,-1-3-360,3-5 450,1 3 359,-2-2-179,5 7-540,-11 6 360,7 5-271,-7 0 1,3 3 0,-4-3 270,0 4-450,5 8 269,-4 2-89,3 9-90,0-1-180,-3-3 450,3 7-360,-4-11-90,0 11 270,4-4-90,-3-2-630,8 1 360,-8-7 0,7-1-989,-3 0 179,8 0-359,-2-3 539,6-2-539,-2-4 1259,3 0 0,-3-4 0,-2-2 0</inkml:trace>
  <inkml:trace contextRef="#ctx0" brushRef="#br0" timeOffset="7657">11788 3684 7533,'-5'-6'539,"1"2"181,8 4 0,9 9-1,7 9-89,12 11-1,-7 12-233,6 2-127,-16-9-89,3-3 0,-9-8 0,1-4 90,-1 16 0,0 4-90,-4 0-360,0 1 180,-10 9-884,-4-4 614,1-11 0,-3 1-900,1-5 1,-3 0-225,-7 10 0,-1-2 1124,8-14 0,-1 0 270,-3 5 0,-1-3 0,0-2 0,-1 4 0</inkml:trace>
  <inkml:trace contextRef="#ctx0" brushRef="#br0" timeOffset="8424">8280 4781 7533,'-10'-4'539,"1"-1"-269,9 0-90,5 1 90,4 4-3547,5 0 2033,1 0 1048,3 0 286,-4 0 717,21 4 2,13 1-494,-12-1 0,2 1-1199,-5 0 0,-2 0 974,2-3 0,-3 1-90,12 1 2074,-5-4-1759,-3 0 0,2 0-225,-9 0 0,0 0-45,13 0 0,1 0 90,-12 0 0,2 0-46,4-2 1,5-1 0,0 0-125,-1-1 1,0 1 0,3-1 64,8 0 0,2-1 0,0 0-60,0 0 0,1 0 0,-4 1 75,4 2 0,-2-1-45,-14 0 0,1 0 0,-1 1 0,11 1 0,-2 1 90,-4-2 0,0 0 0,8 1 0,1 2-30,-15-1 0,1 0 0,-2 0-768,6 0 0,0 0 798,8 0 0,0 0 0,-12 0 0,-1 0 581,2 0 0,0 0-537,0 0 1,0 0-45,1 0 0,-1 0-766,-5 0 0,0 0 856,4 0 0,0 0-45,0 0 0,0 0 213,1 0 1,0 0-304,-1 0 0,0 0 570,-3 0 1,2 0-392,14 0 1,2 0-135,-13 0 0,0 0-180,12-1 0,1 2 45,-1 0 0,1 2 45,-1-1 0,0 1-368,-15-1 1,1-1 0,0 1 367,11 1 0,-1-2 90,-2 0 0,0-2 457,2 1 1,1 0-593,0 0 0,0 0 90,-3 0 0,-3 0-45,-9 1 0,-2-2 0,21-3-45,-16 2 0,-1-1 135,13-6-180,-14 4 0,-2 0 90,2 0 259,6-3-1158,-11 7 1079,-1-3-450,-5 4 90,-4 0 1098,-9 0-2087,2 0 1832,-11 4-1742,4 1 562,-18 4 517,-2 1 0,-17 3 0,-1 2 0</inkml:trace>
  <inkml:trace contextRef="#ctx0" brushRef="#br0" timeOffset="9123">9034 5479 7533,'-9'0'0,"0"0"-90,3 0 719,2-4 181,4-1-450,9-5-90,5-3-1,2-2-179,5 1-3302,-6-4 3392,3 4-90,9-9 180,-6 3-180,2-2 90,3 3-90,-10 5-180,7 0 180,-10 5-180,1 4 3366,-4 1-3160,-1 4-206,4 0 90,-3 4 0,1 5 180,1 6 0,-11 3-90,7 13 269,-7 12-339,3-17 1,1 0-21,-4 22 90,7-4 0,-7-15 180,7 7-90,-7-10 0,-1 2-135,2 3 0,0 1-305,1 9 0,-2 2 170,0-3 0,-1-1-135,5 1 0,-1-1 90,-4-3 0,1-2 135,3-6 0,0-3-360,-3 15 180,3-17 90,0-4-899,-3-1 539,8-3 0,-8-6 271,3-5-811,-4-4 390,4-12-569,-3-12 478,3-6 0,-12-10 1,-2 7-1</inkml:trace>
  <inkml:trace contextRef="#ctx0" brushRef="#br0" timeOffset="9387">9230 5535 7533,'9'-28'359,"4"-4"91,6 8 0,2 2 90,12-6-271,-5 9 1,2 4 180,8 10-270,-5 1 270,-10 8-180,-6 1-1,-6 0 361,6 8-180,-2 1-180,-1 10 0,0-4-270,-9 1 269,-1 6-269,-8 3-90,-5 16 90,-6-4 0,1-8 0,0-3-719,5-12 359,0-1-719,-9 5 269,-2-3-449,-8-2 179,1-8 721,3-6-631,5-8 990,6-1 0,3-9 0,1 0 0</inkml:trace>
  <inkml:trace contextRef="#ctx0" brushRef="#br0" timeOffset="9690">9899 5200 7083,'0'13'1889,"0"-2"-1259,-4 2-271,-1-4 1,0 5-90,-4-4 180,4 8-3727,-4-4 1613,4 9 1870,-4-4 64,8 8-91,-7-3 181,7 4-180,-7 0 0,7-4 554,-3 3-644,4-4 0,0 1 90,0 3 179,0 1 91,4 9-630,5 1 180,1-5 1477,8-6-3276,-4-4 241,5-7-61,-4 1 690,10-8-420,0-3 1349,0-2 0,1-8 0,-12-2 0</inkml:trace>
  <inkml:trace contextRef="#ctx0" brushRef="#br0" timeOffset="9976">10113 5377 7533,'-10'-11'1169,"6"-1"-1349,9 11 270,4-3-90,1 4 0,-1 0-180,0 4 1080,0-3-361,5 7-359,0-3 1080,9 9-271,1 0-4111,0 1 3751,-2-2 91,1 5-630,-3-7 90,3 7-2269,-5-5 1820,1-3-1248,-1 4 1517,1-1 947,0-2-1037,-1 2-257,1 0 257,0-2 1141,3 6-1681,2 2-719,-4-4 3142,2 3-2243,-12-9-809,3-4 1791,1 4-1701,-4-8 1407,4-1 0,-5-10 0,0-4 0</inkml:trace>
  <inkml:trace contextRef="#ctx0" brushRef="#br0" timeOffset="10204">10625 5191 4985,'-9'-5'1530,"0"4"-1157,-1-3 616,-3 17 1,-6 6-541,0 10 255,-4-1-345,7-7 1,1 1 360,-15 19-2097,13-17 0,1-1 1377,-11 18 360,0-1-182,2 3 2,11-17 0,0 0-540,0-2 0,1-1 90,-2 18-1979,1-12 1800,10-6 1986,4-10-2526,4-8 1166,6-1 1,0-4-1,3 0 1</inkml:trace>
  <inkml:trace contextRef="#ctx0" brushRef="#br0" timeOffset="10623">10765 5516 9242,'4'10'539,"1"3"-1078,0 0 899,-1 7 359,-8 8-179,3 0-360,-7-5 359,7-4-179,-3-5-180,0-1-90,3 1-90,-3 1-899,4-6 449,0-5 270,0-4-450,4 0 360,-3 0 91,7-4-1081,1-9 181,6-7 449,3-8 91,1 0 449,0 5 0,-1 0 1079,1 8 180,-5 2-179,0 4-181,-5 3-359,-4 2-90,4 4 539,-4 0-89,4 4-180,0 6-1,1 4-89,-1 5-360,0-1-270,-4-3 180,4 2-180,0-2 90,5-1-1619,1-4 359,3-6-808,-4-12 628,1-7 1440,-2-13 0,-4-1 0,1-3 0</inkml:trace>
  <inkml:trace contextRef="#ctx0" brushRef="#br0" timeOffset="10863">11147 5209 7533,'13'-14'3276,"-3"4"-2325,8 6-321,-4 12 179,5 3 1,3 12 89,-2 0-179,2 9-90,-3-3-181,-5-1-89,0-1-180,-5-3 180,-2 7 0,0 3-360,-1 16-1606,-2-14 0,0 0 1246,-4 5 270,-4-9 180,3 0-630,-11 14 90,1 2-1189,0-21 1,-1-2-61,-3 12-460,-7-10 270,4-8 1889,2-5 0,-9-4 0,5-6 0</inkml:trace>
  <inkml:trace contextRef="#ctx0" brushRef="#br0" timeOffset="11520">13109 4595 7533,'-13'0'719,"6"0"-449,-1 0-90,4 0 360,3 0 2428,-3 0-2428,12 0-91,11 4-538,10-3 89,0 3-90,-2-4 0,4 5 0,-6-4 180,8 3-1799,-2 0 269,-2 1 1440,0 4 0,-7 1 0,-8-1 0</inkml:trace>
  <inkml:trace contextRef="#ctx0" brushRef="#br0" timeOffset="11727">13137 4893 7533,'-9'4'1439,"4"-3"-360,0 3-269,5 0-450,0-3 899,0 3-719,5-4-181,0 0 181,16 0-540,-4 0 90,14-4-90,-7-1-540,4 0 360,0-3 180,0 7 90,-1-4-1979,-3 5 360,16 0 270,-18 0 1259,18 0 0,-21 5 0,4 0 0</inkml:trace>
  <inkml:trace contextRef="#ctx0" brushRef="#br0" timeOffset="13262">14225 3991 7533,'-5'0'-1080,"1"0"2340,4 0-541,0-5 1,8 0-630,-1-4 180,6 0-1,0-1-89,6 1 90,1-4-3547,2 6 3432,-7-1-336,-2 4 181,-7 3-90,2-3 180,-7 4 0,7 0-180,-7 0 0,7 4 180,-7-3 0,4 11-90,-5-5 3276,0 18-3069,0 4-27,-2 7 0,-1 4-135,3-9 0,-1 1-1382,-3 7 1,0-1 1606,3 12-180,-3-13-387,0 0 477,3 13-270,-3-1 45,3-18 0,2 2-315,-1 19 0,0-1-989,4-18 1079,1-10-359,0-14-91,8-5-449,-7-12 1169,11-6 0,-10-14 0,1-5 0</inkml:trace>
  <inkml:trace contextRef="#ctx0" brushRef="#br0" timeOffset="13520">14412 4084 7533,'13'-29'1349,"1"2"-809,13 8 449,-2 5-269,11 4-451,-15 6-89,5 4 0,-16 0 270,12 8-270,-11-1-90,3 14 0,-10 3-90,-8 9 90,-1 0-270,-5-1 90,-7 5-90,5-12 90,-9 6-540,2-8 361,-1-3 89,2-2-360,-4 0 90,2-8 180,1 0-989,5-6 450,6-4 809,7-4 0,-3-2 0,4-3 0</inkml:trace>
  <inkml:trace contextRef="#ctx0" brushRef="#br0" timeOffset="13806">14793 3907 7533,'4'-5'0,"-3"-4"539,4 8-179,-1-3 90,1 4 90,0 0-181,-1 0 451,-4 4-450,0 2-180,0 7-3392,0-3 3661,-4 8 541,-1 5-361,-4 6-89,-1 12 0,1 1-180,4 5-1,1-1-449,4-7 180,0-7 180,4-6-899,1-6 449,4-1-1439,5-2 809,0-11 360,5 3-14,-1-9-1424,1 0 1888,8 0 0,-6 0 0,6 0 0</inkml:trace>
  <inkml:trace contextRef="#ctx0" brushRef="#br0" timeOffset="14658">15082 3907 7533,'-5'0'-270,"1"0"3418,4 0-2608,4-4-1,5 3-269,10-3 90,9 4-180,5 0-90,-4 0 180,-7 0-450,4 0 180,-13 0-360,12 4 180,-14 1-629,6 17 719,-10-10-180,1 14-90,-16-8 90,1 2 90,-6-1-90,-5 6 1,7-8-1,-11 10 180,8-9-90,-1 1 0,-2-4 90,2 2 0,-8 2 90,8-4-90,-3 3 90,5-5 180,3-2 90,0-2-90,6-5 180,4-4-270,0 0 449,4 0 1,6 4-270,0-3 0,3 3 179,5-4-359,-3 0-90,4 0 90,7-4 90,-10 3-1079,11-3 359,-4 4-359,1 0 359,-4 0-280,1 0 1,-6-4 0,3-1 0</inkml:trace>
  <inkml:trace contextRef="#ctx0" brushRef="#br0" timeOffset="15115">15473 4093 7533,'-5'5'0,"1"7"0,4-1 0,0 11 0,0-6 1889,4 6-180,-3-4-810,3 6-719,-4 4 180,0 0-270,0 0-90,4-13 0,-3 2-450,3-12 270,-4 0 180,0-1-1439,0-4 1259,4 0-270,-3-4 1,8-5-631,-4-14 181,0-2 539,3 2 270,-7 1-90,8 12 0,-8-8 360,7 3 630,-3-3-451,0 3-269,-1 6 1709,5 1-989,-3 7-360,3-3-181,-1 4 811,-2 4-720,-1-3-180,3 7 539,-3 1-449,0 2 0,4 2-90,-8-4 0,7 1-180,-3 3 0,4-2 179,1 2-448,-5-4 269,7 1 0,-10-1-1440,11-4 271,-4 3-720,-3-7 810,6 3 1079,-3-4 0,2 0 0,2 0 0</inkml:trace>
  <inkml:trace contextRef="#ctx0" brushRef="#br0" timeOffset="21085">15844 3786 6903,'0'-5'0,"-4"1"90,3 4 450,-3-5 89,4 4 541,0-3-811,4 4-179,-3 4 0,8-3 270,-8 8-270,7-4 0,-3 8 0,4-2-180,1 2 180,-1 1-1,0 0-89,1 0 0,-1 4 90,0-3-90,5 11-90,-8-5 180,6 6-180,-7 4 0,1-5 0,-2 10-90,-4-12 90,0 7 90,0 6-180,0-2 0,-4 1 0,-3-9 0,0-2 180,0-3-360,-10 24 180,16-36-89,-7 4 179,7-5-360,-7-4 180,7 4 0,-3-8-630,4 3-179,0-4-270,0-8 1259,0-3 0,8-7 0,2-1 0</inkml:trace>
  <inkml:trace contextRef="#ctx0" brushRef="#br0" timeOffset="21260">16152 4111 7533,'0'6'1889,"0"-2"-1530,0-4-179,0 4-180,0-3 270,0 3-90,4 0-900,-3-3 541,3 3 89,0-4 90,1 4 0,4-2 0,1 2 0</inkml:trace>
  <inkml:trace contextRef="#ctx0" brushRef="#br0" timeOffset="21859">16338 3972 6848,'-10'0'90,"5"0"336,1-4-246,4 3 654,-4-3 156,3 4 147,-3-9-957,4 7 86,4-10 94,1 7-181,4-5-179,1 5 180,-1-3 0,4 3 0,2-9-180,4 8 90,-5-6-360,-1 7 270,-3-1 0,-1 2-270,0 0 180,1 3 0,-5-3 180,3 4-269,-7 0-1,8-4 180,-8 3-90,3-3 90,-4 4-90,0 0 90,0 4 180,0 1-180,0 4 0,0 1 0,0-1 180,0 0 89,0 5-269,0 0 90,0 9 0,0-4-90,0 4 180,-4 8-90,3 3 0,-4 5-331,5-3 241,0-8 90,0 0-180,0 16 90,0 0-350,0-13 1,0-2 349,0 11-180,0-1 1,0-15 179,0 4 89,5 0-718,0 20 179,0-19-90,3 19 671,-7-29-580,7 0 179,-7-6 0,4-8-629,-5 4 359,0-8 180,4 3 629,-3-4-899,3-4 271,-4-6 359,0-4 0,-4-9 0,-1-1 0</inkml:trace>
  <inkml:trace contextRef="#ctx0" brushRef="#br0" timeOffset="22121">16440 4000 7533,'28'-38'1439,"-4"10"-989,-1 14-2115,-9 6 2024,4 7-3276,-8-3 3277,8 0 618,-8 3-798,8-3-100,-8 4 279,3 4 1,-3 1-90,-1 0-90,0 3-90,1-3 552,-1 5-462,-4-1-90,-1 0-90,-4 5 3276,0-4-2904,0 4-462,0-1 180,0 1-90,-8 30 0,-2-19 50,-5 18-230,2-20 90,3-4-899,-7 8 359,-3-3-539,0-4 449,-1-3 180,10-12-269,-6 0 852,6-5 1,-6 4-1,2 1 1</inkml:trace>
  <inkml:trace contextRef="#ctx0" brushRef="#br0" timeOffset="22435">16906 3758 7533,'-6'0'449,"2"0"991,4 0-991,-4 0-89,3 4 630,-7 10-451,7 1-89,-7 8-90,7-5-180,-4 1 180,1 0-181,3-1 1,-3 1-90,4 4-90,0-4 180,0 4 90,0 0-360,0-4-3187,0 4 3342,0 0 115,4 9-90,1 6-1439,5-4 427,-1-3 562,0-12 180,1-1-1799,-1-3 900,4-2 3606,-2-3-2527,6-5 0,-6 3 0,2-3 0</inkml:trace>
  <inkml:trace contextRef="#ctx0" brushRef="#br0" timeOffset="25885">17120 3823 7533,'-5'-5'-180,"0"1"450,1 4 89,3 0 811,-3 0-900,4-4 179,0 3-269,4-4 0,1 5 180,9 0-180,0 0-180,1 0 90,10 0-270,-4 0 90,6 0 90,-4 0-90,-4 0 180,-5 0-180,8-4-180,-11 3 180,7-3-90,-9 4 180,-4 0-90,0 0 90,-1 0 0,-3 0 630,3 0-630,-8-4 90,3 3-90,-3-3 90,4 4 360,0 0-450,-5 0 90,4 0-1799,-3 0 1169,4 4 180,0-3-719,0 3 809,-4 0-450,-1-3 91,-4 8 629,4-8 0,-4 3 0,4-4 0,-4 0 0,-1 0 0,1 0 0,-4 0 0,2 0 0,-2 0 0,4 0 0,-5 0 0,4 0 0,-3 0 0</inkml:trace>
  <inkml:trace contextRef="#ctx0" brushRef="#br0" timeOffset="26257">17157 3804 7533,'-4'-5'-810,"3"1"630,-8 0 360,8 3-90,-3-3 270,4 0 0,0 3-1,-4-3-269,3 4 90,-3 0 630,4-5-450,4 4-1,1-3 1,9 4-180,-4 4 0,4-3 0,-1 8 270,5-4-270,1 4 179,8 5 1,-3 0-180,0 1 0,-1-2 90,-9 0-90,4-2 0,-8 2-180,4 1 359,3 0-179,-1 9 90,11 1-180,-8 8 90,0-12-90,-6 6 0,-3-11 0,-1 3 90,0 5-180,5 1 0,0 4 0,-4-9-90,3-1-180,-8-5 90,4-6 0,-3 5 90,2-11-539,-7 3-1,3-4-2158,-4 0 2248,0-4 270,0-1-1259,0-13 1529,0 3 0,-8-12 0,-3 3 0</inkml:trace>
  <inkml:trace contextRef="#ctx0" brushRef="#br0" timeOffset="26575">17519 3628 8792,'0'5'1169,"-4"3"-449,3 1-90,-11 10-271,9 1 1,-9 2 0,3 5 0,-2-6-180,-2 10 0,4-11 89,-1 2 91,-3 9-180,-6 4 0,0 7-1782,0-5 1692,6-9-180,3-5 270,1-1-270,0-2-90,-1 3 91,5-5-1171,-7 9 1,10-6 719,-7 2 180,9-10 91,0-8 881,0 4-1692,0-8 181,5 3 179,8-4 720,-2 0 0,7-4 0,-9-2 0</inkml:trace>
  <inkml:trace contextRef="#ctx0" brushRef="#br0" timeOffset="27044">17743 4000 7533,'-6'5'809,"2"3"91,4 2-181,0 4-269,0 5 719,0 3-809,0-6 0,0 6 90,0 0-270,0 3-180,0 15 0,4-18 90,-3 4-630,4-17 180,-1 1 180,-3-5-270,3-1 91,-4-4 179,4 0-540,-3 0 1,7-8 359,-7 1-360,8-6 1,-4-5 449,4 3 90,-4-4 0,4 2 0,-8 6 180,11-10 0,-6 5 180,8-2-180,-9 4-3277,3 5 4151,-7 0-424,7 3-90,-2-2 539,-1 7-89,3-3-540,-7 4 269,7 0 2737,-2 4-2260,-1 1-746,-1 5 90,0 3-1,-3 1-179,7 1-90,-7 2 90,3-2 0,1-5-630,-4 3 270,7-8 90,-3 4-1079,0-4 90,8-1-1350,-3-4 1889,5 0 540,10-12 0,-12 1 0,9-12 0</inkml:trace>
  <inkml:trace contextRef="#ctx0" brushRef="#br0" timeOffset="27706">18208 3553 7533,'-5'-5'0,"1"-3"180,4 7-180,0-3 179,0 0-89,0 3 180,0-4-180,0 1 0,0 3 2339,0-3-2069,0 0-91,0 3 361,0-3-450,0 12-90,0-2 0,0 8 0,0-5 0,0-4 180,0 8-1,0-3 1,4 9 0,-3-5 360,3 28-450,0-17-90,-3 20 179,3-6-179,-4-4 45,0-8 0,0 1-1567,0 7 1252,0 4 90,0-15 180,0 0-180,0 15 90,0-12-328,0 13-32,0-12 180,0-4-359,0 11 1836,0-1-2376,4 9 89,2-10-719,-1-7 540,3-11 1169,-3-6 0,0 0 0,0-4 0</inkml:trace>
  <inkml:trace contextRef="#ctx0" brushRef="#br0" timeOffset="28497">18404 3795 7353,'0'-9'-180,"-5"4"0,4 1 180,-3-1 540,4 4 269,0-3 91,4 4-1,2 4 271,3 6-901,0 0 181,0 3-90,1-3-180,-1-1 0,0 0-180,5 1 180,-4-1 0,4 0-1,-5 1 1,0 3 0,5-3 0,-4 4 180,12 3 90,2 11-360,-4-6-180,2 4 90,-9-13 90,-6-7-180,5 7 270,-7-8-91,5 0-178,-5-1 89,3 0 0,-7-2 89,2 2-89,-3-4-3277,0 0 618,0 4 2389,0-3-120,0 3 0,0-4 1</inkml:trace>
  <inkml:trace contextRef="#ctx0" brushRef="#br0" timeOffset="29974">18422 3842 7533,'-9'-4'-810,"4"3"1170,1-4-90,4 5 539,-5 0-449,4 0-90,-7-4 360,7 3-181,-3-3-269,4 4 0,-4 0 540,3 0 629,-3 0-1169,12 0 0,-2 4-90,8-3 90,-5 8 0,4-8-1,2 7 91,-1-7-180,4 7 90,-4-7 0,1 7 0,2-7-3457,-6 8 3432,6-8-480,-6 7 505,6-7 0,-2 7-270,3-7 270,-3 8-90,-2-8-270,-3 3 180,-1-4-90,-4 4 3232,8-3-3322,-8 3 1025,5 0-1025,-3-3 180,-6 3 0,8-4-180,-8 0 180,3 5-180,-4-4 180,4 3 0,-3-4 0,3 4-90,-4-3 90,0 7 0,0-7 0,0 7 0,0-7 0,-4 8-90,3-4 90,-3 4-180,0-4 90,-1 8 90,-4-7 0,-1 7-90,-3 9 90,3-9 0,-8 17 0,8-19 0,-3 11 0,3-8-90,1 5 90,4-5-270,-3 4 180,2-8 90,1 3-269,-3 1 179,7-8 0,-7 7 90,7-12-90,-3 3 0,4 0 180,0-3-180,0 7 0,0-7 180,0 3 180,0 0-180,0-3 359,0 4-269,4-5-180,1 0 90,0 0-90,-1 0 270,0 0 0,1 0-180,1 0 360,6 0-271,-6 0 181,8 0 90,-5 0-360,0-5 90,1 4-270,-1-3 270,0 0-90,-4 3-180,4-7 90,-5 7-90,6-7 270,-1 2-180,0 1-90,0-3 180,1 7-90,-1-7-1080,4 2-89,-2 1 629,-2-3-89,3 7-900,-10-3 719,11 4-989,-8-4 989,0 3 361,3-3 449,-2 4 0,3-5 0,0 0 0</inkml:trace>
  <inkml:trace contextRef="#ctx0" brushRef="#br0" timeOffset="30490">18943 4046 7533,'-6'0'-720,"2"0"3868,4 0-2698,0 4-180,0 2 90,0 3-180,0-4-1,0 8 1,0-3 90,0 8-90,0 1-180,0-4 180,0 6 0,0-9-360,0 5 180,0-8 0,0 1-180,0-1 90,0 0 0,0-3-449,0-2 89,0 0 270,4-3-360,-2 3 180,2-8 91,0-1-541,1-9 450,4 0 0,-4-5 1,4 1 179,-4-5 0,0 7 180,3-10-180,-2 15 0,-1-6 720,3 7-270,-7 1 809,7 0-269,-7-1-721,8 5 631,-8-3 0,7 7-361,-7-3 1,3 4-90,0 0-90,-3 0 90,7 4-90,-6-3 180,6 11 89,-3-1 1,0 11-270,3-6 0,-7 1 0,4-3-180,-1-8 90,-3 11-90,7-15-810,-3 14 630,4-10-1619,1 8 1260,-1-9-1350,-4-1 270,8-4 1169,-7 0 450,7 0 0,-3-8 0,-1-2 0</inkml:trace>
  <inkml:trace contextRef="#ctx0" brushRef="#br0" timeOffset="30799">19324 3646 7533,'-10'-10'1619,"2"2"-900,8 8-449,4-4-270,5 3-180,-3-4 900,7 10-180,-8 0-361,4 4 541,1 0-3662,-1 1 3122,0-1-244,1 4 1053,-1 2-35,4 12-144,-2-7-361,2 11 271,1-3-720,-8 1 45,2-3 0,0 1 45,-2 6 0,4 11 90,-6-17-180,0 1 0,-3 1 180,3 3 0,-8 0-630,-1 5 180,-4-2-98,-1 5-712,1-11 541,-4 7 1308,-10 5-1489,7-15 0,-1 0 495,-2-5 1,-1-2-766,2 4 1,-1-2 89,-5-4 1,0-2 899,-13 11 0,11-9 0,-1 1 0,-16 6 0</inkml:trace>
  <inkml:trace contextRef="#ctx0" brushRef="#br0" timeOffset="34217">18376 3842 7533,'-5'-5'-450,"4"0"270,-3 5 450,0 0 0,3-4-180,-3 3 269,4-3 91,-4 0 180,3 3-450,-3-7 0,4 7 179,0-8 181,0 8-180,0-7-90,0 7-180,0-3 359,8 4-269,-2 0 0,3 0 0,4 0 0,-7 0 0,8 0 0,-5 0 0,4 4 0,2-3 90,3 3-91,1-4 1,4 0 0,-4 0 90,12 0-450,-6 0 90,7 0-90,-8 0 270,-5 0 90,-6 0-450,0 0 360,-2 0 0,-3 0-180,1 0 0,-8 0 90,7-4-180,-3 3 180,0-7 0,0 7-90,-5-3-629,0 4 629,0 8 180,0-6-90,0 6 0,-5-4 0,4-3 0,-3 8 0,4-4 0,-4 0 0,3 3 0,-3-7 0,4 8 0,-4-8 0,3 7 0,-3-7 0,4 3-90,0-4 90,0 4 0,0-3-3277,0 3 887,-5-12 2210,4 6 0,-3-6-89,1 4 269,-7 3-180,0-4 180,-3 1 0,8 3 0,-4-3 0,4 4-90,-4 0 90,4-4 449,-8 3-269,11-3 90,-10 4 0,7 0-90,-5 0-90,5 0 90,-3 0-90,3 4 90,0-3-90,1 3 89,-1 0 1,4-3 0,-3 3 0,4-4 450,0 0 179,8 0-449,-1 0-180,6 0 450,1 5 89,0 0-359,5 0-180,-1-1 0,-7-4-180,5 0 180,-10 0-360,7 0 180,-3 0 180,-1 0-450,-4 0 180,3 0 90,-7 0 0,7-4-180,-7 3 90,8-7-450,-8 7 360,3-4 1,0 1-91,-3 3-180,3-3 360,-4 0 90,0 3-180,0-3 270,-4 4 180,3 0-90,-3 0 90,0 4-90,3 1 179,-8 4-359,8 1 270,-7-5-180,7 3 0,-7-3-90,7 5 180,-3-1-90,-1 0 180,1 13-180,-1-10 0,-3 10 0,7-9-90,-8-2 90,4 10-90,-4 3-90,4 1-90,-4 2-180,8-13 180,-3 0 90,4-9-540,0-1-809,0-4 1169,0-8-629,0 2 449,4-8 0,2 5-359,3-9 179,0-1 450,1-5 90,-5 5-89,3 2-1,-7 6 360,6-2-180,-6 0 90,8-2-90,-4 1 0,0 4-180,-1 2 989,-4 7-179,0-7 269,0 7 1080,0-3-1709,0 12 540,-4 2-631,3 5 1,-7-2 180,3 1 0,-4 4 180,-5 10-540,9-7 90,-8 5 89,8-16-268,-4 7-91,3-2-900,2-5 630,0 3 91,3-12-361,-3 3-89,4-4-91,0 0 270,4 0-89,1-8 359,5 1-90,-1-6-89,0-5 539,1 7-90,-5-7 90,3 9 0,-7 0 180,2 4-270,1-4 0,-3 4 90,4-4 719,-1 4-359,-3-4 809,3 8-359,-4-3 1259,0 4-1709,-4 9-91,3-3-89,-8 7 180,5 1-270,-6 0 90,6 1 90,-5-2-270,4 0 180,0-2 0,-3 6-1,3-6-179,-5 2 180,1 5-360,0-3 91,-1 4-991,1-2 900,4-6-180,1-2-269,4-5-1170,0-4 1979,-4 4 0,3-3-90,-4 3 0,1 1 89,3-4-89,-7 3-90,7 0 0,-3-3 0,4 3 0,-4-4 0,3 4 0,-3-3 0,-1 8 0,4-8 0,-3 7-90,0-7 90,3 7 0,-7-7 0,7 3 0,-3-4 0,-1 0 90,4 0-90,-3 4 0,0-3 0,3 4 90,-3-5-90,4 0 0,-4 0 0,-1 4 90,-1-3-90,2 3 0,4-4 180,0 0-180,-4 0 90,3 4-90,-3-3 0,4 3 90,0-4 90,-4 0-180,3 0 809,-3 0-719,12 0 180,-2 0-270,3 0 90,0 0 180,0 0-270,-3-4 90,7 3 90,-4-3-90,-3 4 0,7 0-90,-8-4 90,4 3 0,0-3-180,1 4 270,-1 0-90,0-5-90,1 4 90,3-3-180,-3 4 270,8 0-180,-4 0 89,9 0 1,-4 0 0,4 0 0,-5-4 0,1 3-90,-4-3 0,-2 0 0,-4 3 90,1-3-450,-1 0 1,0 3-1260,1-8-720,-1 8 2339,0-7 0,0 7 0,1-3 0</inkml:trace>
  <inkml:trace contextRef="#ctx0" brushRef="#br0" timeOffset="35991">14031 4707 7533,'-15'-5'-810,"2"-4"1170,8 4 0,-4 0-270,8 1 539,-7 0-89,7 3 0,-3-3-180,4 4-181,4 0 361,5 0-360,6 0 0,3 0 0,5 0-90,-3 0 270,19 4-1,-4-3-179,7 3 0,-6-4 0,0 0 180,11 0-686,-17 0 0,1 0 416,-4 0 0,0 0 0,2 0 0,0 0-180,13-4 90,4 3 180,-7-3-270,1 4 90,-7 0 90,4 0 0,5 0 0,-4 0 0,8 0 0,0-5 0,2 4 90,2-3 0,-7 4 0,-2 0-180,1 0-90,0 0 90,-7 0 0,1 0-45,-8 0 0,1 0 135,18 0 0,-1 0-135,-18 0 0,0 0 90,15 0 0,2 0 45,-4 2 0,-1 0-46,-3-1 1,0-1-45,4 5 0,-3-1 0,10-3 180,2 7-45,-16-5 0,0-1 0,-7 3 0,1-1-45,7 1 0,3 0 45,11 2 0,-1-1-670,-19-3 1,0 0 579,19 4 0,-1-1 134,1-5-134,-19 1 0,2 0 0,-1-2 0,1 0 90,9 0 0,1 0-1457,-8 0 1,0 0 1366,5 0 0,0 0 0,-7 0 0,-2 0-418,2 0 1,-1 0 417,3-2 0,-1 0 0,-1 2 0,-1-1-45,1-3 0,-2 0-45,-1 3 0,0 1 90,4-4 0,0-1-90,-1 3 0,0-1 45,4-2 0,-1 1 45,-1 1 0,-1 1-45,1-5 0,-1 1-45,-1 3 0,-1 0 45,2-4 0,0 1 45,-2 1 0,1 0-45,10-1 0,4-2 0,-3 1 0,-7 0 0,2 1 60,12-2 0,6-1 0,-5 0-60,-5 2 0,-1 0 90,-3 0 0,2 1 0,-2 0 0,6 1 0,-2 0-90,-1-2 0,-3 1 90,-10 6 0,-2-1-45,-1-3 0,1 0-45,3 3 0,0 1 45,-5-2 0,-1 0-45,4 2 0,-1 0 0,18 0 45,-20 0 0,1 0-225,19 0 225,-18 0 0,1 0 45,19 4-90,-20-3 0,1-1-90,17 4 90,0-4 0,-6 4 0,-4-3 0,5 4 0,-4-5-183,3 0 93,-3 0 90,-5 0 0,3 0 343,-7 0-343,3 0 0,-8 0 0,-2 0-1709,9 0 1529,-13 0-1619,8 0 3342,-17 0-2083,1 0 384,-5 0-563,3 0 1344,-7 4-625,3-3 0,-8 7 0,-1-3 0</inkml:trace>
  <inkml:trace contextRef="#ctx0" brushRef="#br0" timeOffset="37643">14449 5181 7443,'13'-4'1619,"2"3"-810,16-3-449,-5 0-90,10 3 180,0-3-180,2 4-91,1 0 1,-7 0-90,7 0 0,0-5 180,5 4-720,-4-3 181,-4 4-811,3 0 271,-1-4-1170,-6 3 1979,-14 1 0,-8 1 0,-6 3 0</inkml:trace>
  <inkml:trace contextRef="#ctx0" brushRef="#br0" timeOffset="38243">14514 5218 7533,'-10'0'629,"1"0"1170,13 0-1439,2 0 360,7 9-271,2-7-269,3 10 270,5-7-270,-3 9 0,-2-4-90,8 8 270,-5-4-450,11 5 90,-13-5-180,3 0 90,-3-1-180,5-3 180,-5 4 0,3-5 0,-12 0 0,0 1-90,-2 3-90,-3-3 91,0 4-1,-5-1 180,-5-2-270,-4 6 180,-5-2 0,4 3-180,-8-3 180,4 2 0,-5-2 0,-8 12-180,-2-2 270,-4 2-216,5-8 306,6-1-180,7-4 180,-2 1-180,2-2 270,-8 5 0,4-7 0,-4 11 0,8-16-90,6 2 0,5-4 90,4-3 90,0 3-1,0 1 127,0-4-126,4 7-90,1-7 0,13 3 450,2-4-361,3 0 91,-4 0-90,-1 0 0,-8 0 180,16 0 179,-6 0-449,4 0-180,-2 0 360,-3-4-360,0 3 90,12-3-90,-14 0 0,9 3 90,-12-4 90,5 5-360,-1 0-3097,1 0 2982,-5 0-65,8-4 180,-10 3 0,5-3-809,-3 4 449,-4 0 270,-1 0-1079,0 0 540,-8 0 3661,7 0-3212,-7 4-449,3-3 269,0 3 270,-3-4 270,3 0 0,-4 5 0,0 0 0</inkml:trace>
  <inkml:trace contextRef="#ctx0" brushRef="#br0" timeOffset="40396">15398 5395 7533,'-15'5'629,"2"-1"-539,13-4 450,0 0 629,17-8-899,-5 2-270,15-3 90,-12 0 90,-2 8-270,1-3 270,0 0 0,5 3 0,-5-3 0,0 4-180,-5 0-90,-4 4 180,3 1 0,-7 4 0,8 1-1,-8 3 1,3 2 90,-4 12-90,0 2 90,0 12 0,0 5 0,0 6-2073,0-9 1713,0 2 180,0 0-274,0-18 1,0-1 93,0 27 270,0-12-180,0 3 0,0-9-90,0 11 180,0-9-450,0-13 0,4-2 270,-3-12-719,7 0 1941,-7-6-1312,8-4 50,-8-4-680,7-10 180,-7-6 720,3-7 0,-4-1 0,0 0 0</inkml:trace>
  <inkml:trace contextRef="#ctx0" brushRef="#br0" timeOffset="40658">15547 5535 7533,'19'-34'1979,"8"-6"-810,2 24-450,8-6-3996,-13 17 3113,2 1 1653,-8 4-1219,2 4-91,3 5 91,-9 6-90,-4 7 90,-6 2 3006,-8 8-3160,-1-3-386,-13 7-986,7-11 896,-7 2-720,5 0 361,-6-2-540,0 3 179,-8-10 1,8-4 269,-4-13 810,12-2 0,-1-17 0,7-2 0</inkml:trace>
  <inkml:trace contextRef="#ctx0" brushRef="#br0" timeOffset="40937">15910 5321 7533,'5'-5'1709,"3"0"-1529,-7 5 179,3 0 271,0 5-270,-3-4 0,3 11 179,-8 2 1,-1 14-180,-4 5 180,0 9-181,-1-4-89,5 3-90,1-12 90,4-2-270,0 0 0,0 2 0,8 8-90,-2-12 0,8 1 180,-1-16-1439,-2 4 179,14-5-1528,0 0 2068,8-4 630,-9-1 0,2-4 0,-6 0 0</inkml:trace>
  <inkml:trace contextRef="#ctx0" brushRef="#br0" timeOffset="41563">16226 5349 7533,'-9'0'0,"4"0"359,-4 0 451,8 0 2466,-3 0-2774,12 0-502,-1 0 180,6 4 0,-4-3-180,1 7 180,3-7-270,2 7-90,3-3 180,-3 5-90,-2-5 90,-8 3 90,4-7-360,-8 8-3007,7-8 2892,-7 7 25,3-3 360,-4 4-450,0 5 181,-8 4-91,-3 6 0,-7 4 3572,-5-4-3482,3-1 0,-2-5 360,3-3-180,5-6 180,4-1 0,6-3-90,4 1 0,0 2 630,0 1-180,8-3-1,3 7-179,7-8 0,1 0-180,-5-1 270,4-4-90,1 0-630,4 0-719,1 0 629,-1 0 180,-9 0-1439,8-4 270,-2-1 989,-1-4 450,-1-1 0,-4 1 0,0 0 0</inkml:trace>
  <inkml:trace contextRef="#ctx0" brushRef="#br0" timeOffset="41962">16561 5497 7533,'0'6'0,"0"-2"270,0 0 359,0 1 541,0 4-541,0 1-179,0-1 269,0 4 1,0 6-450,-4 5-3482,3 12 3122,-3-14-575,4 8 575,0-20 0,0 3 180,0-3-900,0-5 360,0-1 3243,0-4-2973,4 0 185,-3-4-904,11-10 629,-5 3-539,2-6-2468,-1 3 2352,-7 0 655,12-5 90,-11 5 0,10 0 180,-11 9 0,3-3 270,0 7-90,-2-8 3096,6 8-1991,-7-3-385,7 4 179,-7 0-539,7 4-180,-7-3 449,4 12-539,-1-7-270,-3 7 90,7-7 90,-7 2-180,3-7 180,0 7-1080,2-3 91,3 0 719,0 0-1349,0-5 719,-3 0 181,2-5 179,-7 0-630,7-4 990,-3-4 0,5-2 0,-1-4 0</inkml:trace>
  <inkml:trace contextRef="#ctx0" brushRef="#br0" timeOffset="42228">16766 5358 7533,'0'-24'270,"-4"-3"269,3 3-359,-3 9 180,4-2 180,0 12-91,0 0-269,4 1 0,-3 4 630,11 0-91,3 8 271,4 3-1,8 11-179,-7 6-271,7 5-89,-8 9 0,4-4-590,-8 3 320,-6-12 0,-1-2 0,-7-8-1,3-1 181,-4 13 90,0 3-2249,-4 13-1259,-5-1 1259,-5-3-270,-9-6 540,3-9 1529,1-14 0,2-1 0,2-8 0</inkml:trace>
  <inkml:trace contextRef="#ctx0" brushRef="#br0" timeOffset="43030">17148 5535 7533,'-11'5'1439,"3"-1"-989,8 0 269,0-3-449,0 3-90,-4-4 90,3 4-360,-3-3 270,4 4-540,0-5-180,4 0-989,5 0 709,2 0 1,2-9 0,-4-1 0</inkml:trace>
  <inkml:trace contextRef="#ctx0" brushRef="#br0" timeOffset="43482">17259 5349 7533,'-6'0'2069,"2"-5"-2609,4 0 180,0-4 0,4 4 990,2 1-360,-1 0-180,3-2 90,-3 1 269,4-3 1,5 3-360,-4-5 360,4 5 89,3-7-629,-5 10 1,5-11 268,-7 12-89,-5-3-90,7 4 90,-6 0-180,4 0 180,-2 0-90,-7 0 90,3 4-90,-4-3 90,4 8 0,-3 0 180,3 14-180,-4 2 270,0 11-270,0-7 90,0 11-180,0-14 0,0 17 180,0-9-91,0 5-178,0-3 89,0 8-90,0 1-3187,0 2 3072,0-2 25,5-21 180,-4 7 0,3-7-180,-4 0 0,0-1 180,0-5-90,0 1 0,4 0-90,-3-1 90,3-3-360,0 6 181,-3-9 3391,3 5-4112,-4-12 361,4 4-1,-3-8 180,4-1-629,-5-18 269,4-11 630,-3-5-179,3-2 359,-4 8 0,-8 0 0,-3 0 0</inkml:trace>
  <inkml:trace contextRef="#ctx0" brushRef="#br0" timeOffset="43738">17435 5497 7533,'0'-23'1979,"9"-12"-1260,1 13-359,9-5-180,-5 18 180,0 5 179,-1 4-179,1 0-90,1 0 0,3 0-180,-4 4 90,1 1 0,2 4-180,-7 0 179,0 1 91,-6-1-360,0 0 450,-3 9-540,3 2 270,-8-1 0,3 3-180,-7-12 0,3 8 90,-5-8-270,1 8 91,-13 0-361,10-2 180,-10 1 180,13-7-90,4-1-269,-4-4-91,4-1 360,-4-4-1349,4 0 1619,1 0 0,-1-8 0,0-2 0</inkml:trace>
  <inkml:trace contextRef="#ctx0" brushRef="#br0" timeOffset="44083">17845 5246 7623,'-5'0'719,"1"0"2250,4 0-2520,0 4-89,0-3 180,0 8-180,0-4 179,0 13-89,-4 1-180,3 9 90,-4 4-91,1 1 181,3 8-270,-3-11-360,4 1 180,0-8 90,0-3-1079,0 11 539,0-10 180,4 5-1259,1-7 630,1-5-541,6 8 811,-6-11 179,12 3-370,-4-6 1,5-3 0,-1 5 0</inkml:trace>
  <inkml:trace contextRef="#ctx0" brushRef="#br0" timeOffset="44678">18031 5265 7533,'-5'0'989,"1"0"-629,4 0-180,0 4 449,4-3 181,1 11-630,9-5 270,-4 6 539,16 5-539,-10-3-180,7 4-448,-5-2 448,-4-6-90,5 6 90,-5-2-91,8 7 1,-6 2 0,6 0-360,-11-5-2277,5-2 2457,-10-6-2130,4 2 1590,-2-4 171,-3 1 189,4-1-645,1-4 286,-1 3 2306,0-7-3297,1 3 631,-5-4 269,3 0 969,-3-4 1,5-5-1,-1-5 1</inkml:trace>
  <inkml:trace contextRef="#ctx0" brushRef="#br0" timeOffset="44915">18422 5218 7533,'-18'0'719,"3"0"-449,6 0-270,5 0 540,-1 0-270,4 5-180,-7 0 449,-1 8-179,-6 2-270,1 3 90,0-3 540,5 2-271,0-2-179,0 7 0,-1-2-180,1 3-90,0 0 90,-1 0-180,1 1 270,-9 20-990,7-21 450,-2 17 181,4-26-1081,8 4 541,-3-8 359,4 3 90,0-3-539,0-1-181,8 0 990,-1-4 0,10 0 0,-2-5 0</inkml:trace>
  <inkml:trace contextRef="#ctx0" brushRef="#br0" timeOffset="45296">18441 5516 8792,'5'4'1529,"-1"-3"-1349,0 3 0,-3 0 0,3 2 359,-4 3-179,0 0 0,0 1-180,5-1-180,-4 0 0,3 5 180,-4-4 90,0 3-180,0-3-90,4-1 180,-3 0-630,7 1 360,-7-5 90,7 3-1080,-7-7 541,8 3 179,-4-8-450,4-1 1,1-9 89,-1-4 1,0-6 449,0 0 270,1 6-180,-5 8 720,3 2-540,-7 3 1079,8 0-269,-8 1-541,3 4 631,0 0-91,1 0-449,0 0-90,-1 4 270,0 1-360,2 0-270,-1 3 180,3-2-90,-3 3 180,5 0-180,-5-4-540,3-1 270,-7 1 180,7-4-1169,-2 3 629,-1-4 180,3 0 181,-3 0-1171,-1 0 91,9 0 1079,-11 0 270,10 0 0,-11-4 0,4-2 0</inkml:trace>
  <inkml:trace contextRef="#ctx0" brushRef="#br0" timeOffset="45683">18878 5125 7533,'0'-9'1079,"0"0"-449,0 4-270,0 1 1978,0 4-1978,4 8-180,-3-2 180,3 7-180,-4 1 179,4 9 1,-3-3-180,3 7 0,-4-4 90,0 1 90,0 12-181,0-2-536,0 3 447,0-5 90,-4-4-180,3 12 0,-3-9-90,4 6-270,0 2-539,0-4 449,0 7-226,0-5 496,0-10-559,0 1 109,0-4 270,4 3-719,1-3 269,4-1 91,1-8-181,-5-3-89,7-11 989,-10 3 0,11-12 0,-8-2 0</inkml:trace>
  <inkml:trace contextRef="#ctx0" brushRef="#br0" timeOffset="47193">19073 5293 7623,'0'5'1529,"0"3"-1079,0-7-1,0 8-269,4-4 360,-3 4-180,7 0 89,-2 1-89,-1-1 90,7 0-270,-10 0 0,11 1 0,-8-1 0,0-4-1,3 4-179,-7-8 360,8 3-360,-4-4 90,0 0 270,3 4-630,-7-3 90,8 3 90,-8-4 0,3 0 180,0 0-90,-3 0 0,7-4 0,-7 3 0,7-3 90,2 4 90,4-4-90,1 3-90,-2-4 270,1 1-270,0 3 90,9-3-90,-8 0 0,3 3 90,-9-3-90,5 4 0,-4-4 90,8 3-90,-8-8 90,3 8-90,-3-7 90,-1 7-90,0-3 0,-3 4 180,2-4-180,-7 3 89,7-3-89,-3 4 0,0 0 0,0 0 90,-5 0-180,4 0 90,-3 0 180,3 0-180,-4 4 0,0-3 0,0 3 0,0 0 0,0-3 0,0 7 0,0-7 0,0 4 0,0-1-90,0 1-89,0 0 179,-4 3-180,3-3 0,-3 1 0,-1 6 180,0-10-90,0 15-180,-3-11 180,7 7 0,-7-3 0,2 3 0,-3-7 0,0 7 0,-1-4 90,1 1-90,0 4 90,-13 11-90,6-7 1,-7 9 268,9-14-269,1 1 180,3-4-180,-8 8 180,12-12-90,-3 6 0,5-6 0,3-1 0,-3-1 0,4-4 90,0 4-90,0-3 180,0 7-180,4-7 0,-3 3 0,3-4 270,1 5 90,0-4 90,8 3-181,-2 0-269,2-3 270,0 3-270,6-4-90,-3 0 180,1 0-90,1 0-90,1-4 90,1 3-1079,-2-7 449,-9 7 271,0-4-1440,1 1 809,-1-1 361,0 0-361,1-3-809,-1 3 1799,0-5 0,0 1 0,1 0 0</inkml:trace>
  <inkml:trace contextRef="#ctx0" brushRef="#br0" timeOffset="47701">19622 5525 7533,'-5'0'719,"1"0"-179,4 0-180,0 4-180,-4-2 449,3 6-449,-3-7 450,4 7 179,0-3-629,0 9 90,0-4 180,0 8-360,0-4 0,-5 9 0,4 1-180,-3-1-180,4-4 90,0-6 180,0-3-1439,0-5 1079,0-1 90,0-4 0,4-4-359,-3-5 269,8-2 90,-4-2-539,4-5 449,1 3 90,-1-4 270,0 2-90,0 6-90,-3-2 180,2 3 810,-3 5-451,0-3-179,-1 7-180,-4-3 1170,0 4-181,5 0 90,-4 0-629,3 0-90,0 0 0,-3 4-180,7-3 0,-7 7-180,7-3-90,-6 5 270,6-1-180,-7 0 269,7 1-988,-3-1 359,0-4 180,4 3 0,-4-7-1169,0 4 539,3-5 361,-3 0-991,1 0 631,2 0 809,-7 0 0,7-5 0,-3 0 0</inkml:trace>
  <inkml:trace contextRef="#ctx0" brushRef="#br0" timeOffset="49618">19492 4614 6543,'-5'-5'360,"1"-4"0,4 8 180,0-7-361,0 7 91,0-3 180,0 0-270,0 3 719,0-3-629,0-1-90,0 4 180,0-3-180,0 0 90,4 3-90,1-7-1,8 7-89,-2-8 90,2 8-90,1-3 180,-4 4 0,16 0 90,-10 0-270,11 4 90,-8-3 0,-1 8-1,5-8 1,-7 7 0,5-7-180,-6 7 270,12-2-180,-2 3 0,7 0 0,-4 0 90,0-3-270,-9-2 270,3-4-90,-3 0 90,4 0-90,1 0 179,-5 0-3546,-2 0 3342,-6 0 205,6 4 0,-2-3-180,3 3 180,1 0-270,-5-3 180,4 3 2942,-8-4-3122,0 0-90,-2 0-90,-3-4 0,4 3 180,0-3 0,-4 0-180,3 3 180,-2-3-180,-1 0 90,-1 3-269,0-4 179,-3 5-3097,3 0 1157,-8 5 2120,-5 4 0,-1 1 0,-3 4 0</inkml:trace>
  <inkml:trace contextRef="#ctx0" brushRef="#br0" timeOffset="50927">14561 6074 7533,'-6'0'90,"2"-4"0,4 3 89,0-3 451,-4 0-270,3 3 0,-3-3 179,4 4-359,-4 0 0,3 0 180,-8 0-180,8 4-180,-3-3 180,0 11 0,3-2-270,-7 5 90,7 7 180,-3-7-450,4 4 90,0 2-450,0-1-269,4-4 449,1-4-989,4-12 1439,5 0 0,-4-8 0,4-3 0</inkml:trace>
  <inkml:trace contextRef="#ctx0" brushRef="#br0" timeOffset="51143">14551 5953 5681,'-5'-4'0,"1"3"737,4-3-467,0 0 177,0 3 2252,0-3-2335,4 4-185,-3 0 496,7 0-585,-2 0-551,3 0 281,4 0-899,6 0 269,1 4-899,-2 1 810,0 0 899,-12 3 0,6-2 0,-6 3 0</inkml:trace>
  <inkml:trace contextRef="#ctx0" brushRef="#br0" timeOffset="51347">14663 6065 4801,'0'5'0,"0"-1"2609,0-4-2159,4 0 735,-3 0-825,7 0 151,-2 0-511,-1-4 945,7 3-765,-6-3-1080,8 4 361,-5 0-1710,0 4 1429,-3-3 1,2 7 0,-3-3 0</inkml:trace>
  <inkml:trace contextRef="#ctx0" brushRef="#br0" timeOffset="51528">14709 6186 7533,'0'5'539,"0"-1"2160,0-4-2339,9 0-450,-3 0-1349,16-4 539,-3-1-359,9-9 179,-4 0 1080,-5-1 0,-6-2 0,-4 2 0</inkml:trace>
  <inkml:trace contextRef="#ctx0" brushRef="#br0" timeOffset="51703">14933 6018 8072,'5'0'1440,"-1"0"-1081,-4 5 1,4 0 270,-3 8-450,8-3 90,-8 8-91,3 1-89,-4 0-539,4 8 179,-3-7-1079,7 3 359,-3-9 990,5-5 0,-1 0 0,0-4 0</inkml:trace>
  <inkml:trace contextRef="#ctx0" brushRef="#br0" timeOffset="53560">14514 6037 7443,'0'-5'719,"0"1"631,0 4-1171,0 8 271,4-2-270,-3 8-360,3-5 180,0 4 180,-3-2-180,8 2 90,-8 1-90,7 0 90,-7 0 0,7 8 0,-7-10 0,4 9 0,-5-6 0,0 3 0,0-3 90,0 6-90,0-9-1,0 5 1,-5 1 0,4-7-90,-3 3 0,4-6 90,0-3 0,-4 5-180,3-1 0,-3-4 180,4 3-90,-4-3 0,3 1 90,-3-2-90,-1-4 90,4 4-180,-3-3 180,-4 3-90,2-4-180,-8 0 180,1-4-989,-14-10 629,9 3 270,-7-6-1259,11 3 359,4 4 990,0-12 0,6 11 0,4-7 0</inkml:trace>
  <inkml:trace contextRef="#ctx0" brushRef="#br0" timeOffset="54379">14691 4828 7533,'0'-5'0,"0"-4"0,0 8 0,0-7 0,0 7-270,0-7 360,0 7 719,0-4-719,-4 5 180,3 0 720,-3 0-631,-1 5 1,4 0-90,-3 8 90,-4 14-180,2 3-270,-4 7 0,2-9 90,7-5-450,-7-4 180,7 7 180,-3-9-809,4 9 359,0-16 270,0 4 0,0-9-719,0 3 989,8-3 0,-2 0 0,8 0 0</inkml:trace>
  <inkml:trace contextRef="#ctx0" brushRef="#br0" timeOffset="54737">14812 4874 5561,'5'-5'-270,"-1"-3"1113,0 7-303,-3-3 334,3 4 385,-4 0-1079,-8 0-270,2 0 261,-7 0-261,-5 4 624,2 1-534,-6 4 90,3 1-1,5 3 1,-4-3 0,8 4-90,0-5 90,2 0-90,7-3 0,-3-2 0,4-4 0,0 4 90,0-3 90,0 3 0,4-4-180,-3 4 270,7-3 0,2 7-270,8-2 180,10 3-1170,5 4-649,-4-8 1,0 1 1345,5 7 0,-5-8 0,-2-1 1,2 6-1</inkml:trace>
  <inkml:trace contextRef="#ctx0" brushRef="#br0" timeOffset="55969">16682 5432 6183,'0'-5'-359,"0"1"539,0 4 89,0-4-89,-4 3-90,3-3 90,-3 4 90,0 0-180,3 0 270,-3 0-180,4-4 89,0 3 361,0-4-180,0 1-180,0 3 719,0-3-989,4 4 180,-3 0 0,7 0-360,-7 0 180,7 0 90,-2 0-360,-1 0 180,3 0 0,-7 0-989,7 0 899,-7 0-630,8 0 91,-4 0 449,0 0-270,-1 0 540,-4 0 0,0 4 0,0 1 0</inkml:trace>
  <inkml:trace contextRef="#ctx0" brushRef="#br0" timeOffset="56204">16673 5507 7533,'0'5'180,"0"-1"1529,0-4-900,8-4-989,-2 3 180,4-3 0,-2 4 180,-7 0-899,7 0 359,-7 0 180,8 0 180,-4 0-900,0 0 451,3 0 89,-7 0-450,8 0 361,-8 0 449,3 0 0,0 4 0,1 1 0</inkml:trace>
  <inkml:trace contextRef="#ctx0" brushRef="#br0" timeOffset="57010">16831 5497 7533,'0'6'-1260,"0"-2"1890,0-4-540,0 4 630,0-3-630,0 3 89,0 0 91,0-3-90,0 7-90,0-6 0,0 10 0,0-6 90,0 8-180,0-5-90,0 0 270,0 0-270,0 1 270,0 7 0,0-5-180,0 9 0,0-10 0,0 6 90,0-6 0,0 19-90,0-17 0,0 13 90,-4-13-180,3-2-90,-7 2 270,7-8-360,-3-1 180,-1 1-90,4-4 180,-3 3-720,0-4 91,-1-4 449,0 3-630,-4-8 361,8 0 449,-7-1 0,3-8 0,-4 4 0</inkml:trace>
  <inkml:trace contextRef="#ctx0" brushRef="#br0" timeOffset="57229">16747 5293 7533,'6'-10'180,"-2"5"179,-4-3-179,0 7 1170,0-3-991,4 4-179,-3 0 180,7 4-630,-3 1 90,5 4 180,-1 1 0,-4-5-539,3 3 539,6-3 0,-3 5 0,7-1 0</inkml:trace>
  <inkml:trace contextRef="#ctx0" brushRef="#br0" timeOffset="58322">19762 5377 7533,'-5'0'-270,"1"0"2609,4 0-1890,0-5-269,0 4 0,4-3-270,1 4 180,4 0-90,-4-4-180,8 3 90,-3-3-719,5 4 449,-6 0 180,-1 0 0,-7 0-719,7 0 899,-2 0 0,3 8 0,0 3 0</inkml:trace>
  <inkml:trace contextRef="#ctx0" brushRef="#br0" timeOffset="58506">19808 5470 7533,'-5'0'180,"1"0"-180,4 4 90,0-3 2518,0 3-2608,4-4 180,1 0-630,5 0 90,3-4 360,10-1 0,-7-5 0,6 1 0</inkml:trace>
  <inkml:trace contextRef="#ctx0" brushRef="#br0" timeOffset="61464">20162 5200 7533,'0'-5'809,"0"1"271,0 4-451,4 0 1,1 0 0,9 4-271,-4-3 1,3 7 270,-4-3-91,5 13-179,-4-7 90,3 11-180,-3-8 90,-1 5 359,0 24-359,1-14-689,-5 20 509,-1-26-868,-4 8 688,0-10 180,0 10 0,0-7-717,-8 16 537,1-9 180,-2 14-1169,1-16 539,3 3 180,-5-9-1979,1 4 1080,-4-3 449,2 0 181,-6-1 539,3-5 0,-9 1 0,0-1 0</inkml:trace>
  <inkml:trace contextRef="#ctx0" brushRef="#br0" timeOffset="73389">20041 5535 7892,'0'9'1080,"0"-4"-810,0 3-90,0-7 0,0 8-91,0-8 181,4 11-180,-3-6 90,3 8-90,-4-5-180,0 0 360,0 5-90,0-4-270,0 4 90,0-5 90,0 4 0,0-2-270,-4 2 90,3-4 90,-3 5 0,0-4-90,3 4 90,-7 3 0,2-10 0,1 10 0,-3-12-90,3 4 0,-9 5 90,4-4-270,-3-1 0,-1-4-179,8-5 179,-6-5 0,11 0 180,-4-4-360,1 0 270,3-5-89,-3 4-721,4-8 990,0 4 0,-4-9 0,-1-1 0</inkml:trace>
  <inkml:trace contextRef="#ctx0" brushRef="#br0" timeOffset="73628">20013 5339 7173,'0'-5'360,"0"-3"-90,0 7 179,0-3 91,0 0 270,4-2-631,-3 1 91,4 1-450,-1 4 180,1 0 180,0 0-989,3 0 449,-3 0 270,1 0 90,6 4 0,-6 1 0,8 5 0</inkml:trace>
  <inkml:trace contextRef="#ctx0" brushRef="#br0" timeOffset="88206">3089 8372 7533,'-9'0'449,"3"0"451,2 0 1349,4 0-2069,9 0 269,1 0 1,13 0 0,5 0-3662,-4 0 3212,3 0-90,-4 0 360,17 0-270,-8 0 0,9 0 0,-10 0 0,-6 4-540,7 1 3212,-13 4-2942,-1 1 91,-13-1-181,-1 4 180,-8 6-3097,3-3 2892,-7 5-2063,-1-6 2358,-2 3-552,-6 1 552,6 0-161,-15 7 161,10-5 2140,-11 6-2230,0-4 270,11-4 90,-10 0 629,7 3-719,4-11-180,-3 7 90,9-5 180,-1-7 122,1 11-122,4-11 90,1 7 0,4-3 3006,0-5-2621,0 3-565,0-7 180,4 3 0,1-4-180,4 4 90,-4-3 90,8 4 0,-7-5-91,8 0-89,-1 0 270,-3 0-3392,8 0 3212,-4 0 719,22-5-899,-14 4 0,9-3-90,-9 4-89,-6 0-901,6 0 630,-7 0 181,-2 0 89,-3 0-1260,-5 0 3933,3 0-3123,-3 0-1169,5 0 1799,3 0 0,-3-4 0,4-1 0</inkml:trace>
  <inkml:trace contextRef="#ctx0" brushRef="#br0" timeOffset="88988">3303 7804 7533,'-9'4'0,"-1"2"1979,-20 36-1800,16-20-44,-1 1 0,0 1 225,2 3-450,-2 2-90,-4 8 0,1 1-629,3-10-1,2-1-2467,8-16 3225,1-3 1,4-4 0,0 1 0</inkml:trace>
  <inkml:trace contextRef="#ctx0" brushRef="#br0" timeOffset="89199">3312 7842 8882,'10'8'2608,"-1"2"-2338,0 9-270,-4-5 180,0 0-3457,-1-1 1853,1-3 75,0 4 803,3-5 186,-2 0-720,7 9 1080,-3-7 0,4 7 0,-5-9 0</inkml:trace>
  <inkml:trace contextRef="#ctx0" brushRef="#br0" timeOffset="90227">3647 8688 9691,'-5'4'720,"1"-3"-630,0 12 180,3 1-90,-11 26-270,10-12 0,-11 7 90,12-17-180,-3-4 90,4 1 0,0-2-270,0-3 180,0-1-359,0 0 89,0 1-540,0-5 541,4-18 89,1-7 0,5-18-90,-1 5 630,0 1-180,-4 13 540,4-3-270,0 8 539,1-5-359,0 9-270,-2-3 540,-3 12-91,4-3-89,5 4 90,-4 0-540,-1 0 89,-1 4 91,-3 5 0,0 2-270,3 6-90,-6-2 270,2-5-1079,-4 3 179,4-4-90,1 1 810,8 12 0,-2-11 0,2 7 0</inkml:trace>
  <inkml:trace contextRef="#ctx0" brushRef="#br0" timeOffset="90450">3945 8828 7533,'0'5'-180,"0"-1"989,0 0-269,0-3-180,0 7 449,0-3-449,-5 5 0,4-1 180,-7 5-91,3 4-449,-4 2-90,-1 3 270,5-9-1529,1-1 450,4 1-720,0-4 1619,0-1 0,4 0 0,1-4 0</inkml:trace>
  <inkml:trace contextRef="#ctx0" brushRef="#br0" timeOffset="90961">4280 8753 8072,'-10'0'1440,"5"0"-1081,-3 4 1,3 1-180,-5 5 270,1 3-270,0 2-90,0 7 179,-1 2-179,5 0 90,1-5-270,4 6 0,0-12-179,0 9 89,0-5-360,4-6 90,5 7-539,6-13 449,-5-1 360,7-4-629,-15 0 269,10-4 540,-7-1 0,5-8 0,-1-2 0</inkml:trace>
  <inkml:trace contextRef="#ctx0" brushRef="#br0" timeOffset="91168">4196 8549 0,'-9'-5'1032,"-1"0"2244,5 0-2644,1 1 1043,4 4-1135,0 0 596,4 0-956,1 0 2929,9 4-3828,4-3 89,6 7-1169,4-7 979,-8 8 1,1-4 0,-6 4 0</inkml:trace>
  <inkml:trace contextRef="#ctx0" brushRef="#br0" timeOffset="91627">4931 8372 7533,'-9'0'-990,"4"0"4266,1 0-1605,4 0-1311,12 0-450,-1 0 180,8 0-450,7 0 360,-5 0-1079,11 0 180,-4 0 629,-9 0-720,-1 0 451,-9 4 539,-4-3 0,4 11 0,-4-1 0</inkml:trace>
  <inkml:trace contextRef="#ctx0" brushRef="#br0" timeOffset="91828">4959 8576 0,'-13'5'1410,"2"-4"1841,2 3-2802,5 0 1590,4-3-1769,4 7 769,1-7-769,13 3 3006,22-4-3700,-3-4 109,-10 4 1,0-1-1845,11-3 1339,-14 4 1,2 4 0,-11 1 0</inkml:trace>
  <inkml:trace contextRef="#ctx0" brushRef="#br0" timeOffset="92816">5861 8316 7533,'-5'-4'359,"1"-1"1,4-1 180,4-6-90,6 2-360,4-5 90,0 2 539,8-9-359,-2-3-180,4-4-362,-2 3 271,-3 3 1,4 3-90,-4 2-449,-4 8 179,-7 14 90,-8 3 0,-4 10 90,3-7 0,-7 12 0,7 2 0,-3 5 270,4 3-90,0 8 270,0 4-299,2-13 0,0 2-61,-2-6 0,1-1-365,3 4 0,0-1 590,-3 5 0,-1 0-180,2-2 0,0 0-1417,-1 3 1,-2 0 1326,1-7 0,0-1 45,0 14-56,0 0 146,0-2-180,0 2 65,0-4 25,0 0 0,0 9 368,0-3-458,0 8-90,0-13-180,0-6 180,0-13-90,0-6-180,0-3 3065,0-1-2885,0 0-124,4-4 34,-3-1 874,4-4-784,-5 0 63,0-4-153,0-1 90,0-8 90,0-2 180,0-3 0,0-9 0,0-2 0</inkml:trace>
  <inkml:trace contextRef="#ctx0" brushRef="#br0" timeOffset="93150">6085 8400 7533,'9'-29'1439,"0"2"-989,-3 12-91,2 2 91,-7 4-90,7 3-180,-7 2 90,8 4 89,4 0-179,-2 0 180,11 0-180,-7 0 0,-1 4 90,4 2-90,-8 3 180,12 4-181,-11 2 1,7-1 90,-13 4-270,3-8 360,-7 12-180,7-7-180,-7 8 180,4 4-90,-10-6-270,0 6 0,-8 0-540,-14 10 630,9-10-719,-12 3 359,20-21 180,-8-4-449,4 3 269,-1-3-180,-6 1-1349,5 2 1979,-2-7 0,8 7 0,6-3 0</inkml:trace>
  <inkml:trace contextRef="#ctx0" brushRef="#br0" timeOffset="93614">6764 8195 7533,'-6'-4'-360,"2"3"1439,0-3-539,3 4-270,-3 0 359,0 4-269,-1 1-270,-4 8 90,4-2 360,-3 6-3482,3-6 3301,-1 6 361,-2 6-540,7-2 0,-7 6 539,7 4-539,-3-6 0,4 12 180,0 3-2449,0-9 1910,0 9 241,0 1 118,0-15-270,0 14 2300,4-12-3290,1 1 181,4 3-630,1-13 629,-1-5 2406,8-6-2675,3-3 809,-1 0 360,3-1 0,-8 1 0,5 0 0</inkml:trace>
  <inkml:trace contextRef="#ctx0" brushRef="#br0" timeOffset="94224">7099 8307 7533,'-10'-4'719,"5"2"1,1-2-360,4 4 89,0 0 271,4 0 90,6 0-91,4 4-449,0-2 0,0 2-90,-1 0-90,-2-3 90,6 3-1,-6-4 1,15 4-180,-14-3 180,14 3 0,-16-4-360,4 0 270,3 4-90,-10-3-629,10 8 179,-12-4-360,0 8 361,-5 2 269,-5 3-90,-4-3-180,-9 11 180,3-14 90,-8 14 0,4-12 1,1 5-181,-5 4 360,-1-4-90,0 8 270,6-15-90,4 4-90,9-11 269,1 1-89,0 2-270,3-3 540,-3 0-90,8 3 539,5-2-539,1-1-180,4-1 0,-1-4 180,-2 0-270,2 0-90,1 0-90,0 0 270,1 0-990,2 0 270,2 0-359,9 0 359,-8 0 270,6 0 270,-7-4 0,1 3 0,2-3 0</inkml:trace>
  <inkml:trace contextRef="#ctx0" brushRef="#br0" timeOffset="94696">7508 8549 7533,'-5'5'1619,"1"-1"-1259,4 0-270,-4 5 449,3 2-359,-3 2 0,4-4 180,0 1-180,0 3 0,0-3-1,0 4 271,0 12-540,0-9 0,0 10-90,0-13 180,0-5-359,0-4 269,0-1 0,0 0 0,0-3-1259,0 3 899,4-8-360,-3-1 361,3-4-271,0-5 360,1 4 90,0-3 180,4-1 90,-4 0 180,4-1 0,1 2 270,-5 4-270,3 3 899,-7 2-269,7 0-91,-3 3-359,5-3 0,-5 4-90,3 0 90,-7 0-181,8 0 1,-8 0 0,7 4 0,-7-3 90,3 7-90,0-2 180,-3 3-180,3 4-1,0-2 181,-2 6-360,2-2 0,0 3 180,-3-3-1529,7-2 449,1-4-2377,22 1 2687,-8-5 590,12-5 0,-16-5 0,0-5 0</inkml:trace>
  <inkml:trace contextRef="#ctx0" brushRef="#br0" timeOffset="95269">7881 8316 7533,'-6'0'1169,"2"0"1350,4 0-1890,9 0 1,9 0-540,7-4 0,3 3-720,-9-3 360,-6 4-1349,5 0 270,-3 0-90,4 0 1439,-6 4 0,-8 5 0,0 6 0</inkml:trace>
  <inkml:trace contextRef="#ctx0" brushRef="#br0" timeOffset="95470">7890 8493 7533,'-9'9'1349,"3"-4"-989,2-1-90,4 0 359,0-3 181,4 4-630,2-5 0,3 0 449,4 0-449,-2 0-180,2 0 180,1-5 90,-4 4-1080,8-3-539,0 0-1259,23 3 2608,-14-7 0,9 7 0,-23-3 0</inkml:trace>
  <inkml:trace contextRef="#ctx0" brushRef="#br0" timeOffset="95891">8327 8437 7353,'-5'0'1889,"0"0"-810,5 8-539,0 3-270,0 3-180,-4-1 89,3-3 1,-3 3-90,4 6 0,0 0-90,0 4 0,0-8 90,0 6 90,0-5-270,0 11 90,0-12-180,0 3 360,0-9-360,0 0 0,4-3 180,1-2-629,1-4 89,6 0-359,-2-9 449,5 3 270,-2-3-1259,-3 1 1439,-5 2 0,3-7 0,-3-1 0</inkml:trace>
  <inkml:trace contextRef="#ctx0" brushRef="#br0" timeOffset="96116">8317 8279 7533,'-10'-15'449,"2"2"451,8 4-270,0 3-271,0 2 1350,0 4-1349,4 4-90,-3 2-540,7-1 180,-3 7-1259,5-6 629,-1 8 271,0-5 449,1-4 0,3 3 0,2-2 0</inkml:trace>
  <inkml:trace contextRef="#ctx0" brushRef="#br0" timeOffset="97588">8820 7870 7533,'0'5'-1170,"-4"3"1890,3 1-270,-3 6-270,4 3 719,0 9-539,0-2-1086,0 7 995,4-4 181,-3 4-90,3-3 59,-4 7-149,4 10-135,-3-19 0,-1 2-275,2 4 0,0 1 230,-1-6 0,-2 0-270,1 22 225,0-21 0,0 0 135,0 13-315,0-13 0,0 0 45,0 21 90,0-14-180,0 8 90,-4-20-90,3 3-270,-3 1 91,4 1 794,0-1-884,0-6-721,0 1 541,0-11 330,4 0 299,-3-12 0,8-4 0,-4-1 0</inkml:trace>
  <inkml:trace contextRef="#ctx0" brushRef="#br0" timeOffset="97913">9016 8288 7533,'0'-5'899,"0"1"-269,4 4 359,1 0-269,8 4-540,-2-3 180,2 7 89,-4-3-269,1 5 0,-1 3 90,0-3 90,5 12 0,4-6-1,14 23-89,-6-16-755,5 12 395,-16-17 90,2-3-539,-2 11 89,4-6-449,3 12 179,-6-4-90,6-4 91,-12-5-775,7-10 684,-6-5 810,2-4 0,-3-4 0,-1-1 0</inkml:trace>
  <inkml:trace contextRef="#ctx0" brushRef="#br0" timeOffset="98163">9462 8316 7533,'-4'-5'629,"3"-3"181,-7 6-180,3-2-271,-9 8 361,-4 2-90,-2 7-91,-11 6-359,14-4 135,-3 2 0,-2 0-135,-5 5-90,7-3 0,-1 2-270,-11 17 90,4 0-630,4 3-719,1-4 360,9-4-541,4-5 451,6-1 349,4-11 1,4 1 0,2-7 0</inkml:trace>
  <inkml:trace contextRef="#ctx0" brushRef="#br0" timeOffset="98655">9602 8558 7533,'-5'4'2069,"-3"5"-1710,7 2 1,-4 2 0,5 0 0,0 2-90,0 4-1,0 3-89,0-6-540,0 1 271,5-3-271,-4 0-450,3 1 540,0-2 90,-3-8-359,7-1 269,-7-4 0,7 0-539,-2-8 179,7-2-90,-3-13 181,4 3 449,-9-6 629,3 6-359,-3-3 900,5 9-271,-1 0 1,0 5-181,4 4-269,-6 1 180,5 4 179,-7 0-269,8 4-90,-2 1 90,2 8-270,-8-2-180,8 11-540,-7-7 90,7 4-359,-3-6 179,3-4-1889,-3 1 2519,8-5 0,-8-1 0,4-4 0</inkml:trace>
  <inkml:trace contextRef="#ctx0" brushRef="#br0" timeOffset="102538">10122 8009 7533,'-5'-5'0,"1"1"0,4 4 1529,0 0-1169,4 0-180,2 4 539,11 5-539,-5 1 270,17 12 89,-8 2-89,3 2 0,1 2-180,-1 10-180,-6-13 0,-2-2 90,-7 0 89,0 0 91,5 5 0,-4 9-180,4 1-3392,-5 0 3302,-4-6-90,-1-4 90,-4-1-90,0 14 0,-4-10-90,3 13 180,-7-7-180,3-3 90,-5-1-90,1 2 180,0-14 3186,3 6-3340,-6-1 154,6-9-180,-8 5 90,5 0 90,0-6-180,-1 2 90,1-4 0,0-5-90,0 0 0,-1 1 90,1-1 0,0 0-90,-1-4-90,1 4-180,-4-4 90,6 0 1,-5-1-361,11-4 0,-7 0 360,7 0-2968,-4 0 2339,22-4 899,-9-1 0,18-5 0,-11 1 0</inkml:trace>
  <inkml:trace contextRef="#ctx0" brushRef="#br0" timeOffset="103461">11072 8418 7533,'-10'0'0,"1"0"0,5 0 989,3 0 1260,-3 0-1530,17 4-269,2 2-270,5-1 0,1-1 0,-6 0-90,4-3 90,-1 3 0,1-4-90,11 0 0,-8 0-90,13 0-450,-15 0 270,2 0 180,-3-4-90,-1 3-1259,1-3 719,0 4-1259,-1 0 360,1 4 1529,-5-3 0,0 11 0,-5-1 0</inkml:trace>
  <inkml:trace contextRef="#ctx0" brushRef="#br0" timeOffset="103691">11109 8697 7533,'-15'11'1709,"2"-3"-630,13-8 90,4 4-179,10-3-271,6 3-359,12-8-180,-7-1-180,1 0-629,5 1 359,-1 0-1349,15 2 719,-11-2 450,-2 4 91,-9 0 359,-4 0 0,-1 4 0,1 2 0</inkml:trace>
  <inkml:trace contextRef="#ctx0" brushRef="#br0" timeOffset="107266">12849 7888 7533,'-6'0'449,"-2"0"271,7 0-630,5-4 270,7-1-270,7 0 180,9-12-180,-2 6-1,7-12-89,-13 8-89,3 2-1,-16 8 180,3 1-270,-9 4 90,0 0-90,0 4 180,0 9 180,0 3 90,-4 15-1,3-6 1,-4 11 90,10 1-180,-4-3-90,7 2 360,-3 5 89,0 6-729,0-17 0,-2 1 190,-2 0 0,-1-1 45,2 0 0,1 0-135,1 22-175,-3-6-185,3-4 270,0-18 1,-3 2-361,3-15 90,0 2-1079,-3-4 914,8-4-194,-8-9-11,7-14 1,-7-7 0,3-7 0</inkml:trace>
  <inkml:trace contextRef="#ctx0" brushRef="#br0" timeOffset="107541">13035 7990 7533,'0'-33'-180,"0"10"180,4 5 629,-3 9 91,7-1-90,-3 1-91,9 4-179,-4 1-180,3 4-90,-7 0 270,6 8 0,-6-2-1,12 12-269,-8-4-90,4 1 90,-9-2-180,3 5 0,-7 1 180,3 5-180,-8 3-90,-1-3-359,-8 0-1,2-2 360,-2-7-1709,-5 2 540,7-10 1349,-7 1 0,5-8 0,-2 0 0</inkml:trace>
  <inkml:trace contextRef="#ctx0" brushRef="#br0" timeOffset="107833">13426 7776 7982,'0'15'1889,"0"-2"-989,-5 9-1,0-1-179,0 15-90,1-3-361,4 4 91,0 0-3637,0 1 3162,0-9-155,8 2 180,3-8-1349,7 1 180,5-5-630,-3-6 810,-2-8 1079,0 4 0,-8-4 0,4 4 0</inkml:trace>
  <inkml:trace contextRef="#ctx0" brushRef="#br0" timeOffset="108451">13649 7851 7533,'-9'0'0,"4"0"359,-4 0 361,8 0 719,-3 0-1079,17-4-3572,-6 3 3482,14-3-90,2-1 0,2 4-1,3-3-179,-1 4 0,-12 0 0,7 0-179,-7 4-1,3 6 3032,-3 0-3032,-6 8-270,-5 0 270,-4-2-89,-4 5 269,-1-6-90,-4-1-360,-17 20 450,4-11-90,-14 13-3187,16-17 3432,-2-6-245,12-3 90,1-5 360,0 3-180,8-7 269,-7 7 1,7-7-180,5 8 0,7-8 3006,7 3-3070,1-4-206,-5 0 90,4 0-450,5 0 90,-3 0 180,7-4-1259,-8-1 629,-5-1-899,8-6 1619,-2 6 0,-1-12 0,-1 4 0</inkml:trace>
  <inkml:trace contextRef="#ctx0" brushRef="#br0" timeOffset="108833">14003 7963 7533,'0'5'1079,"0"-1"-989,0 0 180,0 1-90,0 0 539,0 12-449,-4-10 90,3 15-180,-4-12 0,5 8-180,-4-8 360,3 12-181,-3-7-179,0 12-269,3-16 179,-3 6-1080,4-16 91,0-1 269,4-9 541,1-6-271,0 1-180,8-8 540,-7 7 90,12-8-89,-8 8 718,-1 2-269,4 8 450,-7-4-540,7 8-90,-8-3 1079,4 4-90,-4 0-269,4 9-181,1-3-269,-1 11-270,0-6 90,-4 6-989,4-6 449,-4-2-450,4 3 181,4-6-2648,-6 4 1542,5-2 926,-7-7 809,4 3 0,0-4 0,0 0 0</inkml:trace>
  <inkml:trace contextRef="#ctx0" brushRef="#br0" timeOffset="109058">14281 7879 9152,'10'0'1439,"-5"0"-1079,3 4-180,-3-3-90,0 3 179,4-4-89,-4 0-450,4 0 270,0 0-89,1 0 358,-1 0-3546,0 0 1813,1 0 565,-1 0 179,4 0 540,-6 0 180,5 0 0,-11 4 0,3 1 0</inkml:trace>
  <inkml:trace contextRef="#ctx0" brushRef="#br0" timeOffset="109232">14337 7990 7533,'0'10'0,"0"-5"90,0-1-270,0 0 1889,0-3-90,0 3-1169,4-4-91,-3 0-359,12 0 90,-3 0-90,4 0-449,4 0 179,1-4-1259,5-1-1748,-5 0 3023,3 1 0,-8 0 1,5-2-1</inkml:trace>
  <inkml:trace contextRef="#ctx0" brushRef="#br0" timeOffset="109534">14747 7981 8792,'-5'-5'1529,"0"1"-1169,5 4 90,0 0-181,-4 0-89,3 0-449,-3 0 269,4 4 0,0 5 359,0 6-539,0-1 180,0 4 0,0-8-449,0 3 269,0-3 0,0-1-899,4 5 269,-3-4-539,8 3 1349,-4-8 0,4-5 0,0-5 0</inkml:trace>
  <inkml:trace contextRef="#ctx0" brushRef="#br0" timeOffset="109724">14709 7758 7533,'-5'0'1529,"1"0"-630,4 0-539,0 8-90,4-2-360,-3 4 90,8-2-90,-8-7-630,7 7 361,-3-7 269,0 3-90,4 0-630,-4-2 361,4 2 449,0-4 0,1 0 0,-1 0 0</inkml:trace>
  <inkml:trace contextRef="#ctx0" brushRef="#br0" timeOffset="110208">15054 7674 7533,'0'-5'449,"0"1"1171,0 4-541,4 0-809,-3 0 0,7 4 629,-2 5-539,3 2-90,0 6 269,0 2 1,5 9-360,-8-8 0,7 6 0,-8-11 0,0 3 179,3 9-359,-7 2 180,7 4-449,-7-5 179,4-1 90,-10-3-720,0 16 450,-4-9 0,4 9-1079,-3-8 629,2-7 181,-3 6 269,4-15-1169,-3 1 0,7 1 1439,-8-11 0,4 10 0,-4-12 0</inkml:trace>
  <inkml:trace contextRef="#ctx0" brushRef="#br0" timeOffset="111295">15501 7935 7533,'-5'0'899,"0"0"1170,5 0-1259,-4 0-271,3 0-1359,-3 0 1,12-5 0,3 0 0</inkml:trace>
  <inkml:trace contextRef="#ctx0" brushRef="#br0" timeOffset="112102">15761 7786 7533,'-6'0'0,"-2"0"449,7 0 991,-3 0-1260,8-4-1,-3 3 1,12-8 0,-7 4 0,7-4 0,-3 0-90,-1-1-90,0 1 180,0 4 0,1-3-270,-1 2 90,0-3-360,1 0 270,-5 4 90,-1 0-270,-4 5 180,0 0 90,4 0 0,-3 9 0,3-3 0,-4 11 0,4 2 0,-3 1 0,4 2 90,-1-3-90,-3 0 90,7 8-90,-7-7 180,7 11 0,-7-11-180,4 7 0,-1-8 180,-3 8-90,7 9 90,-3 8-3457,0-1 3252,-1-3-65,-4-12-244,5 0 424,-4-4 0,3 3-438,-4-3 348,0 0 0,4-2-90,-3 1 180,3 5-180,-4 1 90,0-1 0,0-5 0,0-5 0,0-3-269,4 2 89,-3-7 0,3 4-450,-4-5 180,0-4 3414,0 0-4583,0-5 936,5-13 683,-4 2 0,3-16 0,-4 3 0</inkml:trace>
  <inkml:trace contextRef="#ctx0" brushRef="#br0" timeOffset="112448">15919 7907 7533,'0'-14'0,"-4"4"-180,3-4 90,-3 5 90,4 0 270,0 0 0,0-1-181,0 5 1171,0-7-1080,0 10 90,0-7 89,0 9 1,4 0-270,1 0 180,4 0-90,0 0 0,5 0 269,5 9-89,4-3-180,1 7-270,-5-3 270,-2-1 0,-6-4 0,2 3-180,-4-3 90,5 9 90,-8 0-90,6 9 0,-11-3-90,-5 7-90,-2-8 180,-7 0-360,-5 3 0,-6-7-90,-9 8 180,8-9 90,0 0-90,10-5-629,1-4-1,-4 3-719,8-2 810,-4-1 269,9-1 450,1-4 0,4 0 0,0 0 0</inkml:trace>
  <inkml:trace contextRef="#ctx0" brushRef="#br0" timeOffset="112936">16403 7590 7083,'0'10'2249,"0"3"-1710,-4 6-179,3 0 90,-3 4 269,-1 4-359,4-2 0,-3 7-180,0 4 270,3 2-360,-3 13-988,0-4 1078,3-4-270,-3-11 180,4 7-90,8-4-90,-2 8-518,8-11-382,-5-10 540,0-3-629,9 4-450,1-4-180,14 4 989,-9-12 971,-1-3 1,-5-4 0,-4 1 0</inkml:trace>
  <inkml:trace contextRef="#ctx0" brushRef="#br0" timeOffset="113808">16664 7786 7533,'-6'0'0,"2"0"0,0 0 629,3 0 361,-3-4-91,4 3-89,0-4-91,8 5-539,-2 5 90,8-4 270,3 11-450,-1-6 90,3 8 0,-2-5-90,-2 4 89,7 2 91,-2-1-450,3 0 180,-5-5 0,-3 0 90,2 5-719,-2-4 269,4 8-720,3-4-2197,-6 1 2353,1-2-1055,-7 1 1170,3 0-181,-2 0 990,-2-4 0,-1-6 0,-3-4 0</inkml:trace>
  <inkml:trace contextRef="#ctx0" brushRef="#br0" timeOffset="114059">17036 7674 7533,'-9'-4'1259,"3"3"-90,-2-3-629,7 4 90,-7 4 179,-1 5-629,-2 2 90,-6 6-90,6-6 0,-6 6 90,-2 6-270,-1-3 179,-2 7-179,-5 4 90,2-1-359,-7 8-1,8-6-1709,1-5 1288,13-3-208,2-5-1,8-2-449,0-6 719,8-2 630,-2-5 0,12-4 0,-4 0 0</inkml:trace>
  <inkml:trace contextRef="#ctx0" brushRef="#br0" timeOffset="114600">17176 7907 7803,'-6'0'179,"2"0"721,0 0-540,3 4 89,-3-3 181,4 11-450,0-6 180,0 8-90,0-5-90,0 0-1,0 1-89,0-1 360,0 9-540,0-7 90,0 7 180,0-9 0,0 4-270,0-2 90,0 2-540,0 1 270,0-8 91,0 6-631,0-7 180,4 0 451,-3 0-541,3-5 0,0-5 1,-3-4 359,8-1 0,-8-8-180,3 0 451,-4-2-1,4-7-90,-3 12 629,3-7-359,-4 8 990,4-1-271,1-3-359,4 12-90,-4-2 269,8 4 1,-7 3-360,11-3-180,-10 4 90,5 0 90,-7 4-90,4 1-1,1 4 91,-1 1-90,-4-1-90,4 0 180,-8 0 90,7 5-450,-3-4-900,8 8 451,-2-12 269,2 2-1259,1-4 269,4-3 440,2 4 1,3-14 0,-5-1 0</inkml:trace>
  <inkml:trace contextRef="#ctx0" brushRef="#br0" timeOffset="116786">17659 7479 8072,'-5'0'1080,"1"0"-630,4 0 89,0 4 1,-5 1 0,4 9-361,-3-4 91,4 3 90,0 5-90,0-7-90,0 11 0,0-8 0,0 9 90,4-3-91,-3 2 91,8 14 90,-8-1-180,7 15-180,-7-11 180,3-3-180,0-4 0,-3-3 0,3-1 0,1 7-180,-4-13 270,3 9-180,0 0 180,-3-6-180,3 3 0,0 6 90,-3-16-90,3 9 90,0-5 0,-2-7-180,2 4 180,-4-6-270,0 1 180,0-4 90,0-1-180,0-5-3097,0-4 1247,4-4 2030,1-5 0,4-6 0,1-3 0</inkml:trace>
  <inkml:trace contextRef="#ctx0" brushRef="#br0" timeOffset="119652">18068 7628 6633,'-5'0'360,"1"4"180,4-3-181,0 3 1,-4 0 0,3 1 270,-3 13-450,4-3 179,0 4-3391,0-2 3212,0 2 107,0 9-107,0-3 0,0 2-1,-4 0 1,3-3 0,-3 4-180,4-9 180,-5-2 90,4-2-450,-3 8 180,0-4-90,3 4 270,-3-4-540,0-5-2917,3 24 2811,-3-26 376,4 21-810,4-32 361,-3 3 179,7-4-180,-3-4 180,5-1 2215,-1-9-2755,4-4 900,-2-2-2105,2-3 2105,-8 5 0,4-1 0,-4 0 0</inkml:trace>
  <inkml:trace contextRef="#ctx0" brushRef="#br0" timeOffset="120248">18096 7776 7533,'0'-22'-1170,"0"6"1620,0-1-180,0 7 90,0 1 0,0 4-1,0-3-269,0 2 90,0 1 0,0 1 0,0 0 0,0 3 360,0-3-361,5 4-89,-4 4 90,3 1 90,0 4-90,-3 1 0,3-1-90,-4 0 0,0 5 360,0 21-360,0-15-90,0 18 179,0-20-89,0 2-90,-4 3 90,3-9 0,-3 4 0,4-8-180,0 8 0,0-8 180,0 3-270,0-3 0,0-1 270,0 0-90,0 1-269,4-5 179,-3 3-90,7-7 0,-3 3 180,5-4 0,-1 0-90,8-4 90,-5-1-90,10-8 90,-12 2 0,3-2-90,-3-1 0,11-13 90,-8 10 0,9-13 0,-13 16 0,0-5 0,0 0 0,1 1 0,3-9-90,-2 6 180,2-6-90,-8 9 0,3 3 0,-2-7-90,-1 3 0,-1-1 90,0-2 0,-3 12 0,3 1-90,-4 1 0,0 2 90,0 1 180,0-3-270,0 7 360,0-3-180,-4 4-90,3 4 90,-3-3 90,0 11-90,3-5-90,-3 6 270,4 0-1,0-2-179,-5 6 180,4-2 90,-3 12-270,4-2 90,0-2 0,0 3 0,4-6-270,2-1-90,3 3 360,-4-12-3457,3 4 2802,-2-5 475,7 0-1259,1 1 989,1-1-899,-2-4 449,-3-1 270,-1-4 90,0 5-719,1-4 1079,-1 3 0,0 0 0,1 1 0</inkml:trace>
  <inkml:trace contextRef="#ctx0" brushRef="#br0" timeOffset="121356">18710 7925 7173,'-5'0'2069,"-4"4"-1889,8-3 359,-3 12-359,4-7 0,-3 3 90,2 0-90,-3-4 0,4 4 90,0 0-180,0 5 89,0-4 1,0 4 0,0-5-180,0 0 180,0 5 0,0-4-540,0 3 270,0-3 90,0-5-809,0 3 449,4-3 180,-3 0-899,6 0 449,-6-5 270,8 0-1169,-4-9 1529,4 3 0,1-11 0,-1 2 0</inkml:trace>
  <inkml:trace contextRef="#ctx0" brushRef="#br0" timeOffset="121553">18710 7767 7533,'-5'-10'1259,"-4"-3"-899,8 12 0,-3-3-181,4 4 631,0-4-450,-3 3 179,2-3-359,-3 4-539,4 0-361,8 4 450,-2-3-629,7 7 629,0-2-540,2 3 810,-1 0 0,4 0 0,-4 1 0</inkml:trace>
  <inkml:trace contextRef="#ctx0" brushRef="#br0" timeOffset="121775">19064 7925 7533,'0'20'1079,"0"-3"-719,0-11 180,0 2-181,0-3 1,0 4 540,-9 5-451,7-4 181,-14 12-450,10-11 0,-4 11 90,2-12-1170,7 4 540,-7-1 270,7-3-629,-8 4-630,8-1 719,-3-2 180,4 2 450,0-4 0,-4 5 0,-1 0 0</inkml:trace>
  <inkml:trace contextRef="#ctx0" brushRef="#br0" timeOffset="122258">19371 7553 7533,'-15'-5'1349,"6"1"-1169,5 0 0,4 3 180,-4-8 179,3 8-179,-3-3 0,4 4-180,0 0-90,4-4 0,1 3 89,4-3 1,1 4 0,3 0 0,1 0 0,5 0 180,8 0-90,-6 0 269,18 0-359,-17 4-2009,5-3 2099,-10 3-1799,2-4 449,-4 0 451,7 0 359,-12 0-360,4 0-359,-9 0 449,3 0 2189,-3 4-2818,1-3 1169,-2 4 0,-4-1 0,0 1 0</inkml:trace>
  <inkml:trace contextRef="#ctx0" brushRef="#br0" timeOffset="122733">19427 7516 7533,'-25'0'1079,"3"0"-449,17 0-270,-3 0 89,3 0-89,-1 0-90,-2 4 90,7-3-180,-3 7 269,4 2-449,0 0 180,0 4 180,0-1-360,4-3 180,1 8 0,5-8 0,-1 4-270,0-5 90,1 4 0,-1-2 0,4 2-180,10 9 90,-2-10-90,14 18 90,-19-23 90,6 10-450,-13-12 270,1 0 1,-1 4-91,0-4 90,1 0 0,-5 3 90,-1-3 90,-4 9-90,0-4 180,0-1-180,-4 0 0,-1-4 0,-9 8 180,4-2-3367,-4 2 3252,1-4-259,3 1 374,-8-1 0,8 0 90,-12 9-180,11-7 0,-11 7 0,12-9 0,-4 0 0,5 1 3251,0-1-3251,3 0 425,2 1-335,4-1-180,0 4 90,0-2 0,0-2 90,0-1 90,4-7 0,2 3-180,3-4 269,4 0-89,-2 0 0,2 0-90,1 0 90,0-4-90,5 3-360,-5-7 90,4 7 90,-8-7 180,8 7-540,-4-8 91,9 8 89,-8-3 29,19 4 0,-16 0 0,13 0 1</inkml:trace>
  <inkml:trace contextRef="#ctx0" brushRef="#br0" timeOffset="123024">19939 8000 7533,'-5'0'1619,"0"0"-180,5 0-450,-4 0-539,3 0-270,-7 0 0,7 0 0,-3 4-180,4-3 180,-4 7 0,3-7-90,-4 12 89,5-7 1,0 7-449,0-4-991,0 9 721,0-7 269,5 7 0,-4-9-810,3-4 451,-4 0 269,4-1 90,-3-3-899,3 3 1169,0-4 0,-3-4 0,3-1 0</inkml:trace>
  <inkml:trace contextRef="#ctx0" brushRef="#br0" timeOffset="123217">19929 7814 7533,'-5'0'1259,"1"0"-629,4 0-630,0 4-180,0 1 0,0 0 0,0 3 0,0-7 630,0 8-270,4-8-180,-3 7 359,3-7-269,1 7 0,-4-7-629,11 8 359,-6-8 180,12 7 0,-8-7 0,4 3 0</inkml:trace>
  <inkml:trace contextRef="#ctx0" brushRef="#br0" timeOffset="123886">20226 7404 7533,'0'-9'180,"0"4"-1,0-3 451,0 7 270,0-4-271,9 14-449,-3-3 180,7 7-180,-3 1 360,3 4-181,-2-2-179,2 6 0,-4-8 0,5 5 0,-4-1 90,3 1 269,1 8-179,-4-7-180,4 7 90,-5-8 90,0 4-180,-3 0 0,-2 5 269,-4 0-89,0 0-180,0 0-90,0 0 180,0 0-90,-4 0 0,-2 4-630,-3-3 360,0 3-68,-1-4 158,1-5-1260,-4 8 631,2-6 269,-2 7-2917,-1-4 2200,4 0 537,-7 0-31,6 0-418,-6-4 359,2 3 630,-8-8 0,0 4 0,-5-4 0</inkml:trace>
  <inkml:trace contextRef="#ctx0" brushRef="#br0" timeOffset="125303">12263 8539 7533,'-15'-5'0,"6"-3"180,5 7-90,4-3 269,0 4-179,4 0-180,-3 0-90,7 4 90,-2 1 0,3 0 90,13 12-90,-6-10 0,11 6-798,-13-4 798,8-8 0,-2 3 90,4-4-90,7 0-180,-7 0 0,13 0 360,-4 0 1709,4 0-809,0 0-451,0 0-269,-3 0-360,6 0 180,-2 0 0,-6-2 0,3 0-225,-8-1 0,1 0 45,7 1 0,-1-1-1717,16-5 1807,-3 7-90,-1-7 0,1 7 45,-20-3 0,1-1 45,-2 5 0,1-1-45,2-2 0,2-2-45,-3 2 0,-1 1 90,25-3 180,-1 1-289,-25 2 0,3-1 109,13 2 0,7-1 0,-5 0-813,-5 0 0,-1-1 723,6 0 0,4 0 0,-7 1 45,-12 1 0,-3 1 0,2-2 0,1 0 45,3 1 0,1 2-135,-2-1 0,-1 0 0,2 0 0,0 0 90,-4 0 0,1 0-135,0 0 0,1 0 135,0 0 0,0 0 0,3 0 0,-1 0-45,1 0 0,1 0-45,0 0 0,1 0-45,-2 0 0,-1 0 135,-2-1 0,1 2-90,3 1 0,0 0 90,-3-2 0,0 1-853,6 1 0,0 0 808,-4 0 0,0 0 90,2-1 0,-1-1-343,-1 2 0,-1 0 253,3 1 0,0-2 90,0 0 0,0-1-201,2 3 0,1-1 156,11-2 0,1 0-45,-12 0 0,0 0-218,14 0 0,-1 0 263,-13 0 0,-1 0-45,1 0 0,-1 0 308,2 0 0,0 0-263,-7 0 0,2 0-73,4 0 1,4 0 0,-3 0-18,1 0 0,2 0 75,4-1 0,6-1 0,-2 0-261,-5 1 0,-1-1 0,-1 0 231,-3 1 0,0-1 0,0 0 67,2 1 1,1-1 0,-3 1-68,2-1 0,-1 0 45,-1 1 0,4 1-75,-2-3 0,3 0 0,-2 1-203,2 1 0,1 1 263,-2-2 0,4 1 0,-5-1-30,-1 2 0,-2 0 25,8 1 0,1-2 20,-3-1 0,1 0-45,-4 2 0,2-1-30,0 0 0,3-1 0,-3 1 30,1 1 0,0 0 0,0 0 0,4 0 0,-5 0 0,-3 0 0,-2 0 0,10 0 0,0 0 0,-7 0 0,0 0 45,-2 0 0,6 0 90,-1 1 0,8 0 0,0 0 0,-6 0-105,-10 0 0,-4-1 0,4 0-30,11 2 0,7 0 0,-1 1 0,-8-1 70,-2-2 0,-5 1-115,6 3 0,0 0 90,-8-3 0,0-1-45,4 2 0,2 0 0,-6 0 0,3-1 0,-3 0-73,7 0 1,0-1 72,-5 2 0,2-1 0,-4 0-5,0-1 0,-1 0-40,1 2 0,2 0 113,-4-1 1,1-1 0,-1 0-114,7 3 0,1-1 262,8-2 0,-1 0-262,-13 0 0,-2 0 45,1 0 0,0 0 0,-1 0 0,-1 0-45,0 0 0,0 0 45,-4 0 0,2 0 90,9-2 0,1-1-90,-9 3 0,-1-1 0,12 0 0,-1-2 545,-17 1 1,-1 0-501,4 2 0,-1-1-45,18-7 270,4 3-135,-19 0 0,-1 0-315,20 0 180,-19 1 0,-1 0 90,16-1-90,-1 0-720,-8-4 180,11 4 360,-18-4-539,5 4 359,-13 1 933,-4 4-2372,-1-5 2699,-3 4-1260,-6-3 1987,-5 4-2077,-4 4 535,-8-3-85,-3 8 0,-11-4 0,-2 4 0</inkml:trace>
  <inkml:trace contextRef="#ctx0" brushRef="#br0" timeOffset="127363">13044 9135 7533,'-5'0'90,"1"0"1889,4 0-1080,8 0-269,2 0-181,17 0 91,2-5-180,17 4-180,-7-7-270,2 7 270,-9-3 90,0 0-1968,-3 3 1698,3-7-753,9 2 483,-14 1 180,12 1-89,-23 4-901,5 0 540,-6 0 181,-1 0 89,4 0-810,-8 0 1,8 4 90,-12 1 1359,2 5 0,-8-1 0,0 0 1</inkml:trace>
  <inkml:trace contextRef="#ctx0" brushRef="#br0" timeOffset="127936">13146 9116 7533,'-18'4'359,"3"-3"1,-2 3-90,6-4 0,-2 0 90,4 0 359,-1 0 1,5 0-270,1 4-270,4-3-1,0 8 271,8-4-360,7 12 270,4-1-270,8 3-90,1-2 0,1-2-90,11-1-180,-5 4 0,10-8 360,-11 3-270,2 1 270,-12-8-90,-9 6-90,1-6 90,-14 3-270,7 4 270,-9-2 0,0 6-359,-9-6 269,3 6-270,-20 6 90,-3 2 90,-3 0 0,-3 2 135,9-8 0,-1-1-354,-8 9 0,3 0 309,3 2 180,3-7-90,12 0 179,-1-6 1,6 2 0,1 0 0,7-12-270,-3 6 360,4-6 529,4 3-619,5-4 90,6-1-1,3-4 1,1 0-90,-1 0-90,1-4 270,0-1-90,3 0-180,10-4-90,7 4 0,3 0 0,-1-3-1391,-12 7 1301,-6-3-356,-5 4 536,-8 0-90,4 0 0,-1 0 0,1-4-450,1 3 1691,-2-4-1421,-3 5-1113,-5 0-146,7 0 0,-5-4 1439,2 3 0,-1-3 0,-3 4 0</inkml:trace>
  <inkml:trace contextRef="#ctx0" brushRef="#br0" timeOffset="128554">13239 10027 7533,'-14'0'0,"5"0"719,0 0-179,4 4 90,0-3-450,1 7 89,4-7 91,0 8 180,0 0-360,0 1 0,0 4 89,4-1-89,-3-2 90,7 2 0,-2 0-90,-1 6 180,-1 1-180,-4 6 0,0-2-1,-4 4 91,-1 0-360,-9-4 90,4-1-359,-8-9 89,8-1-90,-4-7 180,5-2-719,0-4 269,-1-4 450,1-2-450,4-7-89,-3-6 359,7 0-809,-4-4 1169,5-4 0,-4 2 0,-1-7 0</inkml:trace>
  <inkml:trace contextRef="#ctx0" brushRef="#br0" timeOffset="128753">13128 9887 7533,'5'-5'-180,"-1"1"1169,-4 4 1260,0 0-1799,4 0-360,5-4 90,10 3-180,-3-7 0,5 7-630,-2-3 180,5 4-899,8 0 270,-3 0 1079,-5 0 0,-3 4 0,-6 1 0</inkml:trace>
  <inkml:trace contextRef="#ctx0" brushRef="#br0" timeOffset="128937">13379 9980 7533,'0'6'539,"0"-2"-269,0 0 180,4-3 0,-3 3-360,8-4 0,-4 0 0,4 0 0,0-4 89,5 3 1,0-7 0,1 7-90,-6 1-90,-5 5 0,-4 8 0,0 2 0</inkml:trace>
  <inkml:trace contextRef="#ctx0" brushRef="#br0" timeOffset="129089">13416 10101 7533,'-9'19'180,"4"-5"809,1-4 540,4-2-809,8-7-450,2 3 89,9-4-539,4-4 180,-4-5 0,4-2-1079,-8 2 360,2-3-991,-2 5 890,-5-6 1,2 4 0,-6-1 0</inkml:trace>
  <inkml:trace contextRef="#ctx0" brushRef="#br0" timeOffset="129289">13593 10008 7803,'5'0'989,"0"0"-539,-1 0-270,-3 0 179,3 0 1,0 0 90,-3 4-90,7 2-90,-7 7-1,3 6-538,-4 0 448,0 8-1168,0-11 449,0 1-1259,5-3 1799,0 0 0,4 1 0,0-2 0</inkml:trace>
  <inkml:trace contextRef="#ctx0" brushRef="#br0" timeOffset="130280">13286 8716 7263,'0'-5'-90,"0"1"90,0 4 180,-4 0 90,3 0 989,-3 0-989,4 4-180,0 1 0,0 4 180,-4 9-181,-2 6-178,-3 9 268,0 8-89,-1-11-270,1 1 180,0-4-449,0-2 89,-1 3-180,5-10 270,1-4 90,0-9-719,3 3 179,-3-7 720,4 3 0,0-4 0,0 0 0</inkml:trace>
  <inkml:trace contextRef="#ctx0" brushRef="#br0" timeOffset="130964">13519 8735 7443,'-5'0'270,"0"0"-91,5 0 271,-12 0-270,5 0-180,-11 0 180,5 4 0,-2 1-180,1 4 180,-8 5-90,6-4 0,-2 3 90,-4-3-360,7 3 270,-4-7-180,6 7 0,3-12 180,1 3-180,0 0 180,-1-3 0,5 3-90,1-4 719,4 0-359,8 0-270,3 0 0,3 4 90,4-3 0,0 3-180,10 1 90,5-4-1080,5 7 181,-5-3-630,3 9 1439,-15-4 0,4 3 0,-10-3 0</inkml:trace>
  <inkml:trace contextRef="#ctx0" brushRef="#br0" timeOffset="132315">14152 9321 7533,'-10'5'-720,"1"-1"180,0-4 1170,4 0-540,1 4 270,4-3 90,0 3-1,4-4-89,-3 0-90,7 0 90,1-4-180,2-1-90,2-4 179,-4-1-269,5 5 270,0-11-270,9 4 180,-8-6 0,2 4-270,-7 5 0,-1 0 180,-4-1-270,3 5 90,-2-3 180,-1 7-180,-1-3 180,-4 4-270,0 0 180,0 8 90,0 2-180,0 17 0,0 6 90,0 1 0,4-2 0,-3-1 0,3-10 90,-4 14-90,0-6 90,0 4 360,4 3 90,-3 10-1692,3-6 1152,-3-14 0,-2 1-1254,1 12 1344,0 2-90,5 8-451,-4 4 451,3-4-90,-4-9 0,0-17 180,4-5-630,-3 5-1472,3-3 1832,-4-6 449,4-1-539,-3-12 399,3 3-1478,1-8 899,-4-1-180,3-5 3906,-4-16-3247,0 9 0,0-22 0,0 10 0</inkml:trace>
  <inkml:trace contextRef="#ctx0" brushRef="#br0" timeOffset="132564">14318 9469 7533,'5'-38'899,"4"-2"-89,10 7-450,0 8-1,4 3 451,20 13-450,-5 4-91,12 5-89,-18 9-3457,-13 1 3342,-6 4-65,-3 8-90,-5 2 0,-9 18 0,-2-12 0,-12 5 180,8-16-269,-12 4 89,2 4-270,-4-7 270,2 3-90,-9-1-180,1-11 180,1 7 2763,3-13-3033,16-1 180,-4-4-90,5 0-809,4-4 1169,-4-1 0,8-13 0,-3-2 0</inkml:trace>
  <inkml:trace contextRef="#ctx0" brushRef="#br0" timeOffset="132829">14765 9246 7533,'0'-5'1349,"4"1"-1169,-3 16 809,-5 4-89,-6 20-1,-5 2-796,6-12 1,1-1 346,2 10 35,-7 4-215,12-19-270,-3 6 0,4-6 180,0 7-3264,0-8 2454,0 4 549,0-4-9,4 3 180,1-2-809,9 3 449,-4-5 90,8 1 0,-4 0-1349,9-5 0,9-1-270,11-3 1799,-4-5 0,1-1 0,-12-4 0</inkml:trace>
  <inkml:trace contextRef="#ctx0" brushRef="#br0" timeOffset="133357">15045 9348 7533,'-10'0'-270,"1"-4"270,4-1 0,-3 0 0,6 1 0,-2 4 0,4-4 540,-4 3-181,3-3-179,-3 4 1439,4 0-899,8 4-270,3 1-91,7 0-179,-3 3 0,-2-7 0,-3 3 0,-1-4 90,4 0-90,2 5 0,-1-4-360,0 3 180,-9 0 0,3-3-450,-3 11 180,0-1 0,0 3 90,-5 0 1,-5-1-361,-12 22 540,4-15-90,-12 22 0,14-31 180,-2 11 0,4-8 180,3 5 0,-2-5-91,7 0 1,-3-9-180,4 3 90,0-7 0,4 7 0,1-7-90,5 4 180,-1-5-90,0 0-90,0 0 90,1 0-180,-1 0 0,5 0 90,-4 0-360,7 0-359,-2-5 269,-1 4 180,4-3-1169,-8 0 629,8 3 271,-8-3-451,4 0 990,-5 3 0,0-7 0,1 2 0</inkml:trace>
  <inkml:trace contextRef="#ctx0" brushRef="#br0" timeOffset="133750">15342 9497 7982,'6'5'360,"2"12"0,-7-10-90,3 10 360,-4-7-181,0-1-179,0 0 180,0 0 179,0 5-449,0 4 0,0-2 90,0 2-360,0-9 180,0-4 90,0 3-1619,0-7 1259,4-1-630,-3-5-449,12-12 809,-11 5 91,10-5 89,-7 7 180,1-3-180,2-2 90,-3 5 180,4-2 0,-4 7-180,0-1 450,-1 2 270,-3 0-270,3 3-181,0-3 1531,-3 4-541,3 0-270,0 0-359,-3 0-270,8 0 0,-8 4 0,7-3 0,-7 7 0,3-7-180,0 8 0,-3-4-90,3 0 90,1 3-1170,-4-3 631,3 1 269,0 2-2698,5 1 2518,-3-3-450,7 7 900,-12-12 0,7 7 0,-3-3 0</inkml:trace>
  <inkml:trace contextRef="#ctx0" brushRef="#br0" timeOffset="134199">15687 9376 7533,'-5'0'0,"-4"0"90,8 0 629,-3 0-539,4 5 360,0-4 629,0 3-629,4-4-360,2 0 90,7 0-91,-3 0 1,3 0-449,-4 0 179,1 0 90,-1 0-900,4 0 450,-2 0-1169,2 4 900,-8-3 269,0 7 90,-5-3-269,0 5 629,0-5 0,-5 7 0,0-1 0</inkml:trace>
  <inkml:trace contextRef="#ctx0" brushRef="#br0" timeOffset="134346">15678 9534 8072,'0'5'1170,"0"-1"-631,4-4-359,1 0 270,4 0 180,4 0-1260,5 0 630,2 0-1079,-1 0 449,-2 0 450,-2 0 90,-1-4 90,4 3 0,-8-7 0,4 3 0</inkml:trace>
  <inkml:trace contextRef="#ctx0" brushRef="#br0" timeOffset="134787">16049 9414 7533,'-5'0'1169,"1"0"-539,4 0-450,-4 0-1,3 4 1,-3 1 90,4 4-90,0 1 0,4-1 90,-3 0 90,7 5-180,-3-4 89,0 3-89,4 1 0,-8-4 90,11 11 90,-6-1-180,4 12 0,-2 1 0,-7-4-91,3-2 91,-4-9-90,0 5 90,0 5 0,-4 1-90,-5 3-90,2-12-899,-5-3 179,3-7 630,-2-5-450,-2-1 91,-5-4-541,3 0-1079,-8-8 720,4-7 1349,5-5 0,0-11 0,5 2 0</inkml:trace>
  <inkml:trace contextRef="#ctx0" brushRef="#br0" timeOffset="134967">15947 9311 7533,'0'-9'0,"4"0"719,1-1-179,4 5 180,1 1-271,-1 4-179,-4-4 0,3 3-540,2-3 0,0 4 90,8 0 180,-8 0-449,3 0 269,-3 0-90,-1 0-989,0 0 1259,1 0 0,-1-4 0,0-2 0</inkml:trace>
  <inkml:trace contextRef="#ctx0" brushRef="#br0" timeOffset="135258">16189 9116 7533,'0'-9'2158,"0"3"-1978,4-2-180,1 7 0,4-3 180,-3 4 180,2 0 0,1 4-90,2-3 89,2 7 181,0 2 180,2 8-1,3 2-179,5 7-360,-7-3 180,5 4-180,-14-5-270,5 0 180,-11 0 0,3-4 89,-4 21-179,-4-5-450,0-8 1,-1 1-580,-6 7 1029,2 4-899,1-20 449,3 4-1259,-9 4 990,8-11-91,-6 18-449,7-21 539,-5 8 720,5-11 0,-7 3 0,1 2 0</inkml:trace>
  <inkml:trace contextRef="#ctx0" brushRef="#br0" timeOffset="135763">16673 9376 11850,'0'6'-90,"0"-2"-1259,0-4 719,4 0 451,-3 0-1531,3 0 811,0 0 899,-3 0 0,8 0 0,-4 0 0</inkml:trace>
  <inkml:trace contextRef="#ctx0" brushRef="#br0" timeOffset="136735">16915 9228 7533,'-9'0'-900,"-1"-5"540,1 4 900,4-3 180,-3 0-450,7 3 89,-8-3-179,8 4 1349,-3 0-1529,8-4 180,1 3 0,5-3 0,3 0-180,-3-2 90,8 1-180,-8-3 90,4 7-90,-1-7 0,-2 7 90,2-4-180,-8 5 90,4 0 180,-8 0-90,3 0-90,0 0 90,-3 0 0,3 0 0,-4 5 0,0 0 0,0 8 360,0 6-360,0 0 180,0 0-3392,0 3 3212,0-7-72,0 8 252,0 0-90,4 13 0,-3-9 0,3 16 0,-4-22 0,4 10 0,-3 5 0,-1 1-180,5 3-347,-5 0 0,0-3 437,0-9-90,0 4 0,0-7 90,0 6-90,0-11-459,0 7 549,0-12 2067,0 11-2337,4-15 90,-3 11-1069,3-12 980,-4 0-1,0-6-172,4-12 173,-3-3 731,3-3-462,-4-8 0,0 7 0,0-16 0,0 2 0</inkml:trace>
  <inkml:trace contextRef="#ctx0" brushRef="#br0" timeOffset="136979">16989 9414 7533,'6'-23'0,"2"7"359,-7-5-269,7 6 90,-3 1-180,5 0 360,-1 5 90,8 4-360,-5 1 270,5 4 89,1 0 181,-2 4-270,2 1-90,-4 4-90,-5 1-1,0-1 181,5 4 90,-4 2-270,-1 3-270,-5-3 270,-4 7-180,-8 1-90,-2 6-360,-5-5 270,2-6-359,-5-1 359,7-10 0,-7 9-810,5-10 451,3 3-1,-8-4-629,8-1 1169,-4-4 0,5-4 0,0-1 0</inkml:trace>
  <inkml:trace contextRef="#ctx0" brushRef="#br0" timeOffset="137274">17473 9116 7533,'5'-9'0,"-1"3"0,-4 2 359,0 4 991,-4 4-631,-1 6-539,-1 0 450,-2 4-270,7-5-1,-7 4 271,3 10-180,0 6-270,-4 4-180,8-1 270,-3-4-91,0-4-358,3 7 269,-3-11-90,4 11 179,0-7-808,0 0 359,0-1 90,4-5-1169,1 1 539,0-1 361,8 1 89,-7-5-900,7 4 1,1-4 989,0 1 270,1-2 0,2-4 0,-2 1 0</inkml:trace>
  <inkml:trace contextRef="#ctx0" brushRef="#br0" timeOffset="137632">17640 9209 7533,'-14'-4'449,"4"3"-269,2-7-180,7 6 90,-3-2 810,4 4-91,0 0-539,4 0 0,5 4-90,6 2 270,8 7 89,5 6-3661,-4 0 3392,7 0-121,-3 3 211,-3-7-90,2 4-90,-12-2-270,2-2 90,-7-1 90,8 4-720,-8-8 360,4 8 270,-5-8 0,0 8-1889,5 0 630,-4 2 629,4-2 181,-5-8 179,0-2 270,-3-7 0,2 3 0,-3-4 0</inkml:trace>
  <inkml:trace contextRef="#ctx0" brushRef="#br0" timeOffset="137873">18022 9125 7533,'-9'0'2338,"3"0"-2607,2 0-1,0 0 90,-1 4 90,-4 2 540,-1 7-271,-3-3 1,3 8-90,-8-8 180,8 8-1099,-8 0 1009,8 2-180,-8 7 630,-1 5-360,4-6-180,-7 9 0,12-15 90,-12 11-360,7-7 180,-8 8-1080,8-8 541,2-1 269,8-9 90,1-1-450,4-3 685,8 3 1,2-7-1,9 2 1</inkml:trace>
  <inkml:trace contextRef="#ctx0" brushRef="#br0" timeOffset="138208">18068 9432 7533,'10'0'1799,"-1"0"-1619,0 0-720,1 0 270,-5 4 0,-1 2 630,-4 3 0,0 8 179,0-1 1,-4 10-90,3-6-270,-3-2-180,4 0-90,0-12 270,0 2-990,0-3 540,4-4 90,-3 3 1,7-4-811,1-9 630,2 3 90,-2-7 1,-1 4-1,-2-1-90,-1 1 90,3 4 630,1-7-630,-3 10 630,3-11-180,-5 12 809,-3-3-359,3 4-360,0 4 719,-3-3-539,3 8 0,-4-4-181,0 0-179,4 3 360,-2-3-540,6 4 90,-3 1 0,0-5-1439,8-1 540,-3-4 359,4 0 540,-4 0 0,-2 0 0,-3 0 0</inkml:trace>
  <inkml:trace contextRef="#ctx0" brushRef="#br0" timeOffset="138726">18450 9023 7533,'0'-9'449,"0"3"181,0-2-450,0 7 719,0-3-179,4 16-180,1 4-360,5 8 0,-1-2 89,-4-3 1,3 0-90,-2 3 0,-1 2 90,3 4-180,-3 0 180,0 0-90,0 4-1,-1 13-3432,1-4 3523,0 8-360,-1-16 90,-4 4 0,4-5-2080,-3 14 2080,4-7-15,-5 2-795,4 8 720,-3-13-1152,3 9 343,0-13 449,-3-8 2005,7-1-1825,-7-4-269,8-1 1875,-8 5-2956,7-8 1661,-3 3 1,4-13 0,1-1 0</inkml:trace>
  <inkml:trace contextRef="#ctx0" brushRef="#br0" timeOffset="141138">18803 9711 7533,'5'5'-450,"-1"-1"720,-4-8-90,0-1 359,0-5-179,0 1 0,0 0-180,0-1 180,0-3 179,4-6-359,-2 0 180,2-4 0,-4 4-180,0-3-529,4 2 529,-3-6 0,7 2 90,-7-4-270,7 0-90,-7 0 270,4 0-180,-5 0 0,0 1 269,0 3-179,0-3-539,-5 7 89,0-19 0,-4 20 90,4-15 90,-3 24 0,6-3 90,-2 7 1,4 2 89,0 4-90,0-4 90,0 3-90,0-3 708,-4 4-618,3 0 0,-3 0 0,4 4-90,0-3 90,0 7 90,0-2-90,0 3 0,0 0-90,0 0 90,0 1 0,0 7 0,0 3-90,0 4 180,0-6-180,0 0 90,4-4 0,-3 5 90,3 0-90,0-1-90,-2-3 180,2 2-90,0-2 0,-3-1 0,3 0 0,0-1 0,1 2 0,0-1 0,4-5 0,-8 0-90,7-8 90,-7 7 0,7-7-90,-7 3 0,8-4-89,-4 0 179,4 0-180,0 0-90,1 0 180,-1 0-270,9-12 270,-7 0-90,7-6 90,-9 0 0,0 8 0,1-8 180,-1 4 0,-4-9-180,3 3 180,-3-15 0,5 5 360,-5-3-180,-1 6-90,-4 9 0,0-1 89,0 5-89,0 0 0,-4 5-270,3 0 180,-7 3 0,7-2 0,-4 7-270,5-3-359,0 4 359,0 8 180,0-2-90,0 8 180,0-5-180,0 0 90,0 1 270,0 3-91,0 6-179,5-4 270,-4 3-90,3-5 90,-4-2-270,4 6 0,-3-6 90,3 6-90,0-7 90,1 8-180,5-8 180,-5 4-90,3-9 90,-7-1-90,7 0 0,-2-3 90,-1 3-180,3-4 180,-3 0-180,0 0 0,4 0 90,-8 0-990,7 0 721,-3 0 89,0 0-360,4 0 180,-8 0 90,7-4-809,-3 3 90,4-7 989,1 3 0,-1-5 0,0 1 0</inkml:trace>
  <inkml:trace contextRef="#ctx0" brushRef="#br0" timeOffset="142666">19287 9367 7083,'0'9'1259,"0"-3"-989,4 2-90,-3-3 90,8 8 90,-8 6 89,7 5-269,-7 0 0,3-6-90,-4 0 180,0-8-90,0 7 90,0-2-180,0-1 0,0 4 89,0 0-89,-4 2-90,-1 3 0,-5-9-269,5-1 179,-3-3 90,3-1-270,0-4 180,-4-1 0,4-4 90,-4 0-540,0 0 180,-1-4 181,1-1-1531,-9-29 181,3 6 1352,-4-17 0,6 13 0,3 4 0</inkml:trace>
  <inkml:trace contextRef="#ctx0" brushRef="#br0" timeOffset="142837">19213 9218 7533,'5'-5'359,"-1"1"541,0 0-450,-3 3-90,3-3-1,-4 4 1,0 0 90,9 0-270,-7 0-270,10 0 270,-3 0-1080,2 0 540,2 0-539,1 4-630,4 1 1169,-2 0 360,1 3 0,-3-2 0,0 3 0</inkml:trace>
  <inkml:trace contextRef="#ctx0" brushRef="#br0" timeOffset="143048">19548 9479 7533,'0'9'539,"0"4"541,0-2-181,-4 6-539,-2-7 0,-3 4 0,4-9-180,-3 7-91,3-6 1,-1 8-90,2-5 180,0 0-1439,3 1 539,-3 3-100,4-3 1,-4 4 0,-1-5 0</inkml:trace>
  <inkml:trace contextRef="#ctx0" brushRef="#br0" timeOffset="143436">19846 9097 7533,'-6'-5'-270,"2"-3"270,0 7 90,3-3 449,-3 4 91,4 0 180,0-4-361,0 3 361,0-4-450,4 5 179,5 0-629,2 0 90,2 0 90,-3 0-90,-1 0 0,4 0 450,2 0-630,3 0 180,5 0-899,1 0 89,0 0-1259,-6 0 1620,-8 0-1,-6 5-360,-4-4 810,0 7 0,-8-3 0,-3 4 0</inkml:trace>
  <inkml:trace contextRef="#ctx0" brushRef="#br0" timeOffset="143826">19808 9107 7533,'-9'0'809,"-4"0"-719,2 0 270,2 0-270,5 0 0,0 0 360,3 4-270,-3 1 629,12 8-449,2 2 0,9-1-180,4 0-1,-4-5 1,4 0-180,-9-3 180,0 2 0,-5-3-450,1 4 90,-5 1-359,3 3 359,-7-3-90,3 4-90,-8 3 0,-1 3 180,-9 8 91,4-4 178,-3-6 1,3-4-180,1-1 90,-9 2-89,11-1 358,-9 0-89,15-9-90,-8 3-90,8-3 90,-3 0-90,4-1 90,8-4 90,3 0 90,11 0-270,-6 0 90,6 0 0,-8 0 0,9-4 0,-8 3-360,3-3 180,-5 4 0,-2 0-1079,11 0 269,-3 0 900,5 4 0,-1 1 0,-5 5 0</inkml:trace>
  <inkml:trace contextRef="#ctx0" brushRef="#br0" timeOffset="144330">20254 9460 7982,'5'14'180,"-4"-4"-270,3 3 450,0 1-360,-3-4 810,3 7-450,-4-2-1,0-1-89,0-1-90,-4-3-270,3-1 180,-3 4 0,0-2 90,-2 2-180,1 1 180,-7 4-630,10-2 270,-11 1 180,12-11-90,-7 2-629,7-7 359,-3 7 90,4-7-809,-4 3 89,3-12 990,-3 2 0,-1-16 0,0 2 0</inkml:trace>
  <inkml:trace contextRef="#ctx0" brushRef="#br0" timeOffset="144504">20245 9274 7533,'0'-5'0,"0"1"0,4 4 539,1 0-359,1 0-180,2 0 630,-7 0-360,3 0-90,0 0 179,-3 0-179,7 0-539,-2 0-1,3 4-1079,4 1 1439,-2 4 0,2 1 0,-3-1 0</inkml:trace>
  <inkml:trace contextRef="#ctx0" brushRef="#br0" timeOffset="144942">20524 8949 7533,'0'-10'0,"0"1"359,0 4-269,0-4-90,0 8 180,5-3 90,-4 4 0,7 0-90,-7 0 450,11 4-361,-6 2 91,8 3 270,4 4-270,-7-2-91,7 6 361,-5 2-270,-7-4-90,7 7 90,-8-7-181,4 3 361,0 5-270,1-3-90,-1 2 0,-4-3 0,3-1 179,-2 9-179,-1 6 0,-1 14-180,-4-8-542,0 1 542,-4-16 0,-1 3-450,-5-3 270,1 4-1529,-4 8 900,2-10 269,-2 4 270,3-11-989,1-1 540,-4 1 719,2 0 0,-6-5 0,2 0 0</inkml:trace>
  <inkml:trace contextRef="#ctx0" brushRef="#br0" timeOffset="147004">10839 11915 7533,'10'-28'-1080,"-5"9"1260,3 1-90,-7 9-90,3 0-90,0 3 90,-3-2 0,4 7 180,-5-3 2429,0 4-2070,4 0 271,5 4-1,10 1-89,9 5-450,-4-5 90,3-1 179,0 0-179,-6-3-180,6 3-180,-9-4 90,1-4 90,0 3-180,-1-7 180,9 3 0,-6-5-630,5 1 270,-3 4-1259,-4-4 359,0 8-449,-6-3 540,-7 8 449,-2 2 180,-8 3-719,-6 4 449,0 2 630,-20 12 0,13-7 0,-14 7 0</inkml:trace>
  <inkml:trace contextRef="#ctx0" brushRef="#br0" timeOffset="147191">10970 12092 7533,'-16'24'2338,"4"-6"-449,20-4-899,2-9-541,9-1 451,-5-4-4177,4 0 3292,-4 0 1474,9-4-1939,9-5 180,2-6 360,4 1-2211,-6 0 1131,-5 9 630,-3-3 360,11 7 0,-13-3 0,9 4 0</inkml:trace>
  <inkml:trace contextRef="#ctx0" brushRef="#br0" timeOffset="150907">13007 11153 7533,'-5'-10'1889,"0"5"-1350,5-3 1,-4 7-360,3-3 0,-3 4 0,0 4-180,3-3 449,-7 11-269,2 3-90,1 4 90,-3 4 0,7-4-270,-3-1-3187,0 5 3252,3-3-9,-3 19 124,4-4-90,0 3 90,8 10 90,-2-21-270,7 9 0,1-18 0,0-8-90,5-6 3195,0-12-3194,-1-7-400,1-13 129,0-5 180,-5-8-1885,-1 11 2155,-3-5-90,-1 15-90,-4-3 270,3-4 90,-2 3 179,-1 0-89,-1 6 90,-4 9-90,0 4 2155,0 1-2245,0 4-90,0 8 90,0 6-90,0 6-90,4 3 0,1 8-90,9-1 180,4 15-180,6-11 90,-4-6-90,1-6 0,-2-12 0,9 4 90,-7-5 0,5-4-90,0-5 270,-4-9-90,5-6 90,-13-3-180,-5-1 180,0-8 90,1-2-180,-5-4 90,-1 5 0,-4-3-91,0 11-178,0-11 268,0 7-718,-4-4 269,-1 13 180,-1-2-1169,-2 12 629,7 0 180,-7 1-1169,7 4 180,-8 0 1079,8 4 360,-3 1 0,0 4 0,-1 1 0</inkml:trace>
  <inkml:trace contextRef="#ctx0" brushRef="#br0" timeOffset="153457">13770 11450 7443,'-5'0'629,"1"0"990,4 0-1439,-4 0-90,3 4 90,-3-3 0,4 8 0,0-8-90,-5 7 90,4-3 0,-3 4 0,4 1-90,-4-5-90,3 3 179,-3-3 1,4 5-180,0-1 180,0 4-180,0-2 90,0-2-450,0-5 270,0 0 1,0-3-361,0 3 270,4-4 90,-3 0 0,7 0-1079,-3 0 539,5 0 180,-1-4 1,-4 3 449,4-7 0,-4 3 0,4-5 0</inkml:trace>
  <inkml:trace contextRef="#ctx0" brushRef="#br0" timeOffset="153657">13761 11311 7533,'-10'-6'989,"5"2"-449,1 4-180,4 0-1,0-4 181,0 3 539,0-3-449,0 0-270,0 3 90,0-3-270,8 4-1350,3 0 1080,3 0-1799,0 0 1889,-1 0 0,-3 4 0,4 1 0</inkml:trace>
  <inkml:trace contextRef="#ctx0" brushRef="#br0" timeOffset="155456">14170 11134 7533,'-9'0'2608,"4"0"-1618,1-4-631,4 3-1258,0-3-810,4 4 1709,1 0 0,4 0 0,1 0 0</inkml:trace>
  <inkml:trace contextRef="#ctx0" brushRef="#br0" timeOffset="157683">14793 10752 7353,'4'10'629,"-3"-1"181,8 9-180,-8 1-271,3 5-179,-4-1 270,0 12-270,0-8 0,0 13-904,-4-12 724,-1 0 0,-1 0 180,-6 0-360,6 0-37,-5-3 1,0 2 216,3-2 0,1 1-90,-6 8 0,-1 1 0,2-4 0,0-2-51,0-2 1,0-2-40,-11 17-269,5-10 89,3-13-65,6-10-564,1-5 1129,7-16 0,1 1 1,5-12-1</inkml:trace>
  <inkml:trace contextRef="#ctx0" brushRef="#br0" timeOffset="157951">14756 11004 7533,'0'-14'719,"0"4"91,8-8-91,-2 8-539,8-3 0,-5 7 630,5 2-450,0 4 179,1 4 1,6 6-180,-5 8 0,11 6-181,-8 8 1,-4-7 0,-3-2 0,-2 2 0,0-4-450,3 11-359,1-4 179,-4-4-450,4 3 451,-9-12 269,3 3-90,-7-9-270,3 0-179,0 1-811,2-5 1530,3-1 0,0-8 0,1-1 0</inkml:trace>
  <inkml:trace contextRef="#ctx0" brushRef="#br0" timeOffset="158374">15240 10697 7533,'0'-24'270,"4"1"449,-3 9 91,3 4-451,-4 6 721,0 4-900,5 0 180,-4 4 269,3 10-89,-4 5 90,-9 14-181,3 0-269,-7 0 180,3-5 0,1 7-180,-4-9-180,7 10 180,-7-12-1,8 2-89,-8 11 0,-2 2 90,5 3-824,-3-10 554,4 3 0,-1-1 0,-4 9-90,5-10 90,4-10-180,-4-2 180,8-5 0,-3 2 90,4-4-269,0-9 193,0 7-14,0-9-269,0 5-91,0-8-360,0 4 540,0-3-2248,0 3 1528,4-8 170,-3-1 1,8-5 0,-4 1 0</inkml:trace>
  <inkml:trace contextRef="#ctx0" brushRef="#br0" timeOffset="161537">15640 10808 7892,'-9'10'1080,"-4"3"-720,-2 6-180,1-4-1,0 7 181,-3 1-180,1 10 0,-2-3 0,4 5 90,5-11-180,-1-1 270,1 12-181,4-9-250,-3 6 251,7-5 0,-3-7 0,4 7-180,0-8 270,0 12-450,0-2-3097,4 0 2975,1-6 200,4-5-347,0-4-1,1-4 270,-1 3-360,0-12 540,13 3 0,-10-8 0,10-1 0</inkml:trace>
  <inkml:trace contextRef="#ctx0" brushRef="#br0" timeOffset="165284">15928 10920 7173,'5'0'1529,"4"0"-809,-4 0-271,12 4-89,-5 1-90,9 5-90,-10-1 90,6 0 90,6 5 44,-3 3 1,2 1-405,10 1 90,3 20 90,-22-29-180,-4 7 0,1-6 180,-5 2 0,3 1-360,-3-4 90,1 3 90,2-3 0,-7-1-90,7 0-90,-7 1-899,7-1 449,-7-4-359,4-1-271,-5 0 541,4-3 719,-3 4 0,7-10 0,-3 0 0</inkml:trace>
  <inkml:trace contextRef="#ctx0" brushRef="#br0" timeOffset="165598">16319 10855 7533,'-5'-10'1799,"1"1"-1529,0 9 449,-1 0-179,-5 4 179,-12 14-539,10-2 0,-18 24-90,15-19 90,-4 10-180,1-12 180,4 0 0,-5 3 0,-4-2-90,4 7-90,-4-7 90,-4 11-3367,6-7 3162,-5 4 205,11-5-270,-2-9 0,6 12 270,-2-13-810,8 8 270,-4-11-449,8-1 359,-3-4 1,4-1 3121,4-4-3122,1 0 91,5 0-91,-1-4 180,5-1 360,4-4 0,2-1 0,3 1 0</inkml:trace>
  <inkml:trace contextRef="#ctx0" brushRef="#br0" timeOffset="166119">16459 11143 7803,'-4'5'1079,"3"4"-899,-3-8 90,4 3 179,0 0 1,-5 5-270,4 2 180,-7 6-180,7-7-180,-3 8 180,4-3 0,0-1-450,0-1 270,0-3-270,0-1 90,0-4 90,0 3 90,0-7-899,0 4 719,4-14-90,1 3-180,4-16 0,1 11 180,-1-11 91,-4 12 268,4-3-268,-4-1-1,4 4 0,0-4 540,1 5-270,-5 0 539,7-5-179,-1 4 0,3 1-1,4 5-89,-12 4-180,6 0 180,-11 0-180,8 0 0,-8 0 0,7 0-1,-7 4 1,3 1 0,-4 0 0,4 3 0,-3-3 90,3 5-90,-4-1 0,0 0-90,0-3-180,0 2 180,4-3-90,-2 4 180,2 1-630,0-1 270,-3-4-1439,7 3 270,-3-3 1079,5 5-1439,-1-5 1709,0-1 0,1-4 0,-1 0 0</inkml:trace>
  <inkml:trace contextRef="#ctx0" brushRef="#br0" timeOffset="166697">17073 11246 7836,'-4'9'540,"3"-4"-360,-7 3 387,7-3-207,-8 5-90,4-1-91,0 0 221,-3 1-220,3-1-1,-5 0-268,1 0 108,4 1 251,-3-1-90,2 5-540,-3-4 240,4 3 210,1-3-540,0-1 90,3 0-1169,-4-4 720,5 4 809,0-8 0,9 3 0,1-4 0</inkml:trace>
  <inkml:trace contextRef="#ctx0" brushRef="#br0" timeOffset="167506">17445 10799 7533,'-5'0'0,"0"0"1259,5 0-1079,-4 0 0,3 0 0,-3 4 0,4-3-90,0 7 89,0-2 1,0 7 0,-4 1-180,3 5 0,-3 0 180,4-1-180,-4 5 180,3-3 0,-8 2-180,4 22 90,-4-19-270,0 18 180,3-20 0,-2-4-540,3 12 180,0-6 181,-4-1-721,8-6 450,-3-9 180,4 0 1,0 0-271,0-3 90,0-2 450,0-4 0,4 0 0,2 0 0</inkml:trace>
  <inkml:trace contextRef="#ctx0" brushRef="#br0" timeOffset="168134">17417 10883 7533,'0'-11'-360,"0"-1"90,4 11 90,-3-3 450,3 4 450,-4 0-630,4 0 269,-3 0-179,3 0 540,1 4-450,-4 1 179,3 9-179,0-4 0,-3 3-90,3-3-90,-4 3 0,0-3 90,0 8 0,0-4-90,0 9-180,0-3 270,-4-2-360,3 0 90,-7-4 90,2 9-90,1-3 180,1 3-90,0-9-90,3-1 0,-7 5 90,7-7-180,-4 7 180,5-9 0,0 1-90,0-5 0,0 3 90,0-7 0,0 3 0,13-4-90,-6 0 90,19-4 0,-11-1-180,4-4 90,3-9-90,2 3 180,0-8-90,3 8 90,-4-11 90,5 2-180,-7-5-234,5 2 324,-16 8 180,7 1 0,-6-5-270,2 3 180,-3-2 0,-1 3 90,0-4-180,1 8 270,-5-15-90,3 9 0,-3-7-180,0 14 0,-1 5 234,-4 9-234,0 0 0,0 9 90,-4 1-90,3 9 90,-7-5 90,7 4-1,-3-4-179,4 5 90,0-1 180,-4 1 0,3 0-270,-4-1 450,5 17-360,0-16-180,0 15 180,0-7-180,0-10 180,5 9-90,-4-21-720,3 4 270,0-4 271,1 0-1710,4 3 1439,1-7-809,-5 4 539,3-1 720,-3-3 0,5 3 0,-1-4 0</inkml:trace>
  <inkml:trace contextRef="#ctx0" brushRef="#br0" timeOffset="169176">18078 11162 7533,'-10'0'1259,"1"4"-719,0-3-360,4 7-1,1-3 91,-1 9 0,0 0-180,0 5 450,1 4-630,4-8 180,0 3-180,0-13-720,4 7 361,1-10 269,5 7-450,-1-9 180,0 0 450,0-5 0,5 0 0,0-4 0</inkml:trace>
  <inkml:trace contextRef="#ctx0" brushRef="#br0" timeOffset="169357">18134 11041 7533,'-10'-15'0,"-3"-2"539,3 6-179,-4-2 90,9 8-90,-3 1-90,7 4-360,-4 0 0,5 4 0,9 5 90,-3-3-900,7 7 271,5-8 449,-7 4 180,7 1 0,-5-1 0,2 0 0</inkml:trace>
  <inkml:trace contextRef="#ctx0" brushRef="#br0" timeOffset="169578">18357 11171 7533,'0'9'90,"0"-3"179,0 2 1,0-7-90,0 7 540,0-7-360,-4 7 449,-1-2-359,-5 3 90,1 4-181,0 2-179,4 3-989,-4-3 539,8 2 180,-3-6 180,0 6-1529,3-6 359,-3 10 1080,4-5 0,0 2 0,0-4 0</inkml:trace>
  <inkml:trace contextRef="#ctx0" brushRef="#br0" timeOffset="170044">18775 10725 7533,'0'-10'0,"-4"5"90,3-3 719,-7-6-89,7 7-181,-4-9-269,5 15 450,0-8-450,5 8-90,12-3-90,0 4 179,22 0-179,-17 0 90,9 0-360,-8 0 180,-4 0 0,4 0 180,-9 0-270,4 0 0,-8 0 90,8 0 180,-8 0-989,4 0 269,-5 0-1979,4 4 2250,-6-3 269,1 3 0,-8 1 0,0 0 0</inkml:trace>
  <inkml:trace contextRef="#ctx0" brushRef="#br0" timeOffset="170524">18784 10706 7533,'-19'0'989,"1"0"-449,13 0-90,-3 0-91,7 0 811,-3 8-990,4-2-1,4 8 541,9 3-720,3-5 0,6 5 180,-7-7 0,2-1-450,10 9 450,-5-7-180,9 7-90,-16-9 270,-2 0-450,1 0 180,-4 1 0,3 3 90,-8-2-270,4 2 180,-4-4-90,0 1 1,-1-1 179,-4 4-90,0-7 180,0 7-180,0-8 90,0 4 90,-8 5-180,-7-4 90,-12 8 0,2-8 0,-2 3-108,8-3 108,1-1 179,-5 4-89,3-6-90,2 5 90,4-7-270,5 0 180,-1 4 0,1-4-90,4 4 1,1 0 376,4-3-287,0 2 0,0-7 0,4 7 0,1-7 0,13 8 360,18-8-360,-12 3 540,22-4-270,-21 0-90,0 0-180,1-4 180,-12 3-540,1-4 270,-2 1 0,-3 3 180,3-3-450,-3 4 90,0 0 180,-2-4-1259,-3 3 629,4-3 181,-3 4 269,2 0 270,-7 0 0,7 0 0,-3 0 0</inkml:trace>
  <inkml:trace contextRef="#ctx0" brushRef="#br0" timeOffset="173619">19287 11153 7533,'-5'0'1709,"1"0"-1529,0 0 0,3 0 359,-4 0-539,1 4 360,3 1-90,-3 0-270,4 3 180,0-3 0,0 5-90,0 3 0,0-3-270,0 4 180,0-5-630,0 5-180,4 0 631,-3-4 89,8-1-90,-4-9-810,0 0 361,3 0 269,-3 0 360,5 0 0,-1-9 0,0-1 0</inkml:trace>
  <inkml:trace contextRef="#ctx0" brushRef="#br0" timeOffset="173817">19315 11004 7533,'-10'-11'1349,"-3"-1"-719,12 7-361,-7 0 91,7 0 180,-3 1-360,4 3 270,0-3-271,4 8-538,1 1 449,4 1-1260,1 2 631,-1-7 359,0 7-90,1-7 270,-1 7 0,0-2 0,1 3 0</inkml:trace>
  <inkml:trace contextRef="#ctx0" brushRef="#br0" timeOffset="175472">19725 10743 7533,'-10'-4'-720,"5"3"630,1-7-360,0 7 181,3-3 269,-7-1 0,7 4 0,-8-7 0,4 3 0</inkml:trace>
  <inkml:trace contextRef="#ctx0" brushRef="#br0" timeOffset="175940">19594 10511 7533,'-5'-6'-450,"1"-2"630,4 7 0,0-7-90,0 7 3186,0-3-3044,4 4-52,1 4-1,0 1 91,4 8 0,-4-2 90,8 6 0,-2 2-3392,2 1 3211,1 6-326,-4-2 237,3 0-2040,1 3 2130,-4-3-1425,4 4 1425,-9-5 433,3 4-433,-3-3 0,0 4-90,4 0 443,-8 12-533,3-9 0,-4 9 180,0-12 1546,0 0-1906,-4 0 180,-1 0-360,-9 8 180,4-6 2670,-8 6-2490,8-8-360,-4 0 0,-3 13-629,1-10 1326,-2 9-1326,4-12 215,5-5 1,-5 4 0,0-3 0</inkml:trace>
  <inkml:trace contextRef="#ctx0" brushRef="#br0" timeOffset="179836">11825 11878 7533,'-5'0'-270,"1"0"1259,4 0-899,0-4 0,0 3 270,4-3-270,1 4 180,0 0 90,4-4-270,-8 3 89,7-4-89,-3 5 0,0-4 270,8 3-180,-7-3 180,7 0-270,-3 3 90,-1-3 89,0 4 1,1-4 90,-1 3-990,0-4 271,13 1 269,-10 3 0,14-3 90,-11 0 0,3 3 180,9-7 0,6 3-180,-3-1 90,1-2-1,-12 7 1,4-3-90,-4 4 90,4-4 0,-4 3-180,-1-3 90,1 4 0,0 0-180,-1 0 270,5 0-90,1-4 0,4 3-663,-4-4 663,7 5 0,-7 0 0,8 0-353,5 0 353,-7 0 179,2 0-89,-5 0-90,-8 0 180,16 0-90,3 0-90,1 0-404,2 0 404,-14 0 90,6 0-90,-9 0-45,6-2 0,0 0 45,1 1 305,-5-1 1,1 0-306,12 2 0,-12 0 74,14 0-74,-13 0-90,0 0 90,-1 0 227,5 0-137,2 0-90,-1 0 0,-1 0 0,-4 0 90,0 0-90,0 0 90,-1 0-90,1 0 0,0 0 0,0 0-1223,4 0 1223,-3 4 0,24-3 0,-16 3 0,13-4 0,-14 5 28,-7-4-28,16 3 0,-10-4-497,10 4 677,-7-3-180,3 3 45,-12-4 0,1 0 45,16 0-90,-16 0 0,-2 0 0,9 0 90,0 0 0,-4 0-90,7 0 0,-11 0 0,1 0 0,22 0-413,-16 0 0,-1 0 413,13 0-90,-6 0 180,3 0-90,-11 0 0,0 0 0,2 0 0,13 0 0,-11 0 0,-1 0-90,11 0 180,-1 0-135,-15 0 0,2 0 537,-2 0 1,4 0-448,2-1 0,6 0 0,2 0 0,-6 0-767,6 1 1,-1-1 721,2-2 0,4 0 0,-8 1 0,8 1-332,-23-1 0,0-1 421,-1 1 1,2 0-45,12 2 0,-1-1 0,-12-3 0,1 0-45,8 3 0,1 1 45,-10-4 0,0 0-126,2 3 1,1 1 125,1-2 0,1-1 0,10 1 0,0 0-90,-12 2 0,0-1 0,13-2 0,0-2 45,-17 3 0,0-1-135,22-2 0,3 1 180,-8-1 0,2 0-105,-3 2 0,3 0 0,-3 0 60,7-2 0,-2 1-446,0-1 0,-1 0 491,-14 3 0,-1-1-45,0-1 0,0 0 0,-2 3 0,1 1 45,3-4 0,1 0 0,-2 3 0,0 1-45,4-5 0,-1 1 45,-5 4 0,0-1 45,6-1 0,-1 0-90,-5 0 0,0 0 0,3 2 0,1-1 89,0-1 1,-1 0-90,-1 2 0,1 0 45,14-2 0,2 0-135,-14 1 0,0 1 121,11-2 1,0 0 13,-11 1 0,-2 2-135,0-1 0,2 0 0,11-2 0,1-1 90,-10 3 0,0-1-90,9-1 0,0 0 45,-14 2 1,0 0 44,3-2 0,1 0 0,7 2 0,-1-1-472,-6-1 0,0 0 472,9 2 0,-2 0 89,-10 0 1,-2 0-107,3 0 0,-1 0 17,-3-2 0,0 0-45,-1 1 0,-1 1 135,-2-2 0,2 0 29,7 1 1,3 1 0,0 1-75,11-1 0,-1 0-15,-10 0 0,1 0 0,-2 0-120,6 0 0,-4 0 180,12 0-90,-24 0 0,0 0 45,0-2 0,0 0-135,2 1 0,0 1 45,-4-3 0,0 1 262,4 2 1,-1 0-397,19-4 89,2 3 180,-3-3-180,4 0 0,0 3 90,1-7 0,-1 7 90,-9-8-180,-1 8 90,0-7 0,-3 7 90,4-7 0,-15 5 0,0 1-90,14-4 44,-14 2 1,0 0-45,18 3-179,-14-7 179,4 7 90,-16-3-90,0 0 866,-5 2-1046,0-2 2283,3 4-2553,-5 0 2251,5 0-1980,-12 0 1092,0 0-1003,-5 0 0,4 0 90,-3 0-1529,3 0 1529,-17 0 0,2 4 0,-12 2 0</inkml:trace>
  <inkml:trace contextRef="#ctx0" brushRef="#br0" timeOffset="182907">12691 12408 7533,'-5'0'809,"1"4"-629,4-3 180,4 4 270,5-1 89,5-3-449,5 7-90,-1-7 180,5 3-180,1-4-1,20 0 1,-12 0-211,13 0 31,-1-4 90,-16 3-90,15-7 180,-23 7-540,3-8 270,-4 8 90,-1-3-989,5 4 449,-8 0-719,3 0 629,-9 0 180,1 0-809,-1 0 719,-4 9 615,-1-7 1,-12 14-1,-2-6 1</inkml:trace>
  <inkml:trace contextRef="#ctx0" brushRef="#br0" timeOffset="183399">12793 12520 7533,'-15'5'1529,"6"3"-1259,5-3 89,4 5-179,0-1 270,0 0-90,0 1-180,0-1 180,8 4-181,-2 2 1,8-1 0,-1 0-180,2-5 180,3 0 0,1 1-270,-1-1 90,1-4-180,12 3 90,-13-2 90,12-1-270,-12 7 180,-2-10-89,1 11 179,-7-8-270,-5 4 180,3-4-90,-7 4 180,3-4-180,-4 8 90,-4 2-90,-1 3 90,-4-3 0,-5 2 90,4-6-180,-8 6 90,4-6 0,-17 10-89,-3-1 89,0-1 270,3-1-180,12-9-90,0 1 269,1-1 91,-1 0-90,9-4 0,1 4-90,9-8 180,0 3-90,0 0 0,0-3-90,0 7 359,5-3-269,0 1-90,8 2 180,-3-7 0,16 3 0,3-4-90,1 0-90,1 0 179,-8 0-179,-3-4 0,7 3 90,-8-7 180,8 7-270,-7-8-450,-2 8 270,0-3 90,-8 4 0,4 0-1079,-5 0 269,5 0 630,-8 0-1259,6 4 0,-7 1 1439,5 5 0,-1-1 0,0 0 0</inkml:trace>
  <inkml:trace contextRef="#ctx0" brushRef="#br0" timeOffset="184373">12774 13357 0,'0'5'0,"0"-1"1513,0 1-1873,0 0 2758,0 8-2218,0-3 180,4 4-90,-3-5-1,3 1 681,-4-1-680,0 4 0,0-2-91,0 2-89,0 0 270,0-2-180,0 6-90,0-6 3186,0 6-2800,-4-2-386,3-1 180,-7 4-360,7-8 270,-7 8-180,2-4-90,-3 5 270,0-5-180,-1-4-540,5-6 180,-3-4-629,3-9 269,-4-5 720,0-10 0,4-4 0,1 0 0</inkml:trace>
  <inkml:trace contextRef="#ctx0" brushRef="#br0" timeOffset="184588">12737 13208 8252,'0'5'1439,"4"0"-1079,1-1 0,4-3-90,1 7-90,-1-7-270,0 3 90,1-4 90,-1 0 90,4 0-720,-2 0 270,6 0 180,-6 0 90,6 0-450,-6 0 91,6 0 269,-7 0-90,4 4 180,-5-3 0,1 3 0,-1-4 0</inkml:trace>
  <inkml:trace contextRef="#ctx0" brushRef="#br0" timeOffset="184778">12988 13385 7533,'-4'5'809,"3"-1"-719,-3-4 2069,4 0-1979,8 0 270,-2 0-450,8 0 0,-5-4-900,4 3 450,-2-3 270,2 4-1529,1 0 1709,-4 0 0,3 8 0,-3 3 0</inkml:trace>
  <inkml:trace contextRef="#ctx0" brushRef="#br0" timeOffset="184978">13044 13534 7533,'-15'10'1169,"2"-2"0,4-3-89,4-4-451,0 3-179,5-4 809,0 0-1259,9-4 270,-3-2-1169,11 1 539,-6-3 360,6 7-2429,-2-7 1980,4 3 89,-5-1-1169,-1-2 629,-3 7 900,-1-7 0,4 3 0,2-5 0</inkml:trace>
  <inkml:trace contextRef="#ctx0" brushRef="#br0" timeOffset="185881">13305 13264 7713,'0'5'1259,"0"-1"-899,0 0 89,-5 6-89,4 4-90,-3 5-90,4-5-180,0 4 90,0-8 0,0 4 90,0-1-90,0-3-90,0 8 180,0-8-90,0 8-360,0-8 180,0 8 0,0-8-450,0 8 180,0-8 90,0 12-989,0-11 540,0 11 719,4-16 0,-3 11 0,4-7 0</inkml:trace>
  <inkml:trace contextRef="#ctx0" brushRef="#br0" timeOffset="186555">12951 11878 7533,'0'15'719,"0"-2"181,0 0-181,-4 2-359,3-1 0,-3 0 0,-1 3-90,4 7 89,-7 17-359,3 3-45,1-17 0,-1 1-494,-5 15 89,5 3-1079,1-13 1169,4-10 180,4-5-1529,5-9 1709,2-4 0,2 0 0,-3-5 0</inkml:trace>
  <inkml:trace contextRef="#ctx0" brushRef="#br0" timeOffset="186919">13249 11999 7533,'0'-9'1979,"-9"4"-900,-13 5-989,-4 9-90,-6-3 90,13 6 90,6-6-180,-1 3 90,-4 8-270,-6-1-90,-4 7 90,0-9 0,4 4 90,1-8 90,13-1 0,2 0 0,8-8 0,0 7 0,4-3 630,9 4-450,3 1 180,3-5-181,-2-1 361,-2 0-90,7 1-360,-6 0-90,1 0 180,1-1-1440,2-3 1081,-1 3 89,3-4-1170,1 4-809,2-3 2069,3 7 0,-6-7 0,-3 4 0</inkml:trace>
  <inkml:trace contextRef="#ctx0" brushRef="#br0" timeOffset="189706">13854 12511 7533,'0'-11'180,"-4"3"-1,3 8 91,-3-4 180,-1 3 180,4-3-450,-7 4 0,7 0 179,-7 4-179,3 1 0,-1 4 90,-2 13-270,3-10 180,0 14 180,-3-3-360,2-2 180,1 10-91,1-12-89,4 8 0,-4-7 180,3 7 0,-3-8-360,4 4 180,0 8-90,4-9 0,-3 9 1,7-17 178,-7 4-268,8-8-1,-4 4 180,0-9-90,3 3 0,1-7 90,2 3-180,2-4 180,-3-4 0,-1-1-90,0-4-90,0-5-90,5-9 270,-4 7-360,4-10 1,-1 3 269,-3 3 90,4-7 0,-1 0 90,-6 6-180,5-6 0,-11 13 360,7-4-180,-7 8 89,3-4-89,-4 5 180,0 0-270,0 4 90,0 1 450,0 4-450,-4 4 0,3 1 0,-3 8 90,0-2-90,3 15 89,-3-2-89,4 9 0,0-5 0,4-5-90,1-4 0,4-1 90,1 1 0,-1-1-180,0-3 90,9 7 0,-7-11 0,11 2 180,-3-4-90,0-8-90,0 3 0,-1-4 180,-8 0-180,3 0 90,1-4-90,-4-1 90,3-5 180,9-20-180,-10 16 90,6-20-1,-6 11 1,-10-10-180,10 3 90,-11-1 0,4 8-270,-5-1 90,0-12 180,-5 10-90,0-5-2174,0 13 2264,-3-1-1168,3 1 718,-5 3 180,5 6 0,-3 1-629,7 7-91,-7-4-899,2 1 1080,1 3 2431,1 1-2701,4 5 1000,0 5-11,0-1 0,0 4 0,0 2 0</inkml:trace>
  <inkml:trace contextRef="#ctx0" brushRef="#br0" timeOffset="190723">14467 12892 7713,'0'5'1079,"0"3"-899,0-7 90,0 8 359,0-4-89,0 8-90,0 6-270,0-4-180,0 7 359,0-3-179,0 0-90,0 0 360,-4 7-450,3-10 180,-7 11-270,7-12 90,-7-2 0,2 1 0,-3-4 90,4-1 0,-3-1-450,7-6 270,-8 2 0,8-4-449,-11 0 179,6-4-630,-8-2 361,9-3 269,-3 0 90,7-1-899,-7-3 539,2-1 630,1-1 0,-3-7 0,3 3 0</inkml:trace>
  <inkml:trace contextRef="#ctx0" brushRef="#br0" timeOffset="190918">14439 12734 7713,'6'0'2338,"2"0"-1978,-7 0-180,3 0-270,9 4 180,-6-3-450,10 3 270,-7-4 90,-1 0 0,0 0-1439,1 0 1439,-1 0 0,4 0 0,2 0 0</inkml:trace>
  <inkml:trace contextRef="#ctx0" brushRef="#br0" timeOffset="192271">14924 12669 7533,'-6'0'1349,"2"0"-1259,4 0-90,-4 0 180,3 0-450,-3 0 0,12 0 0,3 0 0</inkml:trace>
  <inkml:trace contextRef="#ctx0" brushRef="#br0" timeOffset="192844">15333 12278 6633,'5'5'1080,"-1"3"-811,1-2 1,-4 3 270,3 0-180,-4 5 0,4-4-181,-3 8 631,3 13-540,-4 0-135,-2-5 0,0 1 45,-3 8-3213,-9 14 3033,4-19 0,-8 19-750,0-10 750,-2 3 0,2-10-709,-4 3 619,10-13-90,-9 9-360,10-12 271,-2-5 89,8 4-360,-4-8 270,4 4 90,0-9 1813,-3 3-2263,7-7 1112,-3 3-482,4-8 0,-4-5 0,-2-6 0</inkml:trace>
  <inkml:trace contextRef="#ctx0" brushRef="#br0" timeOffset="193159">15315 12399 7533,'0'-9'0,"0"-1"359,4 1 91,5 4 0,5-3-180,1 7 0,-2-4-90,-3 5 449,-1 5 181,0 4-181,5 5 1,0 13-270,1-6 0,-2 6-91,-3 4 91,3 3-270,-3 12 0,4-12-90,-9-3 180,3-8-180,-7-3 0,8 3 180,-8-1-360,7-2-180,-7 3 90,7 4-449,-7-7 359,3 7-629,0 0 539,-3-10 270,4 8-180,-5-14-539,4 2 359,-3-4 180,3-3 0,-4 2-179,0-7-181,0 3 720,4-4 0,-3-4 0,3-1 0</inkml:trace>
  <inkml:trace contextRef="#ctx0" brushRef="#br0" timeOffset="193599">15872 12139 7533,'0'-6'899,"0"2"91,0 4 359,0 8-989,0-1 89,0 6-179,-4 1 360,-1 4-450,0 2 0,-3-2-90,2 0 90,1-4 89,-3 5-89,3 0-180,-5 3 0,1-2 180,0 3 0,0-1-270,-1-2 180,-3 19-360,-2-8 180,1 11 0,-8 2-290,3 4 335,7-20 0,0 1 0,1-3 0,0-1 0,1 0 1,1 0 44,-5 13 0,0-5 0,5-10 0,4-6-90,-4-2-90,8-1 180,-7 0 0,7-5-520,-3 0 340,4-3-270,0-2-89,0 0 359,0-3-640,0 3 1,0-12 0,0-3 0</inkml:trace>
  <inkml:trace contextRef="#ctx0" brushRef="#br0" timeOffset="194602">16291 12343 7533,'-5'0'-900,"1"0"720,4 0 900,-4 0-450,3 0 269,-8 0 91,8 0-90,-11 0-180,6 4-91,-8 1 1,5 5 90,-4 3 0,-2 10 90,-8 6-91,0 12-179,3-3-173,2 0 173,9-10 0,4-2 0,-3-2 0,7 4 179,-8 8-269,8 3-270,-3 3 90,4-9-3187,8-2 2710,-6-16 117,15 11-179,-3-14 359,2 1 90,6-5-90,-12-7-899,3 4 449,1-5-719,-4 0 1439,8 0 0,-8-5 0,4 0 0</inkml:trace>
  <inkml:trace contextRef="#ctx0" brushRef="#br0" timeOffset="196234">16384 12473 7533,'-9'0'270,"4"0"539,1 0 720,4 0-1169,4 5-180,1 0 450,13 16-271,-3 0-179,8 7 0,-5-5 180,5 4-180,1 1 270,0 6-540,-6-7 90,-4-8-540,-1 3 270,-2-11 180,2 11-899,-4-8 539,1 1 180,-5-2-899,3-3 629,-3-1 90,1 0-809,2-4 899,-7-1 0,7-4 360,-7 0 0,7-4 0,-2-1 0</inkml:trace>
  <inkml:trace contextRef="#ctx0" brushRef="#br0" timeOffset="196483">16682 12473 7533,'0'-13'449,"0"7"-269,0-3 450,0 9 90,-8 0 89,2 0-449,-8 5 629,-7 20-989,8-6-284,-9 16 464,9-16 0,3-1-180,-8 1 62,-1 8 208,0-6-540,-4 5 270,0-3-719,4 1-450,0 4 179,10-9 913,5-1-1003,4-9 631,0 1-1,4-5-370,5 3 1,1-7 0,4 3 0</inkml:trace>
  <inkml:trace contextRef="#ctx0" brushRef="#br0" timeOffset="196952">16794 12706 7533,'0'5'180,"0"-1"-180,0 0-90,0-3 719,0 8 91,0 0 179,0 1 1,-4 8-450,3 0-271,-3-2-358,4 2 179,0-5 179,0-3-628,0 4 359,0-5-720,0 0 271,0 1-91,4-5 0,1-1-89,0-4 269,3-4-270,-2-5-2557,3-2 2803,-4-2 474,3-5 0,-3 7 0,1-7 0,2 5 0,-3-2-180,4 1 270,1 0-180,-5 9 3366,3-3-1092,-3 7-1284,0-3-1,4 4-179,-4 0-360,4 0-180,-4 0-90,4 4-90,-8-3 270,7 7-91,-7-3-179,7 5 270,-3-1-180,1 0-90,-2 1 90,0-5-1349,9 15 809,-5-15 180,8 15-1079,-7-19 629,2 8 181,2-8 539,-3 3 0,-1-4 0,0 0 0</inkml:trace>
  <inkml:trace contextRef="#ctx0" brushRef="#br0" timeOffset="197917">17426 12557 7533,'-5'0'1079,"1"0"1170,4 0-2069,8 0 90,-6 0-810,6 0 360,-3 0 180,-4 0-540,3 0 360,0 4 180,-3-3-90,7 3 90,-7 1 0,7 0 0,-2 4 0</inkml:trace>
  <inkml:trace contextRef="#ctx0" brushRef="#br0" timeOffset="198891">17463 12557 5914,'-5'0'359,"1"0"2700,4 0-2610,0 4 1,0 6-180,0 0-180,-4 3 270,-1 5-90,-5-7-360,1 11 180,-4-3 89,2 0 1,-2 4-3457,4-4 3432,-1-5 25,-3 12-180,7-10 0,-7 11 0,8-12 0,-4-2 0</inkml:trace>
  <inkml:trace contextRef="#ctx0" brushRef="#br0" timeOffset="199990">17845 12390 6993,'0'-6'-540,"0"2"900,-4 0-90,3 3-180,-3-3 899,0 0-539,3 3-360,-4-3 90,5 4-90,-4 4 90,3-3 0,-3 7-270,4-3 450,-4 9-271,3 0-89,-7 5 360,2 4-270,1 0-90,-3 1 90,3 11-180,-4-5 180,-1 7-90,5-9-90,-3-5 180,7-4 0,-8-1-180,8 1-90,-7 0 270,7-1-90,-3 1-180,0-1 0,3 5 270,-3-7-449,4 1 179,0-3 0,0-4-630,0 3 630,0-3-269,0-5 269,0-1-180,0-4-450,8 0 810,-2 0 0,12-4 0,-4-1 0</inkml:trace>
  <inkml:trace contextRef="#ctx0" brushRef="#br0" timeOffset="200852">17873 12380 6363,'0'-5'450,"0"1"540,-4 4-901,3 0 451,-3 0-270,-1 0-180,4 0-90,-3 4 270,0 5-180,-1 6 180,-4 4-90,-1 7-91,1-9 1,0 17 0,-1-22 90,1 23-90,0-23 0,4 14 0,-4-16-90,8 4 90,-3-5-90,4 0 90,0 0-90,0 1-90,0-5 180,0 3-90,0-7-90,4 3 180,2 1-90,3-4-90,4 3 90,-2-4 0,2 0 0,-4 0-90,1 0-90,3-4 180,-3 3 0,4-8-180,-5 4 0,5-4 1,0-5 89,1 4-90,6-8 180,-9 4-90,5 0 0,9-25 0,-12 20 180,12-16 0,-13 9-180,-3 13 270,4-13-90,-5 8-90,0-2 180,-3 2-91,2 0-89,-7 4 90,3-1 0,-4 2-90,0 7 0,0 2 90,0 4-90,0-4 0,0 3 90,0-3 0,0 16 90,-4 0-180,-1 15 90,0-12 90,-4 7 90,8-8-270,-7 5 360,7 8 89,-7 6-359,7 1 90,-4-2-90,5-9 0,0-5 90,0 1-270,0-5 0,5 4-360,-4-8 270,7 4 90,-7-5 1,7 0-181,-3 1 90,5-1 90,-5-4-90,3 3-630,-3-7 361,5 4-1,-1-1-370,13-3 1,-6 3 0,11-4 0</inkml:trace>
  <inkml:trace contextRef="#ctx0" brushRef="#br0" timeOffset="202171">18366 12697 7892,'4'5'540,"-3"-1"-360,4 0-90,-5-3 0,4 7 270,-3-2-270,3-1 90,-4 3-90,0-3 269,4 4-179,-3 1-90,3-1 0,-4 0 0,0 1 90,0-1 0,0 0-270,0 5 270,0-4-180,0 12 0,-4-3 180,3 5-360,-7-5 0,7-2 270,-8-6 0,4 6-180,0-6 0,-3 2 90,3-4-180,-5 1 180,1-1 0,4-4 90,-3-1-90,7-4 0,-8 0 0,0-20 0,3 6 0,-3-17 0,5 8 0,-1 0 0</inkml:trace>
  <inkml:trace contextRef="#ctx0" brushRef="#br0" timeOffset="202379">18366 12585 7533,'0'-5'449,"0"-3"-179,4 7 720,-3-8-541,4 4-89,-1 0-90,-3 1 90,3 4 0,0-4-180,1 3-180,0-4 0,4 5-270,-4 0 180,4 0 90,0 0 0,-3 0-1080,2 5 631,-3-4 89,4 7-989,1-7 629,-5 7 720,3-7 0,1 8 0,6-4 0</inkml:trace>
  <inkml:trace contextRef="#ctx0" brushRef="#br0" timeOffset="202742">18673 12799 7443,'0'5'1349,"0"-1"-360,0-4-629,0 4 90,0-3 180,-4 4 359,-1 7-899,0-5 90,-3 11 90,7-9-990,-8 0 540,8 1 180,-7 3-539,3-3 269,0 4 180,-3-5 0,6 0-2519,-2 5 2070,4-4 539,0 4 0,-4-5 0,-1 0 0</inkml:trace>
  <inkml:trace contextRef="#ctx0" brushRef="#br0" timeOffset="203247">19101 12250 7533,'0'-5'0,"-4"-3"90,3 3 90,-3-1-180,4-2 0,0 7 899,0-7-359,0 7-180,0-3-91,0-1 181,0 4 90,0-3-630,4 4 360,5 0-90,1 0-180,8 0 0,-4 0 179,5 4 1,0-3-360,3 4 180,-2-5 0,7 4-359,-7-3-2918,19 3 2082,-16-4 836,8 0 89,-18 0 180,-3 0-540,-1 4 270,0-3 90,-4 3-899,4-4 539,-8 0 1449,3 4 0,-4-3 0,0 4 0</inkml:trace>
  <inkml:trace contextRef="#ctx0" brushRef="#br0" timeOffset="203731">19138 12250 7533,'-14'0'0,"0"-4"539,5 3-269,0-3 90,3 4 270,-2 0-271,3 0-179,0 0 180,1 0-270,4 4 180,0-3-90,0 7 0,0-3 0,0 5 269,4 7-269,1-1 0,4 2-270,1-4 180,3-5-90,-3 0 180,8 1-270,-8-5 90,8 3-90,-4-3-90,13 9 180,-10-4 0,17 12-90,-22-11 90,10 7-539,-8-5 359,-8-2-180,6 2 0,-7-4 180,0 1-90,0-1 1,-5 0 89,-5 0 90,0-3 90,-4 2-90,0-3 0,-1 4 180,-7 5-180,1-4 180,-6 4-180,3-5 0,0 0 90,1 0 270,-1 1-180,5-1 90,-4 0 269,4 5-179,-1-4-90,2 4 0,7-9 0,2 3-90,0-3 0,3 5-90,-3-5 0,4 3 0,0-7 270,0 7-180,0-7-1,4 8 1,1-8 90,0 3 90,8 0-180,-3-3 90,5 3-90,-2-4 0,-4 0 180,9 0-90,-2 0-90,6 0-270,-7 0 90,2 0 90,-6 0-1260,2 0 631,1 0 359,-4 0 0,3 0-629,-3 0 899,7 0 0,-1 0 0,7 0 0</inkml:trace>
  <inkml:trace contextRef="#ctx0" brushRef="#br0" timeOffset="204105">19604 12706 7533,'-6'0'0,"2"0"2428,4 0-2338,-4 0 90,3 0 0,-3 4 0,4-3 0,0 7 0,0-2 0,0-1 89,0 3-89,0-3 0,0 4 0,0 1 0,0 3 0,0-3-90,0 20 180,0-12-360,-4 13 0,3-12 270,-3 3-90,0-2-90,3 3 0,-12-1 0,7 6-90,-8-7 90,9 1-90,-7-9 0,10-2 90,-11-2-270,8-1 90,0-7 0,-3 3-270,7-4-269,-8 0 269,4-4 180,0-1-1079,1-4 540,0-1 359,3-3 450,-3-6 0,0-4 0,-2-5 0</inkml:trace>
  <inkml:trace contextRef="#ctx0" brushRef="#br0" timeOffset="204315">19604 12557 7533,'0'-15'2069,"4"-2"-1170,1 16-179,0-7-541,-1 7 181,-4-3 360,4 4-720,-3 0 180,4 0 0,-1 0-180,-3 0-360,7 0-1439,5 0 809,-1 4 541,1-3-721,-4 7 541,-4-7 629,4 7 0,-4-3 0,-1 5 0</inkml:trace>
  <inkml:trace contextRef="#ctx0" brushRef="#br0" timeOffset="205288">19957 12073 8072,'14'5'1170,"-4"0"-990,4 8 629,3 6-629,-1 0 180,6 4-90,-7-4-90,2-1-1,-6 1 181,2 0 270,1 7-450,-4-5 180,4 2-1,-5-6-179,0-2 90,0 3 90,0 1-180,-4 4 90,-1-4 89,0 21-179,-3-13-90,4 13-90,-5-12 64,-5 0 116,4 0-180,-7-1 89,3 1 181,-8 0-360,-5 13 0,2-10 0,-6 9-989,0-4 539,-3 2-1259,1-4 810,2-3-1350,8-8 1440,-1-7 899,2 1 0,4-7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22:35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4187 3739 7533,'-6'23'2158,"-2"5"-1348,3 1-630,0-1 0,-3-10 449,2 17-629,-3-17 180,0 34-180,-1-25 180,1 13 270,-4 0-1305,-2-9 855,1 14 297,0-16-207,1 7 89,2-7 1,-6 19-270,7-16 270,-4 13-90,1-9-90,3-11 0,1 1 180,-6 23-450,3-21 0,2-1-179,-1 6 179,-2-10-450,0-1 540,2-11-2653,-2 11 2653,3-16-3,1 6 93,0-11-2267,0 3 2177,-1-4 90,1 0 0,0 0 2267,3 0-2267,-2 0 3,3 0-3,0 0 3303,-3 0-3213,2 0-90,1-4 0,1 3 90,0-3-90,3 4 90,-3-4-90,4 3 180,0-3-180,0 0 0,0 3 270,0-3-180,0-1 0,0 4-90,4-3 270,-3 4-180,3 0 0,0-4 0,-3 3 0,3-3 0,-4 4 0,0 0 0,4 0 0,-2-4 0,2 3 0,-4-3 0,0 4 0,4 0 0,-3 0 90,3 0 0,-4-4 0,0 2-90,0-2 179,0 0-89,0 3 180,0-3-270,4 4 90,-3 0 0,3 0-90,-4-4 90,4 3 0,-3-3-90,8 4 270,-4 0-90,4 0-90,1-4-90,-5 3 90,3-4 269,1 1-269,2 3 0,2-7 90,5 7 360,10-7-360,-3 7-90,6-3 180,-8 4-180,-3 0 0,11 0-1,-6 0 181,23 0-90,-16 0-270,13 0 360,-13 0 0,1 0 0,13 0-135,-11 0 0,1 0-45,9 0 89,-2 0 1,-1 0 0,-5 0-180,-13 4 90,-6-3 90,-1 7-270,-5-7 180,5 3-90,-7 0-90,-5-3 0,3 8-360,-7-8 361,3 3-1,-4-4-810,0 0 91,0 4-1890,0-3 181,0 7 2518,0-7 0,-4 3 0,-1-4 0</inkml:trace>
  <inkml:trace contextRef="#ctx0" brushRef="#br0" timeOffset="1039">5006 3814 7533,'-11'0'180,"-1"0"269,7 0-89,-4 4-90,-1 1 90,-3 13-90,2-3 89,-2 4-179,4 2-90,4-5 90,-4 7 0,8 4 0,-7-7-90,7 15-73,-12 11 162,11-5-826,-4-14 1,0 0 826,5 10 0,-3 0-180,4 13 90,0-18-270,0 11 90,0-23-90,0 3 270,4-5-607,1 1 67,9 0-899,4 3 1669,6-6-1129,0-3 809,3-9 0,-8-4 0,4 0 0</inkml:trace>
  <inkml:trace contextRef="#ctx0" brushRef="#br0" timeOffset="1871">5415 3907 7533,'-15'0'539,"6"0"-89,1 0-180,2 4 0,1 1 90,-3 4-91,3 1-89,-5 3 0,1 2-90,0 3 90,-1 1-90,5-1 180,-3 5 0,7 13-90,-3 12 0,4-4-91,0-3-89,0-6 90,8-1-359,-2-4 179,8 0-2190,-1-20 2190,-2 4-330,6-9 420,-6 3 90,6-7-270,-7 3-90,16-8 270,-13 3-180,13-7 180,-16 3-89,7-9-1,-2-4 180,4-10-180,-1-10 269,1-8 574,-5 7-753,-4 12 0,-2 1 180,-2-1-180,2-12 0,-8 15 180,0-12-334,-4-2 154,-5-5 0,-6 10-283,-11 2 283,1 16 0,-7 1 90,8 14-90,-3 10 0,11 0 1166,-1 7-1076,3-2 865,4 8-955,-7 5 443,6 0-443,2-4 90,5-2-1,4-12-89,0 4 270,4-5-270,-3 0 90,11 1 270,3-1-270,0-4 180,3-1 90,-1-4-270,3 0-3367,0 0 3252,1 0-695,-10 0 90,15-4-1349,-10-1-89,15 0 1168,-15 1 360,1 4 540,-7 0 0,-1 0 0,0 0 0</inkml:trace>
  <inkml:trace contextRef="#ctx0" brushRef="#br0" timeOffset="2150">5871 3795 7533,'4'-10'809,"1"2"-809,4 8 1709,1 0-270,3 8-719,-7-6-270,7 10 719,0 10-179,3 0-271,6 18 1,-3-7-450,-4-4 89,-6 2-3571,-1-7 3302,-3 0-1507,0 2 1597,0 2-919,-5 1 739,0 7 90,0-2-270,0-1 270,-5 11 270,0-1-1889,-4-3 810,0-1 269,4-19 90,-4 2-2401,4 1 2761,0-3 0,-8 11 0,3-2 0</inkml:trace>
  <inkml:trace contextRef="#ctx0" brushRef="#br0" timeOffset="4039">6606 4093 7533,'-5'-4'989,"1"3"-539,4-3 359,0-1-449,4 4-180,-3-3 360,16 4 89,-2 0-449,13 0 90,4 4-540,-3 2-539,7-1 359,-8 3-989,4-3 1439,0 13 0,-11-3 0,1 8 0</inkml:trace>
  <inkml:trace contextRef="#ctx0" brushRef="#br0" timeOffset="4230">6662 4353 7533,'-5'5'2338,"5"4"-809,5-8-539,8 7-181,2-7-179,7 3-450,6-8 0,5-1-1619,8-4-1170,2 3 2609,-5 2 0,-2 0 0,-8-1 0</inkml:trace>
  <inkml:trace contextRef="#ctx0" brushRef="#br0" timeOffset="6320">7611 3684 7533,'-5'-6'1709,"9"-2"-1439,6 7 179,13-3 181,13 0-360,-9 3 0,2 1-347,2-2 0,1 0 212,-1 1 0,-1 2 45,20-1 0,-13 0-90,0 0 0,-9 0 0,2 0-90,-1 0 0,1 0 45,7 0 0,0 0-270,-4 0 0,-1 0 45,-3 0 0,-2 0-449,15 0 286,-6 0-1186,-16 4-170,-7 9 1699,-17-1 0,-6 5 0,-9-8 0</inkml:trace>
  <inkml:trace contextRef="#ctx0" brushRef="#br0" timeOffset="6859">7713 3721 7533,'-32'4'449,"11"-3"-3726,0 3 1794,11-4 3791,5 0-1948,1 4 769,4-3-679,0 12 359,12-3-359,8 13 90,21-4 1082,-15-5 0,0-1-1442,2-3 0,1 0-135,-1 1 0,0 1 0,0-1 0,-1 0-405,8 5 360,4 1 0,-15-7-270,4-1 90,8 9-3097,-14-3 2491,8 8 246,-20 4-269,-1 10 269,-13 10 226,-5-19 1,-4 0 133,-5 2 0,-3 0 135,-4 1 0,-1-1 45,-4 3 0,0-1-45,0-1 0,-1-1 135,-4 1 0,0-2-1104,6-6 1,0-2 1058,3-1 0,-2 0 404,-19 5 1,3-1-180,2 4-157,0-7 0,3-2 157,24-6 0,-3-8 296,9 4-386,4-8 2467,5 7-2377,5-7-180,9 3 90,0-4 359,5 0 181,16-4-450,-4-1 3006,18-5-2849,-20 4 0,1-1-308,3-2 1,2-1 105,5 1 0,-1-1-225,-7 0 0,-2 1 90,-1 2 0,0 1 45,-1-1 0,-1 0-135,19-3 90,-19 5 0,-1 1 90,12-5-963,-2 8 604,6-7-777,-4 7 56,-1-3-449,-9 4 540,-10 0-472,0 8 471,-8-6 270,0 11 271,-2-8-1261,-7 0 712,7 3 1,-7 2-1,3 4 1</inkml:trace>
  <inkml:trace contextRef="#ctx0" brushRef="#br0" timeOffset="7472">7573 4865 7533,'-5'5'359,"1"3"91,4-2 1079,-4 28-1079,3-6-270,-3-2 0,0 1 90,-1 16-90,-5 3-180,1-12 180,4-3-91,-4-8-178,4-3 178,0-2-718,1-8 179,4-6-719,0-8 269,4-10-719,1-10 900,9-17 719,-4-2 0,4 0 0,-5 11 0,4-3-3277,2 13 3611,-1-9-178,4 9-156,-4 6 1079,1 3-179,2 4-91,-6 8-179,-2-3-1,3 8 181,-5 6 2466,6 12-2633,-4-5-426,-3 9 143,-2-3 0,0 5-180,1 6-1,0-7 1,-1-8-360,-4 3-719,4-7 359,-2 8 450,6-9-719,-7-4 179,7-2 450,-3-7 180,0 3 0,8 0 0,-3 2 0</inkml:trace>
  <inkml:trace contextRef="#ctx0" brushRef="#br0" timeOffset="7664">7899 4949 9152,'10'-6'1169,"-1"2"-1079,-4 4 180,3 0 180,2-4-270,-4 3-180,6-7 179,2 7-718,-3-3 179,11 4-1169,-12 0 809,-1 0 360,-4 4-899,-5 1 1259,0 8 0,-5 2 0,0 4 0</inkml:trace>
  <inkml:trace contextRef="#ctx0" brushRef="#br0" timeOffset="7843">7899 5107 7533,'-5'5'1619,"1"-1"-450,4-4-359,0 0-1,8 0-179,3 0-450,3 0-90,0-4 90,3-1-540,7-9-2917,1 8 1633,2-6-1220,-9 7 2594,1-5-1648,-1 1 389,1 0 371,4-1 1158,-8 1 0,7-4 0,-7-2 0</inkml:trace>
  <inkml:trace contextRef="#ctx0" brushRef="#br0" timeOffset="8016">8252 4883 7533,'4'-9'449,"-3"4"91,3-3-540,1 7 900,-4-3-1,7 4 91,-7 8-271,3 2-269,0 9 180,-3 16-181,3-4-269,-4 6-450,0-10 360,0 4-1259,0-1 269,0 7-1528,5-5 2428,-4-12 0,7-3 0,-3-7 0</inkml:trace>
  <inkml:trace contextRef="#ctx0" brushRef="#br0" timeOffset="8664">7909 3023 0,'0'-9'0,"0"4"2322,0 0-73,0 5-121,0 13-1498,0 11-180,0 14-270,-5 13 274,3-23 1,-1-1-365,-6 18-180,0 3 180,-1-10-270,1-4 180,-4 2 0,2-8 90,-2 4-1260,3-7 720,-3 2 91,7-9 179,-11-3-1079,15-2 629,-10-8 90,7-1 1359,-5-4 0,1-4 0,0-1 0</inkml:trace>
  <inkml:trace contextRef="#ctx0" brushRef="#br0" timeOffset="8892">7890 3051 7533,'9'-4'1979,"5"3"-1620,0-3 271,1 8 90,2 1 269,-2 13-179,3 1-1,5 13-179,-3-3-540,7 7 0,-8-3-1440,4 5 271,-4-1 359,-1-4-1438,1-9 1078,0-7 1080,-5-12 0,-1-5 0,-3-5 0</inkml:trace>
  <inkml:trace contextRef="#ctx0" brushRef="#br0" timeOffset="9118">8355 2828 0,'-6'-5'2219,"2"9"672,4 6-2081,-4 17 1139,-1 2-960,-4 12-269,-1 2 410,1 7-950,4-2-495,1-21 0,0 1-1304,-2 23 989,2-21 1,-1 0-361,0-3 1,1-1-540,-1 25 1529,0-18 0,5-6 0,0-9 0</inkml:trace>
  <inkml:trace contextRef="#ctx0" brushRef="#br0" timeOffset="14314">9090 3749 7263,'-5'0'270,"1"0"2428,4 0-2248,16 0 90,1 0-1,19-4-3751,-11 3 3392,10-4 139,-2 5 131,18-4-270,-25 4 0,1-1-91,1-3 1,-1 0 90,24-1 180,-9-5-540,-8 1 90,-8 4-899,10 1-1,-14 4 181,14 4 629,-26-3-540,-2 7 2429,-4 2-2789,-7 4 106,-2 9 974,-9-8 0,-9 7 0,-1-8 0</inkml:trace>
  <inkml:trace contextRef="#ctx0" brushRef="#br0" timeOffset="14944">9174 3814 0,'-9'0'0,"-1"0"2862,1 4-1333,0 1 779,3 4-1948,2 1 90,4-1-180,0 0 89,4-4-179,-3 4 90,8-4 949,0 8-1039,14 2 3096,6-1-2530,0 0-746,8-5 0,2-1 90,5 4-90,-4-2 0,-1 1-90,-1 4-90,-11 3 90,-4 1 0,-8 4-90,-6 1 180,-5-1-90,-4 0-90,-8 4 1,-2 2-1,-17 12-180,-2-3 180,8-16 0,0-2-3097,-13 9 2892,-2-7 25,-4 0 161,-8-2 109,8-1-90,0-1 90,14 0 180,1-7-90,-3 11 90,5-12-90,9 3 3248,0-7-3158,5 2 164,4-7-75,1 3 1,4-4 0,0 0 180,4 0 90,5 0 179,10 0-449,-4 0 270,11-4 0,-2-1 89,13 0-359,-3-4 0,2 8-180,5-3 180,2 0 0,9 3-90,-10-3-90,-10 4 90,-1 0-3367,-10 0 3162,6 0 205,0 0-180,-2 0-540,2 0 360,-4 0-899,-4 0 270,-9 0 2402,3 0-2942,-12 0 619,3 0 1,-4 4 0,0 1 0</inkml:trace>
  <inkml:trace contextRef="#ctx0" brushRef="#br0" timeOffset="16828">9137 4939 8612,'0'6'810,"0"-2"-720,0 0 0,0-3 179,0 3-179,0 0-90,0-3 180,0 7 0,0-7 0,0 8-180,0-8 90,0 3 0,0 0-90,0-3 270,0 3-180,0 0 0,0-3 90,0 3-91,0 1 1,0-4 90,0 7 0,0-7-180,0 7 90,0-7-90,0 3 0,0 0 90,0-2-90,0 6 90,0-3-180,0 4 180,0 1-90,0 3 90,0-3-90,0 0-90,0-2 90,0-3 90,0 4-90,-5 1 0,4-1-90,-3 0 90,4 1 0,-4-1 0,3 0 0,-3 0 0,4 1 0,0-5 0,-4 3 0,3-3 0,-7 1 0,6 2-90,-2-7 90,0 7-180,-1-7-90,0 7 270,-3-7 0,2 4-269,-3-5 89,4 0 90,-3 0-3187,2 0 2352,-3 0 296,0 0-811,0-9 811,3 3-91,2-11 153,4 6 0,-4-6 0,-1 2 0</inkml:trace>
  <inkml:trace contextRef="#ctx0" brushRef="#br0" timeOffset="17827">9146 4949 6993,'0'-6'540,"0"2"-270,0 4 89,0-4-269,0 3 720,0-3-900,0 12 270,-4-1 0,3 10-90,-3-7 0,-1 4 0,4-5-1,-3 0 181,0 5-90,-1 0 0,-4 5 0,-1 0 90,1-1 0,0 1-90,-1-1-90,1-3-180,4-2 180,1-3-1,0-1-89,3 0 0,-3 0 90,4 1-180,0-5 180,0-1-90,0 0 0,4-3 270,-3 3 0,11 1 0,-6-4-90,12 3-90,-8-4 0,4 0-90,-1-4 0,6-2-90,0-7 90,0 3-90,-1-4-810,-4 1-1078,5-2 718,-1-3-89,1-1 719,-9 5 630,-1 0 0,-5 5 0,1 0 0</inkml:trace>
  <inkml:trace contextRef="#ctx0" brushRef="#br0" timeOffset="18095">9127 4679 7533,'-9'0'359,"0"0"181,3 0 360,2 0 1168,4 0-1618,0 4 0,9 1-360,-3 4-90,7 1 0,-3-1-630,3 0 1,-3 1-900,8-1 269,1 0 1260,0-4 0,4 4 0,-4-4 0</inkml:trace>
  <inkml:trace contextRef="#ctx0" brushRef="#br0" timeOffset="18496">9360 4893 7533,'-9'0'449,"4"0"271,0 0 1349,5 0-1889,9 0 180,1 0-360,13 0-90,9 0 0,-6 0-1619,5 0 269,-13 0 811,-7 4 269,1-3-90,-11 7-89,3-3-281,-4 5 1,0 3 0,0 2 0</inkml:trace>
  <inkml:trace contextRef="#ctx0" brushRef="#br0" timeOffset="18679">9416 5032 7533,'-5'4'0,"1"-2"719,-1 2 91,4-4 1259,-3 0-1889,13 0-1,-3-4 1,15 2-629,-5-6 179,7 7 180,-9-7 90,0 7-1529,-1-3 809,-3 4 270,4 0 450,-1-4 0,2 3 0,3-4 0</inkml:trace>
  <inkml:trace contextRef="#ctx0" brushRef="#br0" timeOffset="18880">9741 4856 10051,'0'9'1709,"0"0"-1349,-4 1 0,3 7-360,-8 7 180,8 5-810,-7 7-2647,8-11 3162,-4 2-1603,4-9 1538,0 1-1349,0 4 179,4 0 895,1-3 1,4-2-1,0-9 1</inkml:trace>
  <inkml:trace contextRef="#ctx0" brushRef="#br0" timeOffset="19629">9239 3014 7533,'0'-5'629,"0"0"-359,0 5 270,4 9-180,-3-3 179,7 16-179,-7-3-90,4 5-90,-5-1 0,0-5 0,0 1 90,0 8-1,-5 6-179,0 13-296,-1-20 0,-1 0 161,2 2 0,0 0 0,-2-2 0,0 0-854,-2 20 809,4-13-1079,0-10 629,5-10 180,0-3-629,5-1 989,4-4 0,5-1 0,5-4 0</inkml:trace>
  <inkml:trace contextRef="#ctx0" brushRef="#br0" timeOffset="19988">9528 3218 7533,'0'-18'1529,"4"3"-540,-3-2-899,-1 11 90,-5-3 0,-9 9-180,0 0 180,-1 0-270,-2 4-270,-6 2 90,-2 7 90,-7 2 180,8-1 0,1-1 90,5-3-90,-1 3 90,9 2-90,-3 3 270,12 1-90,1-9 90,6 3 270,7-4 89,1 1-89,9 4-90,-3-5-1,7-4-269,-12-1-270,3 0 180,-1-3 90,-1 8-450,3-8 180,2 7-1259,-9-3 720,9 4-1710,-2 1 2339,9-1 0,-7 0 0,0 1 0</inkml:trace>
  <inkml:trace contextRef="#ctx0" brushRef="#br0" timeOffset="22121">10253 4028 7533,'-4'5'90,"3"-1"0,-3-4 719,4 0-449,8-4 90,-2-5-270,12-6 89,-4-3 1,1-1-180,-2 0-90,-4 5-3212,1 0 3302,-1 5 180,4-8-90,-2 9 0,-2-4-180,-5 12 90,-4 0 90,4 0-91,-3 8-178,3-2-271,-4 8 3392,5 3-2942,-4 7 180,7 13-270,-7-7 270,7 5-180,-7-11-90,3 4 269,1 17 1,-4 3-421,1-16 0,0 1 151,-2 0 0,0-1 45,0-1 0,0-1 45,0 22-180,0-6 0,0 3 90,-4 0-90,3-2 90,-4-11-90,1 0 90,3-11-360,-3 12-2917,4-18 3142,0-1-172,0-13-53,0-1-1259,0-4 540,0-8 179,0-11 900,0-14 0,0-1 0,0-2 0</inkml:trace>
  <inkml:trace contextRef="#ctx0" brushRef="#br0" timeOffset="22445">10439 4028 7533,'5'-37'809,"3"8"-89,-7 2-450,4 12 179,-1 2 181,1 8 0,4-4-1,9 8-179,2-3 90,7 4-180,1 8-181,-8-5-89,2 9 270,-8-3-180,1 6-90,-6-1 180,3 4-90,-10-4-270,7 1 180,-9 11-90,0-6-90,0 16-90,-9-3 90,-1 9 0,-4-12 90,-4 1-450,4-8 270,-5-4 1,0 0-1,5-6-540,-4-4 90,0 5 271,-2-4-811,1 0 541,6-2-631,4-7 541,-1 3 269,5-4 450,1 0 0,0 0 0,-1 0 0</inkml:trace>
  <inkml:trace contextRef="#ctx0" brushRef="#br0" timeOffset="23964">10942 3767 7533,'-14'4'539,"0"6"-89,-1 4 180,-2 5-91,2 8-359,1-3 180,0 4-180,5-1 0,4-3 90,-3 4-90,7 0 269,-8 16-269,8-8-436,-3 10 525,4 7-89,0-20-360,4 15-539,6-12 269,4-1-179,9 2 179,5-9-989,1-6 1439,7-7 0,-11-6 0,2-5 0</inkml:trace>
  <inkml:trace contextRef="#ctx0" brushRef="#br0" timeOffset="24717">11174 3935 7533,'-5'-5'449,"1"0"361,4 5-450,0-4 90,0 3 539,0-3-809,4 4 0,1 0 0,1 0-270,2 0 90,1 0 180,1 4-270,8-3 90,-8 8 0,3-8-90,-4 7 90,5-7-270,-4 7-90,4 1 180,-5 6-270,-4-1 271,-1 4-91,-8-4 0,-5 9 90,-6 1 0,-7 4 180,-6 0-90,3 0 90,-5 0 0,10-5 90,1 0 90,10-8 180,1-2-180,7-4 0,-3 1 89,4-5 1,4 3-180,-3-7 0,7 7 0,-3-7 180,5 3 180,3-4-181,1 0 1,9 0-360,1 0 180,-5 0-719,-2 0 269,1 0 270,-7 0-360,7 0 0,0 0-989,-3 0 90,8 0 1349,-9 0 0,0 0 0,-5 0 0</inkml:trace>
  <inkml:trace contextRef="#ctx0" brushRef="#br0" timeOffset="25144">11499 4158 7533,'-5'0'629,"1"4"-719,4-3 270,0 7 360,0 2-180,0 4 449,0 5-539,0-5-90,0 0 360,0-1-360,0 6 89,0 0-89,0 0-449,0-6 179,0 1-270,0-4 0,0-1-90,0-4 90,4-5-629,-3-5 179,8-4 181,-4-9 539,4-6-270,0-4 810,1 8-180,-1 3-180,-4 7 179,3 5-89,-7-3-90,4 7 1080,-1-3-361,1 4-89,4 0-450,1 0-180,-5 4 449,3 1-449,-3 4 90,4 1-360,1-1-449,-5 4 269,3-2 270,-3-2-1079,5-1 89,-1-3-449,4 5 1529,-2-5 0,2-1 0,-3-4 0</inkml:trace>
  <inkml:trace contextRef="#ctx0" brushRef="#br0" timeOffset="26750">11835 3991 7533,'-6'0'629,"2"0"811,4 0-1261,9 0 1,-7 0-90,10 0 180,-3 0-90,2 0-360,2 0-3097,-4 0 3162,1 0-515,-1 0 271,4 4-721,-2-3 271,2 3 809,-8 0 0,4 1 0,-4 4 0</inkml:trace>
  <inkml:trace contextRef="#ctx0" brushRef="#br0" timeOffset="26933">11872 4130 7443,'0'5'0,"4"-1"0,1-4 809,0 0-359,-1 0-90,1 0-180,0 0-180,4 0-450,0 0 180,1-4-719,3-1 269,6 0 720,-4 1 0,3 0 0,-9-2 0</inkml:trace>
  <inkml:trace contextRef="#ctx0" brushRef="#br0" timeOffset="27276">12216 4065 7533,'0'5'-1260,"0"-1"1350,0-4 180,0 4 90,0-3 90,0 8-360,0-8 180,0 7 179,0-3-89,0 4-270,0 1 90,0-1 450,0 0-451,0 1 181,0 3-180,0-3-360,0 4 90,0-5-359,0 0 89,0-3-720,4 2 271,-3-7 179,8 3 630,-8-4 0,7-4 0,-3-1 0</inkml:trace>
  <inkml:trace contextRef="#ctx0" brushRef="#br0" timeOffset="27478">12226 3898 7533,'-6'-11'-270,"2"-1"0,0 11 1169,3-8-359,-3 8-180,4-3 539,0 4-1258,0 9 179,8-3-630,-2 3 181,12-1 629,-12-2 0,7-1 0,-8-1 0</inkml:trace>
  <inkml:trace contextRef="#ctx0" brushRef="#br0" timeOffset="27986">12533 3618 0,'0'-9'0,"0"4"1333,0-3-794,0 7 2737,0-3-2534,0 16 477,0 8-769,0 13-180,4 8-91,-3-11 3097,3 5-2800,-4-11-296,0 0 0,0 7-180,0-7 90,0 9 90,4-6 0,-3 1-360,3 0 180,-4 4 0,0-3-90,0 7 90,0-3 270,0 17-450,0-14 90,0 9-45,2-17 0,1 1-45,-2 10 90,0-12 0,2 0 90,1-1-359,-3-3 179,7-7 0,-7 5-270,3-10 0,-4 2 1,4-4-271,-3-3 90,4-2-359,-5-4 179,0-9 810,0-1 0,4-8 0,1-1 0</inkml:trace>
  <inkml:trace contextRef="#ctx0" brushRef="#br0" timeOffset="28418">12793 3888 7533,'-5'-5'-540,"4"1"1170,-3 4-271,4 0 91,0-4-270,0 3 450,0-3-450,4 4 0,2 4 359,3 1 91,8 8-360,-5-2 89,5 2 1,5 5-180,-9-7 0,12 7-3302,-14-5 3122,6-3-266,-2 4 446,-1-5-180,8 9 0,-11-3 0,7 4-90,0-2 3260,-3 2-3170,4-4-322,-6 3-127,-4-13-541,-3 3 91,6-6-1260,-2 2 1709,5-4 450,-2-4 0,-3-6 0,-1-4 0</inkml:trace>
  <inkml:trace contextRef="#ctx0" brushRef="#br0" timeOffset="28669">13230 3814 7533,'-14'-5'2158,"4"0"-1618,6 5-810,0 5 180,-1-4 180,-9 7 0,4 1 90,-7 6 90,-2 7-3482,3-6 3392,-1 6-975,7-8 615,-3 5 270,-6 8-180,0-7 90,-4 11-180,-4-3 0,11 1 3089,-10-1-3629,7 7 451,4-13 1547,-3 9-2268,5-8 181,6-4 809,3 0 0,9-6 0,5-3 0</inkml:trace>
  <inkml:trace contextRef="#ctx0" brushRef="#br0" timeOffset="29101">13286 4093 7533,'5'4'0,"3"-3"359,2 7-89,-4-3-180,2 5 90,-8-1 0,0 0 450,0 5-1,0 4-179,0 2-180,0 3 90,0-5-180,0-3-360,0-2 180,0 1 180,0-8-720,0 6 270,0-11 180,4 3-899,2-4 89,3-4 1,0-1 359,-4-4 540,8-13 0,-7 6 0,7-11 0,-7 8 0,2 5 0,-7 0 0,3 5 0,0 0 270,-3-1 629,7 5 541,-7-3-901,4 7 91,-5-3 179,4 4-359,-3 4-90,7 5-180,-3-3-90,0 7 90,4-4 0,-4 1-360,0 4 90,8-5-810,-11-4 451,14 4-1350,-10-8 989,8 7 270,-1-7 181,-2 3 359,2-4 0,-4 0 0,1 0 0</inkml:trace>
  <inkml:trace contextRef="#ctx0" brushRef="#br0" timeOffset="40925">13752 3600 7443,'8'9'1709,"2"5"-900,9 4-539,-5 2 630,12 19-361,-5-4-359,-5-10 0,0 1 270,8 20-481,-10-22 0,-2-1 301,4 23-45,-7-20 0,0-1-45,0 27-2740,-4-5 2380,-1-5 270,-4 2-465,0-5 375,-4 12-2131,-1-17 1952,0-3 232,-4-8-143,4 1 1589,-8-1-1859,2 0 360,2-8-450,1-2 273,3-4-632,-5-4 3571,1 0-3841,4-5 269,-3 0-899,7 0 1709,-4-5 0,10 0 0,0-4 0</inkml:trace>
  <inkml:trace contextRef="#ctx0" brushRef="#br0" timeOffset="46638">14309 4065 7533,'-5'0'1079,"1"0"-1349,4 0 90,0 4 0,0-3-629,0 3 809,4-4 0,-3 4 0,3 2 0</inkml:trace>
  <inkml:trace contextRef="#ctx0" brushRef="#br0" timeOffset="51396">14868 3628 7533,'-11'9'629,"-1"4"-3906,11-2 1344,-3 2 3881,0 5-1768,3-3 950,-8 4-951,8-1 1,-7 0-90,7 2 90,-3 7 3096,0-8-2530,-1 16-836,-1-9 360,-2 10-180,7-8 0,-3 0-90,4 0 90,0 12-90,0 4-90,0 8 0,4-6-866,-3-13 776,7-6 90,-2-8-180,3-5-269,0-1-451,9-3 181,-7-5 269,11-1-2737,-12-4 2339,8-4 1637,-4-5-699,1-6 0,2 1 0,-2 0 0</inkml:trace>
  <inkml:trace contextRef="#ctx0" brushRef="#br0" timeOffset="51737">15007 4056 7533,'-9'18'1079,"4"-3"-719,1-2-90,0-4 0,3 1-3547,-4 3 3022,5-2 1654,0 10-1219,0-9-270,5 5 180,4-8-360,9-3 90,-2-2 180,6-4 0,-12 0-450,4 0 3572,3-8-3212,-6 5-89,7-9-91,-9 7 0,1-4 270,-1-1-90,-4 1 0,3 0 180,-7-1-90,4 1 90,-5 0 90,0-1 0,-9 1-180,7 4 0,-14-3 90,5 7-90,-7-8 0,-1 8 0,5-3 0,0 4 0,5 0 0,-5-4-90,4 3-90,-3-3 180,7 4-990,2 0 181,4 0 809,4 4 0,2 1 0,3 5 0</inkml:trace>
  <inkml:trace contextRef="#ctx0" brushRef="#br0" timeOffset="52416">15240 4149 7533,'9'0'0,"1"0"0,3 0 0,-3-4 0,4-6 0,-5 0 0,1-8 0,-1 4 0,0-1 0,-4-2 0,4 6 0,-8-2 1979,3 4-900,-4-1-629,0 5-270,0-3-1,0 3-538,-4 0 269,-2 1 180,-3 4-90,0-5-90,-5 4-90,-4-3 0,-6 8 0,4 2 90,-1 3-180,10 0 180,-2 5-90,8-4 180,-4 3 0,8 1-90,-3 0 1,4 1-181,9 19 270,-3-20-90,7 16-180,5-25 180,-3 0 180,8-5-90,-9 0-90,4-9 270,-8 3-180,4-7-90,-5 3 270,-4 1-270,4-9 90,-4 7 180,0-6-90,3 3-90,-7 4 0,3-4 180,-4 5-90,0 0 89,0 4 91,0-4-270,0 8 810,0-3-720,0 12 0,0-1 180,0 18-1,0 0-179,0 4 90,0 2-90,0-11 90,0 7 0,0-4-90,0 5 0,0 0 0,0 0-90,0 0 90,0 0 0,0 16-375,0 9 330,0-18 0,0 0 45,0 3 0,0-1-45,1-10 0,-2 0 45,-3 21-90,3-20 90,-3 0 90,-4 16-320,6-16 140,-11 12 0,8-22 0,-4-3-90,4-6 0,-4-1 90,4-7 90,-4 3-540,-5-4 544,-4-8-184,-2 2-449,2-12-1,-8-8 180,13 4 90,-8-13 0,15 11 90,2 0 180,4-3-269,0 3 269,4-12-90,6-6-90,4 3 229,5 2-139,4 11 0,-4 6-629,16-11 359,-9 10 90,10-6-899,-8 13 349,9-8 1,-7 7 0,6-8 0</inkml:trace>
  <inkml:trace contextRef="#ctx0" brushRef="#br0" timeOffset="60920">15723 3674 7533,'-9'5'0,"4"0"180,1-1-270,4-3 359,-4 3-269,3-4 270,-3 0-90,4 4-90,4-3 0,-3 3 0,7-4 90,-3 0 90,8 0-180,2 0 0,-1-4 90,0 3-90,-1-7 0,-2 3-1,2-5 1,-4 1-180,5 0 360,0-1-450,1-3 1,2 3 179,-6-4-90,-2 9-90,-5-3 270,0 7-180,-3-3 90,4 4 0,-5 0-90,0 4 180,0-3-90,0 7 0,0-3 90,0 9-90,0 0 0,0 1 0,0 2 180,0-2-91,0 3-89,0 1 180,0 16 90,4 0-90,-2-8 0,1 1-2868,2 11 3048,-1 6 89,0-4-396,-3 11 37,8-4-313,-8-2 403,3-14-270,-4 0 180,4 5-90,1 9-90,0-2 845,4-7-845,-8-10-2210,3-8 2300,-4-5 226,0 4-226,4-8 0,-3 7-270,3-6 90,-4-2 0,0-1 696,0-7-786,4 8 3392,-3-8-3392,3 3-449,-4-4 269,0-4-1619,-4-22 2069,3 3 0,-11-17 0,1 12 0</inkml:trace>
  <inkml:trace contextRef="#ctx0" brushRef="#br0" timeOffset="61248">15993 3702 7892,'0'-5'1260,"0"1"-900,9 4 179,5 0-89,14 8-270,-3-2 90,-2 8 269,2 3-359,-12-1-90,9 2 270,-5 4-360,-10-6 270,10 2 90,-16 4-360,7-7 90,-7 4-90,-1 7 0,-5-1-180,-8 8 90,-6-1-360,-5-4 0,-4-4-539,-4-2 539,12-7-539,-2-6 449,8-5 90,4-4 180,1 0-809,0 0 1079,8 0 0,-3 0 0,4 0 0</inkml:trace>
  <inkml:trace contextRef="#ctx0" brushRef="#br0" timeOffset="61634">16524 3730 7533,'0'-5'90,"-4"1"-90,3 4 0,-3 0 90,-1 0 629,4 0-179,-7 0-180,7 0-90,-7 0 359,3 0-269,0 4 0,-4 1 359,0 13-539,-1-3 0,0 8 540,-2 0-360,10 0 89,-11 1-179,12-1 0,-3-4-90,4-1 0,0 1 90,0-1-91,0 1-89,0 12 0,0-14-90,0 13-539,8-11 629,-6 1-90,11-2-810,-4 4-989,10-6 900,1-2 269,-2-2 630,8-6 0,-9-1 0,9-1 0</inkml:trace>
  <inkml:trace contextRef="#ctx0" brushRef="#br0" timeOffset="64204">16719 3702 7173,'-5'0'360,"1"4"-1,4-3 361,0 3-360,0 1 90,0-4-91,4 7-89,6-7-90,0 3-180,8-4 450,0 0-360,2 0-180,-2 0 90,8 0 180,-13 0-450,8 4 180,-7-3-90,-4 8 0,4-8 270,-5 7-180,-4-3 0,3 4 0,-7 5 90,4 0 0,-10 5 0,0-1-180,-12 5 180,1-3 0,-11 7 0,-5 1 90,6-4-90,-1-1-90,18-9 270,5-9-180,0 3 0,3-7 90,-3 7-90,4-7 90,0 3 90,0 1-90,4-4-90,5 3 360,6 0-360,7-3 90,2 3-450,8-4 0,-3 0 0,7 0 91,-15 0 89,5 0-990,-16-4 451,8 3-101,-8-3 1,8 0 0,-4-2 0</inkml:trace>
  <inkml:trace contextRef="#ctx0" brushRef="#br0" timeOffset="64637">17064 3879 7533,'-9'4'1259,"3"-3"-899,2 3 0,4 0-1,0 6 91,0 4-180,0 1 0,0-2 269,0 0-269,0 2-90,0-1-270,0 0 90,0-1 180,4-2-630,-3-2 181,4-1-451,-5-7 0,0 3 91,4-4-271,1-8 540,0 2 91,3-12-451,-3 4 540,5-1 0,-5 2 90,3-1 90,-3 4 630,5-3-450,-1 8-90,-4-4 629,8 8-629,-11-3 810,10 4-91,-7 4-629,0-3 540,0 8 89,-1-4-179,-3 4-270,7 4-450,-7-2-270,7 6 270,-3-10 90,4 5-450,0-7 181,1 4-1261,3-3 271,2-2 1259,7-4 0,-6 0 0,1 0 0</inkml:trace>
  <inkml:trace contextRef="#ctx0" brushRef="#br0" timeOffset="65756">17491 3777 5914,'0'0'0</inkml:trace>
  <inkml:trace contextRef="#ctx0" brushRef="#br0" timeOffset="66859">17407 3730 7533,'0'5'0,"-4"-1"-90,3-4 2338,-3 0-2158,12 0 90,-1 0 0,2 0 0,-1 0-270,-3 0 180,5 0-90,-1 0 180,0 0-360,1 0 0,3 0-270,-3 0 271,4 0-271,-5 0-90,0 0 180,1 0-539,-1 0 89,0 5 181,-3 0 629,-2 0 0,-8 7 0,-2-1 0</inkml:trace>
  <inkml:trace contextRef="#ctx0" brushRef="#br0" timeOffset="67073">17435 3879 7533,'-4'5'359,"3"-1"-179,-3-4 1260,4 0-1081,8 0 1,3 0-180,7 0 270,1 0-720,0 0-719,-1 0 539,-3 0 270,-2 0 90,-4 0-1169,5 0 1259,4 0 0,-2 0 0,2 0 0</inkml:trace>
  <inkml:trace contextRef="#ctx0" brushRef="#br0" timeOffset="67346">17798 3804 7533,'-5'5'180,"1"0"179,4 4-179,0-4 0,0 4 180,0-8 180,0 11-450,0-6 269,0 3-89,0 0 0,0-4 0,-4 4-180,3 1 0,-3-1 90,4 0-90,0 0 90,0 1 89,0-1-448,0 0 268,0 1-89,0-5 90,0 3-449,4-3 179,-3 5 180,3-5-990,0-1 451,-3-4 269,8 0-990,-4 0 451,0 0 809,3-4 0,-3-6 0,5-4 0</inkml:trace>
  <inkml:trace contextRef="#ctx0" brushRef="#br0" timeOffset="67537">17798 3563 7533,'-9'0'1079,"4"0"-449,1 0-181,4 0-89,0 4-360,0-3 0,0 7 180,4 1 0,1 2-180,4-2 180,-3-1 0,2-7-1260,-3 8 631,4-8 449,1 7 0,-1-7 0,0 3 0</inkml:trace>
  <inkml:trace contextRef="#ctx0" brushRef="#br0" timeOffset="69574">18087 3591 7533,'5'5'1169,"4"3"-899,-4-7 270,4 7 179,0 2-449,1 0 90,-1 7 90,4 2-271,-6 1 1,5 2 270,-7 5-90,0-2-180,-1 3 0,-4-5 179,0 0-89,0 4-90,-4 7-360,-1 3 180,-4-12 90,0 0-270,-1-2-89,-3 2 89,2 7-720,-2-8 181,0-2-721,2-7 1440,-11-6 0,11-9 0,-6-5 0</inkml:trace>
  <inkml:trace contextRef="#ctx0" brushRef="#br0" timeOffset="69974">18497 3879 7533,'-11'0'1259,"3"0"-1079,8 0 719,-4 0 1,3 0 179,-3 0-1439,4 4 360,0-3 0,0 3 0,4-4-1169,-3 0 539,7 0 361,-3 0 269,0-4 0,4 3 0,-4-3 0</inkml:trace>
  <inkml:trace contextRef="#ctx0" brushRef="#br0" timeOffset="70742">18775 3656 7623,'-5'-6'629,"1"-2"91,4 7-450,0-3 179,0 0-179,4 3-90,1-7-180,4 7 180,1-8 0,-1 8-180,0-3-90,5 0 270,-4 3-90,8-3-270,0 4 180,-2 0-270,1 0-3007,-7 0 2982,-1 0 295,-4 0-90,3 0 90,-6 4 90,6-3-270,-7 11 180,3-1 180,-4 3 0,0 12 3096,0-9-2710,-4 9-386,3-3-90,-3-3-54,4 7 233,-4-4-573,2 5 484,-2 0-91,4 0 91,0 13-90,0-2-1532,0-12 0,0 1 1262,0 11 180,0 1-196,4 5 106,-2-1 90,6-1-90,-7-3 0,7-8 90,-3-6-179,0 5 322,4-5-323,-8-5 180,7 6 0,-7-13-90,3 0-180,0-5 90,-3 1 3307,3-5-3757,1 3 260,-4-7 100,3 3-540,0-8 1,1-9 359,0-7-270,-1-4-100,-4-7 1,0 2 0,0-8 0</inkml:trace>
  <inkml:trace contextRef="#ctx0" brushRef="#br0" timeOffset="71036">19017 3749 7533,'0'-15'-90,"0"6"-90,0 1 720,4 2-91,-3 1 271,12 1-450,-7 4-270,7 0 539,-7 0-179,2 0-90,-3 0 180,4 0-90,5 4-270,-4 6 89,3 0-179,-7-1 180,-2 4-90,-4-7 90,4 7-180,-3 1 90,3 0 90,-4 1-90,-4 2 0,3-6 0,-7 2 0,2 0-180,-3 2 90,4-1 90,-3 0 0,3-5-540,-5 5 180,1-4 180,4-1-1079,-3-1 629,2-2 180,1-1 181,-3-1-631,7-4 360,-7 0 0,7 0 450,-4 0 0,1-4 0,-1-1 0</inkml:trace>
  <inkml:trace contextRef="#ctx0" brushRef="#br0" timeOffset="71363">19436 3628 7533,'5'0'539,"-1"0"-179,-4 0 0,5 0 0,-4 0 629,3 0-359,-4 4 89,-4 5-359,3 2 0,-4 6-180,1-2 180,-1 3-180,0 1 0,-3-1 179,2 5-179,1-3 270,-3 15-540,3-13 90,-4 9 90,3-5-3367,2-5 3252,4 6-352,0-8-253,0-1 360,4 1 180,2-5-1529,7 8 810,-3-11 359,4 7 90,-1-13-719,-2 3 1079,6-7 0,-2 4 0,3-5 0</inkml:trace>
  <inkml:trace contextRef="#ctx0" brushRef="#br0" timeOffset="72550">19678 3600 7533,'0'5'449,"0"3"-179,0-7 0,4 8 720,6 4-631,0-2 271,7 19-270,-2-13-90,-1 10-1,0-9 1,-1 1-90,-2 0 0,2 3-90,-4-2-90,1 3 270,-1-5-90,0 1-450,1 0 270,-1-5-90,0 4-899,1-8 539,-1 7 270,0-6 0,1 2-450,-1-8 271,0 4 89,5-8 0,-4 3-899,3-4 449,-3-4 720,-1-1 0,4-9 0,2 0 0</inkml:trace>
  <inkml:trace contextRef="#ctx0" brushRef="#br0" timeOffset="72774">19985 3553 7533,'-9'5'899,"0"4"-359,-1-4-180,5 4-1,-3 1 1,3-1-180,-5 4 90,1 2-90,0 3 90,-5 1-90,4 4 89,-8 0 91,1 9 0,-1 2-450,-10 3-726,8-6 0,0-1 816,-3-3-270,5-8 90,-1 4 180,0-4-30,5-1-1050,0-3 441,9-2 369,-3-4-719,7 1 449,-3-5 853,12-1 1,7-8 0,8-1 0</inkml:trace>
  <inkml:trace contextRef="#ctx0" brushRef="#br0" timeOffset="73164">20088 3842 7533,'-19'9'1349,"5"0"-1079,0 1 539,9-1 91,-3 8-630,2-5-360,1 10 90,-3-8 90,7 0-180,-7 4 270,7-8 89,-3 8-359,4-8 1,0 4 89,0-5-360,4-4 180,-3 3 180,7-6-900,1 2 541,2-8 89,2-2 90,-4-3-630,5-4 450,-4 2 1,4-6-1,-5 6 90,0-6 90,1 6 0,-1-2 180,0 0 0,-4 6-180,4-5 900,-4 7-450,0 0-180,3 1-90,-3 4 899,1 0-449,2 0-90,-8 0-180,4 0 629,0 0-269,-3 0-180,4 4 269,-1-3-179,-3 7-90,3-7-90,0 7-270,-3-3 180,3 1 89,0 6-89,2-6 0,3 3-1169,0-4 719,-4-1 0,8-3-1259,-7 3-1349,16-4 1978,-7 0 900,0-4 0,1-1 0,-5-5 0</inkml:trace>
  <inkml:trace contextRef="#ctx0" brushRef="#br0" timeOffset="73536">20441 3498 7533,'-6'-6'-900,"2"2"450,4 4 2249,0 0-269,0 4-1171,0 1 271,0 1 90,0 2-451,0-3 91,0 4 0,0 1-180,0-1 0,0 0 90,0 5 89,0 0-89,0 1-270,0 2 360,0 6-270,0 2 360,0 15-270,-4-14-180,3 9 180,-3-11-1,0 4-179,-1 8-89,-5 2-813,5 0 812,1-6 0,0-5-676,3 5 586,-7-6 180,7 9-539,-4-3 269,5-6 180,0 5-450,0-12 180,0-1-989,5 9 809,-4-10 1109,3 5-1198,0-13 918,-3 0-649,3-4 90,-4 4-629,4-8 359,-3 7 540,3-7 0,-4 7 0,0-3 0</inkml:trace>
  <inkml:trace contextRef="#ctx0" brushRef="#br0" timeOffset="75526">20608 3684 7533,'-5'0'-180,"1"0"630,4 0-271,-4 0-89,3 0 900,-3 0-720,12 0-270,-2 0-90,8 0 180,-1 0 0,-3 0 90,4 0-91,-5 4-178,0-3-1,5 3 180,-4-4-270,-1 4 90,4-3-90,-7 7 180,3-7-180,0 12 90,-8-11 0,3 10 90,-4-2-180,-4 4 180,3 5 0,-8-5-90,4-1 90,-4-3-90,0-1 90,-1 5 90,1 0-180,-4 5 360,2-1-90,-2-3 0,8-2-180,0-4 90,1-3 90,3 2-180,-3-7 90,4 7 0,0-7-90,0 7 179,4-2-268,1-1 89,5-1 89,-5 0 1,3-3-359,-3 3 179,9-4 0,-4 0-450,4 0 180,-1 0 180,-3 0-719,16 0 449,-13 0 180,12 0 270,-10-4 0,4-1 0,-1-4 0</inkml:trace>
  <inkml:trace contextRef="#ctx0" brushRef="#br0" timeOffset="75903">20943 3860 7533,'-5'5'180,"1"4"89,0-8-269,3 7 720,-3-3-360,0 5 90,2-1-271,-2 0 91,4 0-90,0 1 0,-4-1 0,3 0-180,-3 1 180,4-1 0,0 0-90,0 5 270,0-4-720,0 3 270,0-7 90,0-2-810,0-4 450,4 0 181,-3 0 89,7 0-630,-6 0 360,6 0 0,-3-4 91,4-2-361,-3-3 270,2 0 0,-3 0 91,4-1 89,-4 5 180,4-3 0,-8 3-90,7-1 90,-7 2 0,7 0 359,-7 3-179,3-3-180,1 4 90,-4 0 1260,3 0-631,0 0-269,-3 0-180,3 4 90,-4-3-91,0 7-89,0-7 90,0 12-630,4-11 1,-3 10-721,12-6 630,-11-1 91,10-1 179,-11-4 180,7 0 0,-2-4 0,3-1 0</inkml:trace>
  <inkml:trace contextRef="#ctx0" brushRef="#br0" timeOffset="76104">21139 3804 7533,'0'-5'359,"4"1"1,-3 0-90,3 3-180,0-3 0,-3 4 90,8 0-90,-8 0 0,7 0-90,-7 0 90,7 0 0,-3 0-90,5 0-450,-1 0 360,0 0-809,-4 0 359,4 4 360,-4-3 180,0 3 0,3 0 0,-2 1 0</inkml:trace>
  <inkml:trace contextRef="#ctx0" brushRef="#br0" timeOffset="76304">21213 3907 7533,'-9'0'809,"4"0"-359,1 0 629,4 0-1348,8 0-91,2 0 270,5 0 0,2 0-1169,2 0 989,-4-4 270,3 3 0,-4-3 0,0 4 0</inkml:trace>
  <inkml:trace contextRef="#ctx0" brushRef="#br0" timeOffset="76564">21483 3860 7533,'-5'0'539,"1"0"181,0 0-630,3 0 630,-3 0-271,4 4-89,0-3-90,-5 8-180,4 0-180,-3 1 90,4 4 270,0-1-360,0-7 0,0 11 270,0-15-90,0 10-630,0-6 270,0 3 180,0-4-1169,0 3 180,4-7 809,-3 4 270,4-5 0,-1-5 0,1 0 0</inkml:trace>
  <inkml:trace contextRef="#ctx0" brushRef="#br0" timeOffset="76751">21483 3572 7533,'-5'0'2069,"1"0"-1620,4 0-89,0 4 0,0-3-540,0 11 90,0-9 0,0 9-360,4-7 270,-3 4-89,3-3 269,0 2-900,-3-7 360,8 7 181,-8-7 359,7 3 0,-3 0 0,4 2 0</inkml:trace>
  <inkml:trace contextRef="#ctx0" brushRef="#br0" timeOffset="77644">21696 3479 7533,'0'-5'-90,"0"1"719,0 4-269,0-5 90,0 4-270,0-3 180,9 8 89,1 2-89,9 3 180,-5 0-270,0 0 89,-5 1 91,0 3-90,1-2-90,-1 2 0,-4 0 90,3-2-181,-7 6 1,8-2 0,-8-1 180,3 4 90,-4 5-180,0 10 89,-4 9-179,-6 5-90,-4-1-871,-9 1 961,8-13-809,-3 1 359,9-16 180,-5 4-540,0 8 90,-9-1-2068,8 12 1618,-6-14 990,10-1 0,-2-12 0,4-2 0</inkml:trace>
  <inkml:trace contextRef="#ctx0" brushRef="#br0" timeOffset="82987">15678 4353 7533,'-6'0'-360,"2"0"0,4 0 630,-4 0 0,3-4-270,-3 3 270,4-3 359,0 4-449,-4 0 90,3 0 630,-3 0-721,12 0-89,-6 0 0,10 0 0,-6 0 90,3-4 0,4 3-90,1-3 0,1 4 0,-2-4-90,0 3 90,-2-4 180,10 1-360,-9 3 0,5-3 180,-7 4-180,-1 0 0,0 0 180,5 0-180,0 0 180,1 0-90,-2 0 0,-3 0 90,-1 0 0,4 0-90,-2 0 90,6 0-90,-2 0 90,3 0 89,-3 0-89,7 0 0,-7 0-3367,8 0 3342,-5 0-83,26 0 18,-19 0 90,18 4 0,-28-3-180,2 3 0,-2 1 180,-1-4-180,0 3 90,-1 0 90,-3-3-180,8 3 90,-4-4 0,1 0 0,7 4 90,10-3 0,-5 3 3186,12-4-2944,-19 0-332,15 0 270,-14 0-18,19 0-252,-20 0 90,7 0 0,-12 0-90,2 4 0,-2-3 90,-1 4 0,8-5-270,-6 4 270,6-3-90,-3 3-90,12-4 180,3 4-90,0-3 0,1 3 0,-2-4 180,-8 0-91,6 0-89,0 0 90,-9 0 0,5 0-90,-9 4 90,-4-3-90,9 4 90,-4-5-90,4 0-90,12 4 180,-12-3-270,16 3 180,-20-4 90,8 0-90,-1 2 0,1 0 180,4-1-180,21 3 0,-34-4 0,1 0 180,-5 0-180,8 0 0,-6 0 90,6 0 0,1 0 0,13 0 0,-9 0-180,13 0 180,-17 0-90,5 0-90,-4 0 90,11 0 0,-9 0 90,14 0-90,-11 0 180,3 0-1300,-4 0 1120,0 0 0,0 0 90,4 0-90,-3 0 0,7 0 90,-7 0 0,4-4-647,7 3 557,-9-3 90,9 4 0,1 0-90,-6-4 0,10 3 45,-18-2 0,0 2-45,14 1 45,-14 0 0,0 0-45,23 0 0,-14 0 90,12 0-90,-19 0 0,11 0-1399,-6 0 1399,12 0 0,-8 0 45,-7 0 0,0 0-45,12 0 90,-14 0 0,-1 0-90,10 0 90,-1 0-90,4 0-1127,0 0 0,2 0 1172,-15 0 0,1 0 0,24 0 0,-2 0-475,-4-5 430,-18 5 0,0-1-123,16-3 213,-1 4-90,7 0 0,-1 0 90,-2 0-180,-2 0 90,0 0 90,-4 0-90,5 0-90,-1 0-706,5 0 796,-3 0 45,-21 0 0,0 0 1261,21-4-1306,2 3 0,-8-3 45,-7 4 0,1 0-45,16 0 179,-13 0 0,-1 0 1,14 0-90,-25 0 0,0 0-90,17 0 0,6 0 90,-4 0 0,6 0-90,-24 0 0,0 0 0,0 0 0,-1 0 45,2 0 0,-2 0 45,21-4-90,-21 3 0,0 1-180,16-4 225,-14 1 0,1 1-45,-4 2 0,1-1-45,3-1 0,0 0 45,-2 2 0,0 0 45,0-2 0,0 0-45,23 1-90,0-3 90,0 0 45,-14 3 0,2 1 0,-8-2 0,0 0-45,18-1 0,-1 2 0,-20 0 0,0 1 0,6-3 0,-1 1 0,9 2 0,4 0-90,-4 0 90,1 0 0,-2 0 0,-4 0-180,-4 5 0,3-4-180,10 3 360,-14-4 398,3 4-1028,-17-3 180,-8 3 3012,4-4-4182,-5 0 1371,-4 0-291,3 0 1496,-7 0-2755,3 0 1799,-12 4 0,-10-3 0,-11 3 0</inkml:trace>
  <inkml:trace contextRef="#ctx0" brushRef="#br0" timeOffset="84100">16859 4818 7533,'-5'0'-90,"-3"0"90,7 0 1079,-4 0-629,22-4 0,0-1-91,15-4-269,-9 0 90,0-1-180,-4 5 180,4-7-90,-8 10-180,3-11 90,-9 12 0,0-7-180,5 3 180,-8 0-90,6-4 180,-7 8-270,1-7 270,2 3-270,-3 0 180,0 0 0,-1 1-90,1 3 90,-4-3 0,3 4 90,-4 0 90,0 4-90,4-3 0,-3 8-90,3-4 180,-4 4-180,4 0 0,-3 1 270,3 7-90,-4 7 0,4 1-90,-3 2 89,2 2 1,-1 2-90,-2 2-135,0 0 0,0-1 135,0-4 0,0 0-90,0 0-90,0-1 180,0 10 0,0-7-90,0 2 90,0 3-270,0-13 90,0 4 90,0-12-539,0-1 269,0-7 90,0 7-719,0-12 179,4 3 540,-3-4-899,7-4 449,-7-5 180,7-6 450,-7-8 0,4 0 0,-5-5 0</inkml:trace>
  <inkml:trace contextRef="#ctx0" brushRef="#br0" timeOffset="84372">17166 4753 7533,'0'-10'180,"0"-2"-180,0 11 0,0-4 719,4 5-359,-3-4-180,8 3 0,-8-3 449,7 4-359,-3 0 0,8 0-90,-3 0 1259,28 12-1259,-22-4 0,18 9-180,-25-7 180,1-1 180,-1 4-450,-4 2 0,-1 3 90,-4-3-90,0 7 90,-12 1 0,-4 15 0,-12 0 90,5-5-360,4-6 180,1-9 0,4 1-899,-8 0-1,-2-5 630,5-5 1,1-4 89,13-5 270,1 0 0,0-9 0,-2-1 0</inkml:trace>
  <inkml:trace contextRef="#ctx0" brushRef="#br0" timeOffset="84680">17575 4632 7533,'5'-14'-270,"3"5"630,-6 4-91,2 5 1620,-4 0-899,0 5-181,0 4-449,-4 1 90,2 4-90,-2-1 89,0-3-269,3 8 0,-7-4 0,7 5 180,-7 4-180,2-4 0,1 4-180,1-4 270,0-1-91,3 1 1,-3 0-629,4-1 359,0 1 90,0-5-1170,0 4 631,4-4 179,1 1-1079,4-2 539,1-3 450,-1-1-1349,9 0 1080,-3-4 719,8 4 0,-4-8 0,-1 3 0</inkml:trace>
  <inkml:trace contextRef="#ctx0" brushRef="#br0" timeOffset="85591">17826 4670 7533,'-5'-5'449,"1"4"-269,0-3 450,3 4 0,-3 0-91,4-4-269,0 3 180,0-3-360,4 4 270,5 0-180,6 4 89,3 1-89,-3 0-180,-2 4 0,-3-8 180,-1 3-90,-4 0-270,3-3 0,2 7-179,0-7 179,-1 8 90,0-8-270,-8 7 90,3-3 180,-4 4-360,0 5 91,0 0-1,-9 9 180,3-7 90,-3 5-90,-3-10 180,9 6-90,-9-7 0,7 4 180,-9-1 0,4-2-180,-3 2 180,3-4 90,1 1-270,4-1 0,-3-4 450,7 3-180,-8-6 0,8 6-180,-3-7 180,4 3-1,0-4-89,0 4 270,0-3 0,4 3-270,1 0 90,5-3-90,-1 4-90,9-5 0,-3 0-900,12-5 181,-3 4 629,0-7-1529,-2 7 799,-3-7 1,0 3 0,-1-5 0</inkml:trace>
  <inkml:trace contextRef="#ctx0" brushRef="#br0" timeOffset="85983">18143 4828 7533,'-15'4'1349,"6"-3"-1079,5 7-180,0-3 809,3 0-359,-3 4 90,0 4-271,3-1-179,-4 5 0,1-3 0,3-4-180,-3 7 180,4-6 0,0 2-180,0-3-90,0-1-450,0 0 270,0-4 90,4 4 90,-3-8-1349,12 3 1080,-11-8-1800,22-18 1619,-15 4 270,13-9-90,-13 14 360,-4 0 90,3 6-180,-3-5 0,1 7 270,2-4-90,-7 3-90,3 2-180,0 0 1080,-3 3-91,7-3-719,-6 4 1709,2 0-719,0 4-541,-3-3-269,3 7 90,-4-2-450,4-1 180,-3 3-90,3-3-90,-4 4 180,4-3-90,-3 2 180,4-7-1709,-1 7 1349,1-3-1529,4 1 360,1-2 1349,-5-4 0,3 0 0,-3 0 0</inkml:trace>
  <inkml:trace contextRef="#ctx0" brushRef="#br0" timeOffset="86190">18394 4716 8432,'0'-5'1259,"0"1"-989,0 4 0,4 0-180,-3 0 360,8 0-90,-4 0-91,0 0-179,3 0 90,2 0-90,0 0-899,3 0 449,-3 4 90,3-3-1079,-7 3 629,7-4 360,-12 4 1,7 1 359,-7 1 0,3 6 0,-4-2 0</inkml:trace>
  <inkml:trace contextRef="#ctx0" brushRef="#br0" timeOffset="86349">18404 4856 7533,'-5'5'0,"4"3"809,-3-7-179,4 3 1619,0-4-2159,4 0 269,2 0-988,7-4 269,-3 3 180,8-7 180,13 7 0,-8-8 0,12 4 0</inkml:trace>
  <inkml:trace contextRef="#ctx0" brushRef="#br0" timeOffset="86590">18747 4781 7533,'-5'10'2428,"1"-5"-2248,4-1-989,0-4-1,0 4 540,0-3 270,0 7 0,-4-7 0,3 8 900,-3-4-540,4 4 89,-5 0 91,4 1-270,-3-1-90,4 0 180,0 1-91,0-1 1,0 4-180,0-2-450,0-2 270,0-1 0,0-3 270,0 5-1169,0-5 539,0-1 180,4-4-989,-3 0 0,12 0 1259,-11-4 0,10-5 0,-7-6 0</inkml:trace>
  <inkml:trace contextRef="#ctx0" brushRef="#br0" timeOffset="86781">18812 4567 7533,'-14'4'0,"5"-3"0,4 4 1259,5-5-449,0 4-361,0 1-179,0 0-180,0 3 0,0-7-90,0 8 0,0-4 0,5 0-720,0 3 91,4-7-361,4 7 990,2-6 0,-1 6 0,0-3 0</inkml:trace>
  <inkml:trace contextRef="#ctx0" brushRef="#br0" timeOffset="88157">19213 4521 7533,'-5'-5'270,"4"0"-181,-3 1 1,4 3 270,-4-3 0,3 4-180,-3-4 90,4 3 1619,0-3-1350,-4 8-359,3 1 0,-3 4 90,4 1-90,0-1 0,0 4-270,-4 2 90,3 4 180,-4-1-3302,1 1 3122,3-1 90,-7 9 0,3 6-1,-5 6-268,5-2 89,-3-9 90,7-1 0,-3-8-90,0 8 90,3-3 90,-3 0-180,4 2-90,0-6 180,0 3 0,0-5-90,0 1-90,0 4 90,0-8 0,0 7 3366,0-12-3250,0 4-206,0-5 0,0 0 180,0-3-270,0 2-89,0-3-1,0 4-90,0-4-359,4 0 359,-3-5-180,3 0 1,0 0 179,-3 0 90,3-5 360,0-4 0,1-5 0,5-5 0</inkml:trace>
  <inkml:trace contextRef="#ctx0" brushRef="#br0" timeOffset="88941">19417 4679 0,'-9'0'0,"4"0"2322,1 0 826,4 0-1109,8 4-1859,-2-3 859,8 7-589,-9-3 2826,3 5-2800,-3-1-207,9 5-269,-4-4 270,8 3-270,-8-3 0,4-1 270,-5 0-90,0 1-270,0-1 90,1 0 0,-1-4-90,0 4 90,1-4 0,-1 4 0,0 0-90,1-4 180,-1 4 0,0-4-90,-4 0-180,4 3 90,-8-2 90,3-1-539,0 3 269,-3-3-90,7 4-630,-7 1 451,3-5-1080,-4 3 539,5-7 810,-4 3-719,3-4 539,0 0 450,-3-4 0,7-5 0,-3-6 0</inkml:trace>
  <inkml:trace contextRef="#ctx0" brushRef="#br0" timeOffset="89644">19753 4614 8612,'-6'0'1799,"-2"0"-1439,7 0-180,-7 0 180,7 0-1,-7 4-179,2 1-90,-3 0 90,0 3 90,-1-2-90,-3 3-180,3 4 0,-8 2 180,8-1 0,-8 4-180,4-8 0,-5 8 90,0-4-270,1 1 90,3 2 180,-2-2-180,6 3 0,-6-3 0,6 2 180,-2-6-270,4 6 0,-1-6 270,5 6-450,-7-2 180,10-1 0,-7 0 180,9-5-1079,0-4 449,0 3 271,0-2-1081,5-1 721,0-1 719,4-4 0,5 0 0,0 0 0</inkml:trace>
  <inkml:trace contextRef="#ctx0" brushRef="#br0" timeOffset="90120">19799 4818 7533,'-5'0'899,"1"0"-449,4 0-180,4 5-90,-3 0 629,3 12-359,-4-5-270,0 9 90,0-10 89,0 2-89,0 1-90,0 0 0,0 1-180,0 6 90,0-9-360,0 5 180,0-8 0,4 1-180,-3-5-539,8-1-91,-8-4-179,11-8 270,-10 2 269,10-12 90,-10 8 90,6-4 1,-7 1 359,7-2 0,-7 1 0,3 0 0,0 1 0,-3 3 0,4 0 0,-1 2 0,-3 3 0,3 0 269,-4 1 1,4-1-180,-3 4 1079,3-3-539,-4 4 989,0 0 0,9 0-1439,-7 4-90,6-3 180,-4 8-90,-3-4 0,7 4-180,-7 1-90,8-1 450,-4 0-630,4 0 180,0 1 90,1-5 0,-5 3-810,3-7 450,-3 3 181,0-4-631,4 0 360,-4 0-89,4 0 89,0 0 90,-3 0 0,2-4-539,-3-1 899,0-4 0,4-1 0,-4 1 0</inkml:trace>
  <inkml:trace contextRef="#ctx0" brushRef="#br0" timeOffset="90583">20264 4465 9242,'0'9'1259,"4"1"-629,-3-1-271,3 0-89,0 5 450,-3-4-1,7 12 181,2 1-540,-4 2 89,6-2-269,-6-6 270,-1-6-180,3 6 180,-7-2-180,7-1 89,-7 4-179,8-8-180,-8 8 360,7 0-180,-7 2-180,7 3 0,-7-5 0,3 1-234,-4 0 234,0-1-360,-5 11 0,-2 2 181,0-2-76,-1 4 0,-2-2-1094,-3-7 629,2 0 270,-6 3-1529,2-8 900,-3 4 359,-1-4 361,0-5 359,1 4 0,-5-8 0,0 3 0</inkml:trace>
  <inkml:trace contextRef="#ctx0" brushRef="#br0" timeOffset="119355">6327 6493 7533,'-5'0'1529,"1"0"180,4 0-1169,16 0-181,5 0 91,20 0-270,-11 0 0,5 0 0,-11 0 180,12 0-181,-6 0 1,2-4 270,-1 3-270,-14-4-2249,9 5 450,-12 0-989,5 0 1258,-5 13 1350,-4-6 0,-6 15 0,-4-8 0</inkml:trace>
  <inkml:trace contextRef="#ctx0" brushRef="#br0" timeOffset="119586">6401 6837 7533,'0'5'1079,"0"-1"360,0-4-899,4 0-180,2 0 809,15 0-809,-4 0 90,10-4-91,-9 3-89,5-7 90,5 3-180,-7-5 0,5 1-540,-4 4 180,-5-3 180,9 7-1619,-16-4 720,8 5-1710,-4 0 2609,9 0 0,-8 5 0,2 0 0</inkml:trace>
  <inkml:trace contextRef="#ctx0" brushRef="#br0" timeOffset="120691">7490 6260 7533,'-5'5'90,"0"0"-180,10-5-90,0 4 1529,8-3 0,10 7-629,10-7-450,14 3-91,-20-6 1,1 0-1899,21 1 1629,-3-7 90,-2 3-107,-5-5-792,12-3 449,-17 7 270,-7-3-1079,-5 9-720,-11 4 1979,3 6 0,-19 4 0,-5 5 0</inkml:trace>
  <inkml:trace contextRef="#ctx0" brushRef="#br0" timeOffset="121134">7555 6390 7533,'-10'6'1799,"1"-2"-990,9 0-269,0 1-90,4 4-270,2-3-1,3 2 91,0-3 180,5 4-450,0 5 180,9-4-180,-4 8-90,0-8-450,-5 3 270,-5 5-359,-4 6-2648,-1-4 2712,-4 6-73,0-11 458,-4 7-180,-5 6 0,-10 5 90,-5 0 24,5-5 246,1-9 3223,5-1-3223,2-8 612,-6 3-252,11-7-180,-3-2-90,9 0 359,-4-3-179,3 3 442,-3-4-352,8 0-270,1 0-1,5 0 181,-1 0-90,4 0 0,2-4-180,8 3 90,-4-3 0,8 0 90,-3 2-90,4-6 0,0 7 90,-4-3-1550,2 0 1100,-6 3-277,11-7 187,-2 7-989,0-4 360,2 5-810,-11 0 989,-2 0 1654,-4 0-844,-9 5 0,-1 0 0,-4 4 0</inkml:trace>
  <inkml:trace contextRef="#ctx0" brushRef="#br0" timeOffset="121716">7480 7125 7533,'-9'0'-720,"4"0"540,1 0 2699,4 0-1800,0 4-89,0 2-540,0 3 90,0 0-3392,0 5 3212,0-4 180,0 12 0,0-7 179,0 12-269,-4-3-90,3-5-90,-4-1-449,5-9-1170,-4 1 1439,3-5-540,-3-1 3752,4-4-4111,8-17 629,-1 1 271,10-16 269,-2 8 0,-1-3 0,0 12 1079,-1-11 90,2 10-269,-1-2-720,-1 8 359,-7 6 181,2 4-360,-3 0-90,0 0 89,-1 9-89,-4 1-90,0 4 0,0 4-180,0 9 0,0-5 0,0 4-1259,5-4 1079,-4-11-450,3 3 91,0-6-901,5-7-269,6 3 1260,-1-8 449,-5-1 0,0-4 0,-4-1 0</inkml:trace>
  <inkml:trace contextRef="#ctx0" brushRef="#br0" timeOffset="121883">7769 7125 7533,'14'-14'1709,"0"0"-1439,-5 9 89,0-3-179,1 7 180,3-3-360,-2 4-540,2 0 181,-4 0-991,-3 4 631,2 1 719,-7 4 0,3 5 0,-4 0 0</inkml:trace>
  <inkml:trace contextRef="#ctx0" brushRef="#br0" timeOffset="122054">7825 7228 7533,'0'5'899,"0"-1"-269,0 0 989,0-3-900,0 3-629,4-8 90,1 3-270,9-11 0,0 10 90,1-15-1529,6 11 720,-5-8 449,6 5 360,1 0 0,-7-5 0,1 0 0</inkml:trace>
  <inkml:trace contextRef="#ctx0" brushRef="#br0" timeOffset="122224">8104 7060 10321,'-5'0'1079,"-3"8"-719,7-1-270,-8 14 90,8-5-810,-3 11 361,4-12 179,0 3-1619,0-5 719,0-2 990,4 2 0,6-4 0,4 1 0</inkml:trace>
  <inkml:trace contextRef="#ctx0" brushRef="#br0" timeOffset="123115">7695 5618 7353,'0'6'809,"0"6"-719,0-2 90,0 9 90,0-1-180,-5 5 0,4 1 360,-7 0 134,0 5 1,-2 2-495,-6 9-377,3-4 1,-1-1-74,-5 8 181,5-10 89,5-10-774,0-6 414,8-7 181,-3 4-791,0-9 1060,3-5 0,-3-9 0,4-6 0</inkml:trace>
  <inkml:trace contextRef="#ctx0" brushRef="#br0" timeOffset="123325">7695 5683 7533,'9'0'809,"0"0"-359,0 0 90,9 0-360,-7 0 179,7 5 91,-9 0-270,1 8 0,-1 2 0,-4-1 0,3 4 0,-7-4-1,8 9 1,-8-3-629,7-2 269,-3 4 180,4-11-1170,-3 7 91,10-9 0,-9 0-1,11-3 1080,-9-6 0,1-6 0,-1-3 0</inkml:trace>
  <inkml:trace contextRef="#ctx0" brushRef="#br0" timeOffset="123512">7983 5600 7533,'5'0'0,"-1"0"270,1 0-181,-4 0 811,3 0-1,-4 8-539,0-2 180,-4 8 180,-6 11-541,0-7 181,-4 17 0,1 1-540,3-5 180,-4 10 180,5-5-1619,4-10 809,1 5 360,4-13-989,0 1 629,0 0 630,0-1 0,0 1 0,0-1 0</inkml:trace>
  <inkml:trace contextRef="#ctx0" brushRef="#br0" timeOffset="124309">8755 6195 7533,'-10'0'270,"1"0"179,9 0 811,0 0-901,13 0-89,2 4 90,9-3 180,19 3-360,-11-4-90,18 0 359,-4 5-359,1-4 90,5 3-360,-14-8 180,-3 3-90,-15-8 0,7 8 90,5-11-719,6 6 89,1-8-899,-7 9 360,-14 1 1169,-8 12 0,-15-2 0,-5 8 0</inkml:trace>
  <inkml:trace contextRef="#ctx0" brushRef="#br0" timeOffset="124776">8876 6260 7533,'-14'0'1709,"8"4"-1349,-2-3-91,8 4-89,0-1 0,0-3 630,0 11-361,8-2 91,3 9-360,11-4 0,6 2 90,-3-11-450,2 7 270,-8-12-90,-5 7 180,4-7-180,-8 7 0,8-3-270,-4 9-90,1 0-449,-6 9 179,-5 5 90,-16 9 90,-4 6 361,-8-9-1,2 1-180,-5-11 0,-6 8 270,-6-8-1471,14-7 0,1-3 1561,-3-2-90,-7 4 449,27-15-89,-5 8 90,11-8-90,-3 3 269,8 0-89,9 1-360,3 0 180,7-1-177,8-4 177,7 0-1,14-4 1,-5-1-180,-5 0-630,-14 1 270,-2 0-989,-2 3 539,-4-3 361,-2 4 3393,-9 0-4653,0 0 354,0 0 815,-3 0-359,2 4 719,-7 1 0,3 0 0,-4-1 0</inkml:trace>
  <inkml:trace contextRef="#ctx0" brushRef="#br0" timeOffset="125183">8764 7125 9781,'0'10'810,"0"-1"-540,4 4-90,-3 2 90,4-1-91,-5 8 1,0-2-90,0 8-360,4-5 91,-3-4 179,3-6-1080,0 1 271,1-4 629,0-1-630,4-4 1,0-10 809,1 0 0,0-8 0,-6-2 0</inkml:trace>
  <inkml:trace contextRef="#ctx0" brushRef="#br0" timeOffset="125391">8792 6939 10141,'0'5'900,"4"4"-630,6-8-360,8 3 90,2 0-1889,7-3 1259,-3 7 630,3-3 0,-7 5 0,-2-1 0</inkml:trace>
  <inkml:trace contextRef="#ctx0" brushRef="#br0" timeOffset="125589">8978 7079 7533,'0'5'1259,"0"-1"-360,0-4-449,4 0 0,6 0-360,4-4-90,5 3-900,0-3 181,-1 4-1530,-3 4 2249,-2 5 0,-8 2 0,-1 2 0</inkml:trace>
  <inkml:trace contextRef="#ctx0" brushRef="#br0" timeOffset="125757">9016 7237 7533,'-10'10'2158,"5"3"-1978,1-12 540,4 3 0,4-4-451,1 0-179,13-4 90,-3-1-989,8-5-1260,0-3 900,1 2 89,8-6 1080,-12 7 0,6-4 0,-11 5 0</inkml:trace>
  <inkml:trace contextRef="#ctx0" brushRef="#br0" timeOffset="125935">9313 7069 7982,'0'-5'2159,"0"1"-1349,0 12-181,0 3-449,0 3 0,0 0 270,0 3-720,0 3-899,0 8 449,5 0 720,-4-9-1619,11 11 1619,-10-17 0,11 8 0,-8-11 0</inkml:trace>
  <inkml:trace contextRef="#ctx0" brushRef="#br0" timeOffset="126732">9109 5590 7533,'-6'6'-540,"2"6"1350,4-6-361,0 8 271,0 3-180,-4 7-91,-1 17-89,-4 3-180,2-17 0,0 1 180,-3 19-450,-4-9 90,5-3 180,-4-7-540,2 5-1259,2 1 989,5-11 270,4-9 90,0-6-899,4-7 349,1 3 1,9-8 0,0-1 0</inkml:trace>
  <inkml:trace contextRef="#ctx0" brushRef="#br0" timeOffset="127099">9369 5730 7533,'0'-14'-450,"0"0"270,0 9 1709,0-3-1259,-4 7 90,-1-8 269,-8 8-539,-10-3 90,-6 8-270,0 2 180,2 3 90,-4 4-3457,9 2 3252,-5-1 115,1 8-90,6-2-90,-12 7 180,12-7-90,2-2 90,5 3 3186,7-8-2980,-2 8-26,8-11 269,12-1-3661,-5-4 3392,15 3 221,-3-6 139,4 6-540,-3-7 90,2 3 270,-4-4-271,-2 0-718,6 0 359,0 0-1439,-1 0 4177,6 0-4177,0 4-1658,-6-3 3086,5 3 1,-7 0-1,0 1 1</inkml:trace>
  <inkml:trace contextRef="#ctx0" brushRef="#br0" timeOffset="130942">10067 6372 7533,'-15'0'989,"2"0"1,3 0-1,5 0-269,1 0-1,4 0-359,17 0-90,3 4-270,9-3 180,2 3 0,1 0-90,7 1-3303,-5 1 3034,1-2-445,5 0 444,-8 1-90,13 0 180,-21 3 0,-6-2 90,-4-1-270,-9 7 3443,-1-1-3443,-8 11 270,-5 6-90,-2-3 573,-2-2-572,-5 3 89,-1-6-90,-1 8 90,-2-5 0,12-4 0,-8-5-90,4 4 180,-1-8 0,-2 7-90,2-6 179,-8 6 1,4 2 0,0 1 0,10 2 0,5-7 90,8 2-90,5-6 180,6 2-181,7-8 271,2 4 0,4-8-90,0 3 0,-4-4-360,-1 0 0,-9 0-810,8 0 180,-7 0-179,8 0-2468,-8 0 2442,-2 0-1234,0 0 2069,2 0 0,-1 0 0,0 0 0</inkml:trace>
  <inkml:trace contextRef="#ctx0" brushRef="#br0" timeOffset="131545">10644 6725 6723,'0'10'810,"0"-5"-361,0-1-179,0-4 720,0 4-271,0 1 181,0 5-181,-4 3-179,3 6-360,-3-4 0,-1 7-3457,4-12 3522,-3 8-1064,4-4 819,-4 5 270,3 8-180,-3-3-2028,0 4 1938,3-9 1668,-3-6-1938,4-3 459,0-5-1268,0-1 359,4-8-719,1-10 719,4 3 271,-4-11-361,4 0 91,-4-7 449,4-4 270,0 1 3276,5 8-2890,-4 1 1143,4 4-540,-9 5-179,3 5-541,-3 5 721,0-1-1,0 4-539,-1-3 0,-3 4-270,7 4-90,-7-3-90,3 12 90,-4-7-90,0 7 180,0 1-91,4-4-898,-3 8 89,8-4-899,-4 1 180,4-2 1439,1-4 0,-1 1 0,0-1 0</inkml:trace>
  <inkml:trace contextRef="#ctx0" brushRef="#br0" timeOffset="131770">11035 6828 0,'-9'0'330,"3"0"2921,2 4-2621,0-3 1948,-5 19-1948,-6-7 589,1 14-1399,0-5 3456,9 2-4239,-3 0 243,7 3-179,-3-7 359,8-2 270,-3-4-550,7-5 1,-3 0 0,5 0 0</inkml:trace>
  <inkml:trace contextRef="#ctx0" brushRef="#br0" timeOffset="132226">11267 6735 9691,'-5'5'720,"0"3"-270,1-3-270,3 5-180,-3-1 359,0 4-269,-1 2-90,0-1 360,-4 8-270,8-7 0,-7 12-270,7-7 90,-2-1-90,3-2 0,0-2-539,0-1 359,3-1 180,3-7-1079,2-2 1259,14-17 0,-9 2 0,8-12 0</inkml:trace>
  <inkml:trace contextRef="#ctx0" brushRef="#br0" timeOffset="132440">11230 6521 0,'-5'-10'510,"4"5"2766,-3 1-2671,4 4 1074,0 0-1140,4 0 771,1 4-1221,5 1 3187,-1 5-3519,0-5-27,5 7-360,0-6-2647,1 8 2802,-2-5 138,-3 0 337,-1 1 0,0-1 0,0 0 0</inkml:trace>
  <inkml:trace contextRef="#ctx0" brushRef="#br0" timeOffset="133504">10299 5925 7533,'-14'9'359,"0"1"-179,1 9 180,3-1-90,-8-3-3547,8 2 2392,-8-2 1155,0 12-277,2-7-83,-2 7 90,5-8-540,-2 3 180,1-6-359,5-3 719,5-8 0,4-10 0,0 0 0</inkml:trace>
  <inkml:trace contextRef="#ctx0" brushRef="#br0" timeOffset="133679">10253 5935 0,'5'0'61,"3"0"3215,-3 0-2312,5 4 1164,-5 1-1678,3 4 769,-7 5-1309,8 0 1953,-4 5-2852,4 4-2288,0-8 3225,5 7 1,-4-12 0,4 3 0</inkml:trace>
  <inkml:trace contextRef="#ctx0" brushRef="#br0" timeOffset="137749">12309 6037 7533,'-9'0'1259,"4"0"-899,-3 0-270,2 4 90,-3 5 0,4 6-91,-3 3 361,3 14-270,-5-7-180,1 12 270,0 3-90,3-9-90,-2 9 180,7 0-1,-7 4-179,7-1-209,-3 2 29,4 0 180,0-5-360,0 6 180,0-18 90,4-1 90,-3-3-809,7-1 89,1 12-449,2-17 89,6 8 300,-2-17 690,3-4 0,-3-1 0,-2-4 0</inkml:trace>
  <inkml:trace contextRef="#ctx0" brushRef="#br0" timeOffset="138116">12496 6502 7533,'-10'4'1079,"5"1"-4356,1 5 714,4-1 2845,0 4 437,-4-2 897,-1 15-1346,-5-10 180,5 11 179,-3-4-629,7-4-90,-3 0 270,4-1-270,4-8 3121,5 3-2941,1-3 1002,8-5-1272,1-1 180,0-4-270,0 0 0,3-4 180,-7-1-90,4-5-179,-2-7 538,2-15-269,-8 5 90,2-4 270,-13 9 90,-4 7-180,-6-8-90,-8 8-90,-10 2 90,-5 8-360,-5 1-3007,14 4 2353,-2 4-1203,15 1 1948,2 0-983,1 3 713,7-2-336,-3 3 605,4 0-90,0 0-539,4 1 1264,9 3 0,-1 2 0,5 3 0</inkml:trace>
  <inkml:trace contextRef="#ctx0" brushRef="#br0" timeOffset="138905">12904 6576 7533,'0'-5'0,"0"-3"-90,0 7 90,-4-7 0,3 3 989,-7-1-449,3-2-180,0 3 449,-4-4-89,0-5-360,3 4-91,-7-4 271,4 5-360,-1 0-90,-4 4-90,5 1 180,0 4 0,-1-5-450,1 4 180,-4 1-630,2 10 540,-2 0-179,3 3 179,5 1 0,1-4 90,4 8-90,0-4-90,0 9 180,0 1-3187,4 0 2982,1-6 26,5-4 179,3-5-180,-2-4 180,2-1 180,5-4-180,-7 0 90,7 0-90,-9-4 180,0-1-90,0-4-90,1-1 360,-5 1 3006,3-4-2711,-3 2-385,1-2-180,-2-1 360,-4 4-180,0-3-90,0 7 90,0-2-90,0 7 90,0-3-270,0 12 314,2 24 1,0 13 45,-2-9 0,0 5 0,0 1 0,1-2-711,0 1 0,1-2 0,-1 1 441,-1 12 0,0 2 0,0-12 180,0-15-90,0 1-90,0-4-250,-5 12 1,-2 1 249,-1-11-45,-1 7 0,-3-7-224,1-22 89,-2-4-180,-5-8 180,-1-2 180,-1-5-450,-2-2-1966,0-10 2236,5 5-1346,-4-9 1346,16 17 54,1-4 306,4 4-270,0-1 270,0-2-90,0-2-90,4 4 2424,1-7-2244,8 3-180,-3 4 90,8-3-237,-8 9 147,7 0-992,-2-1 1082,4 1 0,8-4 0,1 2 0,10-2-810,-9 3 271,-2 5 269,-13 1 1307,4 4-2566,0 0 1439,2 0 0,-1 0 0,-6 0 0</inkml:trace>
  <inkml:trace contextRef="#ctx0" brushRef="#br0" timeOffset="170952">13649 5711 7533,'-5'-5'1709,"-3"1"-1349,2 8-1,-3 6-89,0 4 0,-1 13 360,-7 22-720,6-6 0,4-14 0,0 0 0,-1 8 90,7-4-90,-3-9 0,4-7 180,0-7-270,4-1 90,1 0-90,4 1 180,1-5-90,3-1 0,-3-4 90,4-4-90,-1-6 90,-2-4-90,2-5 0,5-3 0,-7-2 1,11-4 178,-8 0-178,1 4 89,-2 6 0,-8 8 359,0 6-359,-5 4 180,4 0 0,-3 4-90,3 2 180,0 11-3392,-3-1 3212,3 6 180,0 5-181,1-6-89,1 6 0,6 0 0,-6-7 90,8 3 0,-9-5 3186,7-8-2980,-1 3-386,7-3 0,-3-5 90,-2-1 90,-4-4-90,5 0 360,-4-4-270,8-10 90,-4-1-270,1-16 180,-2 10 0,-4-1-90,-3 4-180,2 3 270,-3-11-180,0 1 0,-1-11-90,-4 11 0,0 2-3097,0 5 2802,-4 8 26,-1-7 89,0 2-90,-3 5-629,7-3-1,-8 12-179,8-3 2078,-3 8 0,4 2 0,0 3 0</inkml:trace>
  <inkml:trace contextRef="#ctx0" brushRef="#br0" timeOffset="171547">14272 6056 7533,'-5'5'899,"1"3"-539,4-7-180,0 7 180,-4-3 89,2 5-269,-2-1-180,4 0 0,-4 1 180,3-1-180,-3 0 90,4-4 90,0 4-360,0-4 90,0 4-719,0 1 179,0-5-629,4-1 1259,1-8 0,5-1 0,-1-5 0</inkml:trace>
  <inkml:trace contextRef="#ctx0" brushRef="#br0" timeOffset="171727">14291 5888 10501,'4'5'-180,"-3"4"-989,7-8 539,-7 7 630,7-7 0,-3 7 0,5-3 0</inkml:trace>
  <inkml:trace contextRef="#ctx0" brushRef="#br0" timeOffset="172333">14775 5962 9871,'9'-5'0,"0"1"0</inkml:trace>
  <inkml:trace contextRef="#ctx0" brushRef="#br0" timeOffset="172986">15296 5609 6543,'0'-5'450,"0"1"-180,0 4 270,4 0-361,-3 0 181,3 0 0,-4 4 90,4 5 89,2 18-89,-1-1-270,-1 18 0,-4-5-180,0-5 90,0 1-90,-4-16 90,-1 8-180,-9 10 270,4-6-360,-4 5 90,1-5 0,3-6 180,-4 2-360,5 0 180,-5-7-90,4 7 180,-3-8-449,3 0 89,1 3-270,0-11 270,3 3-809,-2-10 629,3-4 181,0 0 359,-3-4 0,2-10 0,-3-5 0</inkml:trace>
  <inkml:trace contextRef="#ctx0" brushRef="#br0" timeOffset="173297">15305 5637 7533,'5'-5'0,"4"-3"270,0 7 629,1-4-179,4 5-181,-5 0 181,0 0-360,-3 5-90,2 0 179,1 8-89,2 2-180,2-1-90,-4 4 360,5 0-450,-4 2 0,4 3 270,-5 8-540,0-10 270,0 14-360,1-3 270,-5-6 0,3 5 90,-7-12-180,3 4 90,1-8 0,-4 11-450,7-6 91,-3 8-361,0-13 360,-1 2 91,0-12-361,-3 0 180,8-1 91,-8-4 179,3 0-450,0 0 720,1-12 0,5 0 0,-1-10 0</inkml:trace>
  <inkml:trace contextRef="#ctx0" brushRef="#br0" timeOffset="173669">15779 5442 7533,'0'-6'90,"0"2"269,4 0-179,-3 3 90,4-3 450,-5 8-360,0-3-1,0 7-179,0-2 270,0 3 180,-5 4-271,4 10-179,-7-6 0,7 8 90,-7-10-90,7 4 0,-8 3-180,4-2 360,-8 19-180,2-12-90,-2 13-1,0 1 91,3-10-270,-3 9 90,-1-4-179,4-10 89,-4 5 0,5-8 90,0-4 0,4 0-180,-4 3 90,4-11-90,0 3 180,1-6-360,0-3-90,3 4 450,-4-4-629,5 0-191,0-5 1,0-9 0,0-1 0</inkml:trace>
  <inkml:trace contextRef="#ctx0" brushRef="#br0" timeOffset="174131">16124 5618 7533,'-10'0'-540,"5"0"360,1 0 990,0 0-271,3 0-269,-7 0 90,7 0 0,-8 0 179,4 5-359,-4 0 270,-1 4-180,1 4 90,4-2-90,-3 6-91,3-2 271,-5 12-90,1 2-90,0 12 180,-1 1-944,5-8 404,1 2 180,4-9-140,0 7 50,0-10 90,0 2-450,0-15 181,0 2 179,4-4 0,1 1-1530,9-1-179,4 0 1107,6-4 153,-4-1 449,2-4 0,-8 0 0,5 0 0</inkml:trace>
  <inkml:trace contextRef="#ctx0" brushRef="#br0" timeOffset="175461">16291 5693 7533,'-5'-9'1349,"1"-1"-450,4 1-89,0 4-540,0 1 269,0 4-179,4 0 90,5 4 90,10 5-180,9 5-450,-3 5 180,2 0-90,-9-1-180,5 1 180,-8-1 0,7-3-270,1 11 0,-6-10 270,8 11-180,-14-8 0,2-5 0,-4 4 0,1-4-809,-1 9 629,0-3 90,1-2-719,-5-4 449,3-5 90,-7 0-449,7 1 89,-2-5 810,-1-1 0,3-4 0,-3 0 0</inkml:trace>
  <inkml:trace contextRef="#ctx0" brushRef="#br0" timeOffset="175718">16701 5590 7533,'-11'0'90,"3"0"-180,4 0 2159,-5 13-630,-10 2-900,4 9-179,-7-1 90,7 0-180,-3 0-90,-1 1-128,-4 3 128,4-3-1013,-4 4 833,4 0 180,1 0-180,-1-5 90,1 0-130,-5 4-230,3-6 180,1 5 90,10-7-899,1-4 179,3 6-539,0-9 539,0 5 271,5-12-979,0 4 1428,9-8 0,1-1 0,9-6 0</inkml:trace>
  <inkml:trace contextRef="#ctx0" brushRef="#br0" timeOffset="176111">16747 5916 8792,'6'9'-270,"-2"1"900,-4 3-450,0-3 809,0 8-359,-4-8-360,3 8 179,-8-4-89,8 5 270,-7 4-810,7-8 180,-3 7 90,4-12-270,0 4 360,0-5-810,0-4 270,0-1 180,4-4-629,1-8 89,9-2-179,0-17 629,5 10 270,-5-9-360,4 12 810,-4-5-180,1 5-270,-2 0 0,-4 9 899,9-3 91,-7 7-1,7-3 181,-9 8-541,-4 1-269,4 4-90,-8 1-90,3-1-270,0 0 180,-3 5 90,7-4-540,-3-1 270,5 4 90,-1-11-1799,0 10 270,5-11 1079,-4 3-1259,4-4 809,-1 0 900,-3 0 0,4 0 0,-5 0 0</inkml:trace>
  <inkml:trace contextRef="#ctx0" brushRef="#br0" timeOffset="178503">17324 5935 7533,'-5'0'719,"0"0"-449,1 0 0,-1 4-180,0 1 180,-3 4 0,2 5-90,-3-4-91,0 8-178,0-4-1,-1 9 180,1-4-270,4 0 0,-4 7-720,8-14 361,-3 10 539,4-9 0,0-2 0,0 2 0</inkml:trace>
  <inkml:trace contextRef="#ctx0" brushRef="#br0" timeOffset="179569">17603 5618 7443,'-5'0'809,"-3"0"-629,2 5 0,1 0 0,1 4-270,0 0 180,3 1-90,-7 3 0,7 1 180,-8 13-90,0 2-90,-1 13 0,-4-4 0,5 7-270,4-11-450,-4 3 271,8-9 269,-3-13-450,4 2-89,0-16 719,0 3 0,4-4 0,2 0 0</inkml:trace>
  <inkml:trace contextRef="#ctx0" brushRef="#br0" timeOffset="180102">17631 5618 7533,'-5'-4'1169,"1"3"-809,4-3 90,0 4-3727,0 8 2752,-5-1 1744,4 14-1039,-7-9-90,7 9 270,-7 2-360,7 2 0,-3 3 449,0 3-718,-2-2 269,-3 0-180,4-3 3456,1-3-3610,0 1 64,3-4 180,-4-3 0,10-7-90,-4-5 180,7-1-269,1-4 358,14 0-178,2-4 89,11-10-90,-3-5 0,4-13 0,-4-2-218,-5-7 308,-9 11-90,-1-5 90,-8 7 270,3-5 0,-3-8 0,-1 19 0,-4-3-180,-1 20 577,-4 0-307,0 1-270,0 4-270,-4 0 360,3 4-270,-7 1 90,7 4 90,-3 9 0,-1 6 179,4 9-179,-3-4-90,4-2 270,0 0-180,4-3-180,-3 4 270,8-5-180,-4-9-360,0 0 180,3-9 90,-7 3-359,8-7 179,-8 3-1169,7 1 269,1-4 1170,2 7 0,2-7 0,-4 3 0</inkml:trace>
  <inkml:trace contextRef="#ctx0" brushRef="#br0" timeOffset="180727">18134 5897 7533,'-6'0'1079,"-2"0"-1079,7 0 180,-3 0 180,0 5-180,3 0 0,-3 4 89,0 4 91,3 2-270,-8-1 90,8 0 0,-3-1-270,4-2 180,0 2 0,0-4-450,0 1 180,0-1 270,0-4-899,4-1 449,-3-4-1079,12 0 899,-7-4 540,3-1 0,-1-8 0,-2-2 0</inkml:trace>
  <inkml:trace contextRef="#ctx0" brushRef="#br0" timeOffset="180894">18124 5721 7533,'-5'-11'629,"1"3"91,0 8 179,3 0-539,-3 0-630,4 8 90,0-6 91,0 11-901,4-8 450,1 0-809,8 3 1349,-2-2 0,2 3 0,-3 0 0</inkml:trace>
  <inkml:trace contextRef="#ctx0" brushRef="#br0" timeOffset="181125">18357 5972 7533,'0'14'719,"0"-4"-359,0-2-90,0-3 270,0 9 269,-8 4-359,2-2-180,-4 5 449,-2-2-539,6-4 0,-4 7-180,2-12-360,7 8 270,-7-3-1709,7 7 1440,-4-6-1440,1 1 1799,3-12 0,-3 4 0,4-4 0</inkml:trace>
  <inkml:trace contextRef="#ctx0" brushRef="#br0" timeOffset="181455">18646 5581 7533,'-5'-9'1799,"4"4"90,1 1-1530,1 4 991,16 0-1350,-6 0 180,12 0-180,3 0 0,3 0-540,2-2 0,0-1 270,9 2-225,-13 0 1,-2-2-316,-2-1 540,-8 3-1529,-2-3 1799,-4 4 0,-8 4 0,-2 1 0</inkml:trace>
  <inkml:trace contextRef="#ctx0" brushRef="#br0" timeOffset="181904">18691 5590 7533,'-9'0'1349,"1"0"-629,2 0-271,-2 0 1,7 0-90,-3 0 179,0 5-359,-1-4 180,-1 3 360,2 0-540,4 1-90,0 4 269,0 5-359,4-4 0,2 4 270,7-1-360,1 1-90,5 5 90,11 0 90,-8-9-179,13 7-181,-11-11 180,-4 3 0,-3-1-450,-3-2 271,-4 7 89,-1-3 0,-4 0 0,-18 14 180,6-14 90,-15 16-180,4-9 270,-6-1 270,-13 10-270,16-10 90,-5 2 359,13-5-3661,7-3 3032,-6 0 180,11 2-180,-4-10 90,5 11 90,0-12 0,0 3-180,5 0 90,-4-3 90,7 3 3186,1-4-2800,1 0-476,3 0 0,1 0 90,-4 0-540,16-4 90,-5-1 270,7 0-1169,-6-4 540,-7 8 359,2-3 360,2 4 0,1-4 0,2-1 0</inkml:trace>
  <inkml:trace contextRef="#ctx0" brushRef="#br0" timeOffset="182329">19073 5907 7533,'-5'0'989,"1"-4"-359,4 3 1169,0-4-1529,-4 14-180,2 5-1,-2 2 1,4 1-180,0 1-989,4 10 989,-2-7 0,2 5-1169,-4-16 989,4-5-270,-3-1 181,3-4 89,0 0 270,-3-4 0,7-1 0,-2-5 0</inkml:trace>
  <inkml:trace contextRef="#ctx0" brushRef="#br0" timeOffset="182553">19120 5683 10231,'5'10'180,"-1"-5"0,0 3 0,-3-7-180,3 3 180,-4 1-90,4 0-90,-3 0-90,3-1 90,5 0-1170,-7-3 541,10 3 359,-7-4 90,5 0-1259,-1 0 719,-4 0 720,3 0 0,-2 0 0,3 0 0</inkml:trace>
  <inkml:trace contextRef="#ctx0" brushRef="#br0" timeOffset="183037">19445 5451 7533,'0'-5'0,"0"1"719,0-1-269,0 4 90,0-3 449,9 4-629,-7 4 629,10 6-539,-7 0 0,5 12-90,3-7-180,-7 8 179,7-8-89,-8 2 360,4 10-1,0 11-359,-3 10-90,-2-6-180,-8 7-384,-6-6 204,0 1 180,-3 0-450,-5-3 270,7-6 90,-7 6 0,5-13-1349,2-5 720,-2 4 179,-1-7-2737,4 3 1280,-8-5 93,8 1 1904,-8 0 0,0-1 0,-6 1 0</inkml:trace>
  <inkml:trace contextRef="#ctx0" brushRef="#br0" timeOffset="189343">13295 6576 7533,'-5'-4'0,"1"3"270,4-3-1,0 4 91,4 0 90,-3 0 0,3 0-360,-4-4 179,4 3 1,-3-3-180,8 4 270,-8 0 270,11-4-360,-6-1-91,8-1 91,-5 2-90,0 4-360,5-4-3097,-4 3 3162,4-3-434,-5 4 549,4-4-14,-2 3-166,2-3 450,13 0-180,-12 3-90,16-4 3276,-12 1-2901,10 3 176,-3-3-101,10 0-360,-14 3 90,18-3 0,-9 4-2044,7 0 1864,-9-4-2797,-5 3 2797,-4-4-370,-1 5 460,1 0 0,-1 0-180,1 0 0,0 0 90,-1 0 90,5 0 944,1 0-944,12 0 89,-6 0 2794,6 0-2973,-8 0 649,0 0-379,-4 0-270,2 0 90,-2 0-90,0 5 180,11-4-1707,-9 3 1438,10 0-1110,-8-3 1289,0 3 0,0-4-180,4 0 90,1 0 0,0 0 90,3 4 0,5-3-90,-5 3 180,4-4-12,-12 0-78,0 0 0,4 0 90,17 0-180,-7 0 45,-16 0 0,2 0 0,13 0 0,0 0-45,8 0 381,-7 0 0,-1 0-471,-4 0 0,0 0 180,5 0-90,0 0-180,5 0 270,-9 0-90,6 0-90,-14 0 90,11 0 0,-8 0 0,8 0 90,-3 0-90,8 0 0,-4-4 180,-9 4 0,1-1-180,13-3 0,-15 2 0,-2 0 180,8 1 0,-1-3-180,8 0 90,-1 3 90,6-4-180,1 5 90,-3 0-180,-2-4 45,-17 4 0,0-1 45,4-1 0,0 0-887,-1 2 1,1 0 886,3 0 0,-1 0 0,12 0-585,4-4 585,-8 3 0,-2-3-90,0 4 90,2 0 0,3 0 0,1 0 90,3-4 90,-2 3-91,-12-1 1,-1 0-90,17 2-359,-18 0 1,-1 0 358,18 0 45,-4 0 0,3 0-45,-9 0 0,1 0 30,-2 0 0,2 0 0,-2 0-75,12 0 0,-2 0 45,-9 0 0,0 0-30,-1 0 0,2 0 0,-5 0-543,-4 0 1,0 0 572,13 0 0,0 0 0,5 0 0,-23 0 0,0 0 0,24-5 627,-25 5 1,1-1-628,19-3 0,4 4 0,0 0 0,0 0 0,-23 0 0,0 0 0,0 0 0,0 0 0,24 0 0,-25 0 0,1 0 0,19 0 0,4 0 0,-5 0 0,0 0 0,5 0 0,-13 0 0,0 0 0,-9 0 0,0 0 45,18 0 0,-2 0-45,2 0 0,-16 0 0,0 0 90,11 0-90,5 0 0,-5 0 468,0 0-603,-15 0 1,0 0 134,10 0 465,7 0-734,-17 4 179,-7-3 2353,15 8-2353,-9-8 90,6 7 1103,-14-7-1103,-4 3-180,-5-4 0,1 4 138,-1-3-318,-4 3 90,-1-4-1259,-4 0-1169,4 0 2338,-15 5-899,4-4 1259,-20 3 0,-1 0 0,-5 1 0</inkml:trace>
  <inkml:trace contextRef="#ctx0" brushRef="#br0" timeOffset="190820">15110 7181 7533,'-10'0'0,"1"0"629,4-4-89,1 3-360,4-3 629,-4 4-359,3 0 450,-3 0-541,8-4-179,1 3 0,4-4 0,0 5-180,5 0 0,0 0 90,9 0 90,-3 0-450,7 0 270,-4 0 0,5 0 0,-4 0-270,3 0-3007,-7 0 3072,7 5-168,-12-4 194,7 3 89,-8-4-90,1 0 0,-2 4 0,-3-3 90,-1 3 0,-4 0-180,3 1 270,-7 1 2982,4 2-2982,-5-3 333,-5 4-423,0 5-179,-4-4 179,0 8 0,-5-4 0,0 5 270,-1-1-1881,-7 1 1701,7 0 180,-16 3-90,2 2-180,-4 4 495,12-10 0,2 0-315,1 4 269,-7 0-179,24-14 90,-3-7-270,4 7 1701,0-7-1522,8 7 91,-2-2-180,12-1 180,5-1-90,6-4 0,4 0-90,-5-4 90,3-1-90,-2-1-90,8-2 90,-12 7-630,1-3 180,-12 4-989,1 0 629,-2 0 271,-4 0 179,1 0-1259,-1 0 719,-4 0 810,3 0 0,-2 0 0,3 0 0</inkml:trace>
  <inkml:trace contextRef="#ctx0" brushRef="#br0" timeOffset="191226">15296 6837 7533,'-14'-8'0,"8"1"0,-6-2 180,11 1 89,-3 7 271,0-12-180,-2 11 0,1-6-270,1 8 269,0-4 181,3 3-450,-12-3-90,11 4 0,-10 4 180,11 1-180,-7 4-90,3 1 270,-1-1-450,-6 4 270,6 6-180,-4-3 90,2 5-989,3-2 899,0-8 0,1 6-899,4-16 749,0 3 0,0-4 0</inkml:trace>
  <inkml:trace contextRef="#ctx0" brushRef="#br0" timeOffset="191426">15287 6744 7533,'5'-4'719,"-1"3"-359,-4-3 0,0 4 0,0-5 179,0 4 361,0-3-540,4 17-91,-3-6-358,3 6 89,0 0-630,-3-7 360,8 3-360,0 4 181,1-3-1080,8 9 1529,-8-5 0,8 0 0,-4-5 0</inkml:trace>
  <inkml:trace contextRef="#ctx0" brushRef="#br0" timeOffset="192819">15733 7349 7533,'-11'4'-180,"3"-3"630,8 7 89,-4-3 810,-5 25-1169,3-15-180,-6 19 90,11-16 90,-8-2-360,8 1 180,-3-3 0,4-4-180,0 8-89,0-8 269,0 4-180,0-5-90,0-4-180,0-1 180,4-4 90,-3 0-179,8 0 89,-8 0 90,7 0-270,-3-8 270,0 2 0,3-12 0,-7 8 270,7-8-270,-7 8 90,7-8-89,-2-4 89,3-3 539,0-7-359,-4 12 630,4 3-450,-8 7 0,7 1-91,-7 0 361,3 3 90,0 2-90,2 0-181,3 3-179,0 5 180,-4 2-360,4 8 180,-8-5-180,3 5 0,0-4 0,-3 3-270,3-3-719,4 7 359,-6-1-899,11 2 629,-4-4 900,-3-5 0,7 0 0,-8 1 0</inkml:trace>
  <inkml:trace contextRef="#ctx0" brushRef="#br0" timeOffset="193036">16031 7488 7533,'5'0'1079,"-1"4"-539,-4 1-360,-4 1 0,3 2 719,-12-3-359,3 8-540,0-2-90,-3 2-450,8-3 180,0 3-179,-3-3 179,7 0 180,-4-2-989,10-7 1169,0 3 0,4-4 0,0 0 0</inkml:trace>
  <inkml:trace contextRef="#ctx0" brushRef="#br0" timeOffset="193452">16235 7460 7173,'-5'-5'2249,"1"1"-1710,0 4-269,3 0-90,-3 0 0,0 0 180,3 8-360,-8-2-180,8 12 180,-7-8 0,7 4-90,-3-5 180,4 4-90,0-2-90,0 2-360,0-3 360,0-5-180,0 3-89,4-7-721,1 3 181,9-4 629,-8-4 270,6 3 0,-7-11 0,5 1 0</inkml:trace>
  <inkml:trace contextRef="#ctx0" brushRef="#br0" timeOffset="193659">16207 7265 7533,'-15'-25'1259,"2"7"-989,13 14 180,0 0-450,0 3 629,0-3-449,5 8 90,0-3-630,8 7-989,2-2 539,7-1 810,-2 3 0,-1-7 0,-6 3 0</inkml:trace>
  <inkml:trace contextRef="#ctx0" brushRef="#br0" timeOffset="197604">15259 6744 6813,'0'-5'0,"0"1"180,0-1 0,0 4 0,0-3 0,0 0 179,4 3-359,-3-3 270,3 4 720,-4 0-810,0 4 0,-4 1-1,-1 5-268,0-1 268,-8 4 1,7-2-180,-16 15 90,11-6-3367,-7 4 3342,9-6-245,-4 7 270,6-11-180,-5 12-90,11-21-89,-3-1-181,4-4 3482,0 0-3212,4 0-90,-3-4-539,7-1-1,1-5 810,2 1 0,2-4 0,-3-2 0</inkml:trace>
  <inkml:trace contextRef="#ctx0" brushRef="#br0" timeOffset="197918">15333 6735 7533,'5'0'0,"-1"-5"0,-4 4 180,0-3-1,-4 4 91,3 0 2249,-3 0-1979,4 4-361,0 2 181,8 7-180,-5 2-270,9-1 270,-11-1-90,7-3-90,-3 3-180,5-2 90,-5 2-449,3-4-721,-3-4-449,5 0 1709,-1-5 0,0 4 0,1 1 0</inkml:trace>
  <inkml:trace contextRef="#ctx0" brushRef="#br0" timeOffset="200068">15315 6763 7713,'-6'0'179,"2"0"811,4 0-900,0 4 90,4 1-90,-3 0 180,4 3-180,-1-3 89,-3 5-89,3-5 90,0 3 0,-3-3-90,3 1-180,-4-2-719,0-4 719,0 4-90,0-3-90,0 3 90,-4-12 180,-1 1-90,0-2 90,-4 1-90,4 3 0,-4-5 90,4 1 0,-4 4 90,8-3 90,-3 7-270,4-3 630,0 4-360,0 8-90,0-2 90,0 7-91,0-3 1,0-5-180,0 3 180,4-3-269,-3 1 268,4-2-178,-1-4-1,-3 0 0,3 0 90,0 0 0,-3 0-180,3 0 180,-4-4 0,0 2 0,0-6 90,0 7 90,0-3 89,4 8 1,6 5-360,-4-2 0,6 5 90,-7-11 0,1 3 0,-2-4-90,-4 0 90,0-4-179,-4-1 179,-2-4 0,1-1 0,1 5 0,4 1 0,0 0 89,-4 3-178,3-3 358,-3 4-89,4 0 0,4 4 0,1 1-180,0 0 90,4-1-180,-8 0 0,3-2 180,0 6-90,-3-7-90,3 3 0,-4-4-360,0 4 91,0-3-541,4 3 540,-3-4 90,3 4-989,-4-3 1259,0 4 0,5-1 0,0 1 0</inkml:trace>
  <inkml:trace contextRef="#ctx0" brushRef="#br0" timeOffset="219047">6439 8428 7443,'22'4'2428,"-6"-3"-1798,10 7-180,-3-7-1,15 7-449,0-7 90,3 8-3367,-16-8 3162,1 3-244,-8-4 89,6 0-2089,-1 0 1550,-4-4 308,-5 3 231,-5-3 1210,4 4-1570,-7 0 270,7 0 360,-12 0 0,-1 4 0,-5 1 0</inkml:trace>
  <inkml:trace contextRef="#ctx0" brushRef="#br0" timeOffset="219274">6541 8772 7533,'-15'5'1619,"6"-1"-720,5-4 900,4 0-989,12 0-450,-4-4-1,9 3-269,1-7 0,2 2-360,24-7 360,-16 7 90,11-2 0,-21 8-180,1 0 0,-1 0 0,5-5 0,1 0 0</inkml:trace>
  <inkml:trace contextRef="#ctx0" brushRef="#br0" timeOffset="219834">7490 8307 7533,'-16'-4'-90,"4"2"629,12-2 811,0 4-721,8 4-89,6-2-3482,6 6 3122,3-7 89,4 7-89,14-3-180,-9 0 180,16 0-180,-19-5 0,0 0-360,19-5 180,-13 3 1,-2-1-1081,4-6 451,-5 4-1260,-8-3 1529,-10 6 1359,-6-2 0,-8 8 0,0 2 0</inkml:trace>
  <inkml:trace contextRef="#ctx0" brushRef="#br0" timeOffset="220305">7518 8353 7533,'-15'4'1079,"2"-3"-809,8 3 450,0-4-91,5 5-179,0 0-270,0 4 270,5 0-271,0 1 1,4-1 90,4 0 90,2 5-270,8 0 0,-4 1-90,0-2-540,15 9 270,-15-6-179,12 15-1,-18-3 180,-12 5-90,-6 0 270,-5-5 0,-8-5-90,-1 4 1,-4 2 179,-5 0 0,0 2 89,4-16 91,-3 3 270,12-9-90,1-4-180,10-1 0,4 1 0,0-4 89,8 3 91,7 0-180,13-3 0,-3 3-183,6-4 272,5 0 1,7-4-180,-13 3 0,0 1 90,15-4-1236,-5 0 876,-5 3-360,-9-4 181,10 5-1800,-16 0 1709,-2 5 90,-13 0-735,-1 4 376,-4 0 49,0 1 1,-4-1 0,-2 0 0</inkml:trace>
  <inkml:trace contextRef="#ctx0" brushRef="#br0" timeOffset="220835">7359 9125 7533,'-5'4'1529,"1"2"-1079,4 7-91,0 6-89,0 8 0,-4-2-90,3-2 0,-7 6 0,-1 1-270,2-1 90,-2 3 0,0-3 90,4-15-540,1-1 180,4-12-1349,0 3 90,4-21 1169,1 5-90,5-15 450,3 0 0,2 2 0,-1-11-359,4 11 359,-4-6 899,5 12-359,-5 0-180,0 6 719,-5 8-449,-4 0-181,4 5 1,-4 0 0,0 0-90,3 0-91,-7 0-179,8 0 90,-8 5 0,7 0 0,-7 4 0,3 0 0,-4 5 0,0-4 0,0 8-180,0-8 180,0 8 0,0-4-180,0 9-720,0-4 450,0 0 90,0-6 180,0-3-1259,0-1 269,4 0-809,1 1 990,0-5 359,4-1 450,-4-4 0,4-4 0,0-1 0</inkml:trace>
  <inkml:trace contextRef="#ctx0" brushRef="#br0" timeOffset="221026">7657 9162 7533,'0'-5'719,"0"1"181,0 0-91,4 3-89,2-3-540,-1 4 90,3 0-1,1 0-89,2 0 90,6 0-90,-2 0-1349,-5 0 629,2 0 270,-6 4-1799,-1 1 1249,-1 4 1,-4 5 0,0 0 0</inkml:trace>
  <inkml:trace contextRef="#ctx0" brushRef="#br0" timeOffset="221208">7639 9293 7533,'0'5'1169,"0"-1"1080,0-4-1530,8 0-449,-2 0-270,8 0 0,3-4 0,-1-1 180,6 0-632,-3-4-717,0 4-2108,-5 0 2742,4-3 1,-4 2-1265,1 1 809,2-3 990,-6 3 0,2-4 0,-4-1 0</inkml:trace>
  <inkml:trace contextRef="#ctx0" brushRef="#br0" timeOffset="221385">7927 9116 8342,'0'5'2699,"0"3"-1980,0 2-269,0 8-360,0 23-1619,0-9 360,0 12 1169,4-20 0,-3-6 0,3-4 0</inkml:trace>
  <inkml:trace contextRef="#ctx0" brushRef="#br0" timeOffset="222241">7648 7842 7353,'-5'0'1619,"1"0"-1259,4 0 89,0 8 1,0 2-270,0 13 0,0-3 0,0 2 0,0 1 180,-4 5-181,-2-3-269,1 2 1,-3-9 89,3 1-180,-5 4 0,1 4-900,0-2 631,-1-2-991,1-10 1081,4-7-541,1-2 900,0-13 0,3-1 0,-4-8 0</inkml:trace>
  <inkml:trace contextRef="#ctx0" brushRef="#br0" timeOffset="222458">7629 7842 7533,'4'-10'539,"2"5"-89,3 1 0,0 4 180,5 0-91,0 8 91,5 3-180,-5 15 179,12 20-449,-9-13-899,5 10 269,-8-28-899,-5 2 179,0-10-359,1 1 1529,-1-8 0,0 0 0,1 0 0</inkml:trace>
  <inkml:trace contextRef="#ctx0" brushRef="#br0" timeOffset="222675">7909 7749 7533,'-6'-6'1799,"2"2"-1529,4 8 809,0-3-539,0 8-91,0-4 181,-4 12 0,3 3-540,-7 8 89,3 4-1078,-5-3 809,1 7-3187,4 5 0,1-10 3123,4 9 0,4-21 0,1 4 0</inkml:trace>
  <inkml:trace contextRef="#ctx0" brushRef="#br0" timeOffset="223412">8587 8269 7375,'-14'0'-630,"0"0"1518,9-4 1001,1 3-1053,21 5-206,3-1-167,22 9-103,0-11-181,5 3 1,-1-4-360,1-4 90,-9 3 130,-6-3-40,-9 0-899,-5 3 269,9-4-899,-6 5 989,2 0-629,-14 0 0,-5 5 1169,-4 0 0,-4 4 0,-1 0 0</inkml:trace>
  <inkml:trace contextRef="#ctx0" brushRef="#br0" timeOffset="223809">8559 8316 7533,'-24'0'1619,"2"0"-1619,17 0-270,1 0 1079,4 4-359,4 1 180,1 9 89,12 0-629,-1 1 0,7-2 90,4 1 0,-11-4-90,10 3 0,-12-8 90,1 4 0,3-4-270,-8 4 90,7 5 90,-6-4-540,2 3 270,-3 5-539,-5-7 359,-1 11 180,-4-7-360,0 3 90,-8 9-89,-7 2 179,-5 4 180,-6-1-180,6-12 630,-3-3-180,9-7 360,4-5 0,2-1-1,7 0 1,1-3-90,14 7-180,5-7 0,5 3-270,-1-4 360,-1 0-181,6 0-358,6-4 89,-5 3 180,-3-3-180,-7 4-810,-5 0 451,4 0 269,-8 0-1259,8 4 1529,-12 1 0,7 5 0,-8-1 0</inkml:trace>
  <inkml:trace contextRef="#ctx0" brushRef="#br0" timeOffset="224204">8504 9116 7533,'0'5'1169,"4"3"-809,-3-7 0,3 8 179,-4-4 1,4 4-90,-3 0-180,3 5 89,-4 0-89,0 5-270,0 0 180,0-5-90,0 4-180,0 0-270,0 2-179,0 3 269,0-9 180,0-5-1079,0-5 89,4-4 900,1 0 180,1-4 0,6-5 0,-2-5 0</inkml:trace>
  <inkml:trace contextRef="#ctx0" brushRef="#br0" timeOffset="224394">8504 8986 8072,'-6'-5'2339,"6"0"-1799,6 5-360,-1 0 0,3 0 89,1 0 91,6 0-180,-1 0-630,4 0-1169,-4 0 540,5 0 899,0 5-1259,-5-4 1439,0 7 0,-5-3 0,0 4 0</inkml:trace>
  <inkml:trace contextRef="#ctx0" brushRef="#br0" timeOffset="224569">8708 9088 9332,'6'0'1169,"2"0"-1169,-3 0 0,0 0 270,3 0-900,-2-4 450,3 3 90,0-3-1259,0 4 360,5 4 989,-8 1 0,2 8 0,-8 2 0</inkml:trace>
  <inkml:trace contextRef="#ctx0" brushRef="#br0" timeOffset="224751">8736 9246 7533,'0'5'719,"-4"-1"541,3-4 269,-3 0-1349,4 5-1,4-4 1,-3 3-539,7-4 179,6-4-1080,5-2 271,14-3 989,-4 0 0,-2 0 0,-4-1 0</inkml:trace>
  <inkml:trace contextRef="#ctx0" brushRef="#br0" timeOffset="224958">8997 9060 7533,'5'-4'2248,"-1"3"-1888,-4-3 270,0 4-180,0 8-91,4 2 1,-3 13-180,4-7-270,-5 5 90,0-10 90,0 6 90,0 6-90,0 6-630,0 0 360,0-2 90,0-9 0,0 1-1529,0 4 1619,0 0 0,4-3 0,1-2 0</inkml:trace>
  <inkml:trace contextRef="#ctx0" brushRef="#br0" timeOffset="226064">8774 7776 7533,'-6'0'1079,"2"0"-809,4 0 180,-4 9 89,3 5-89,-7 14-90,7 9 90,-3 2-270,-1-2-180,4-9 359,-3 7-539,4-5-629,0 15 359,0-15 270,0-3-1169,0-5 180,9-11 1169,-7 3 0,14-10 0,-5-4 0</inkml:trace>
  <inkml:trace contextRef="#ctx0" brushRef="#br0" timeOffset="226421">9071 7860 7533,'-4'-9'1529,"3"4"-630,-7 1-449,7 4 0,-7 0-180,-6 4 179,-5 5-539,-14 6 180,9-1 90,-3-1-270,-4 1-90,1 0 90,-8 1-179,6-2 89,9 1-90,4-4 0,6-1 270,7 0 0,-2-8 90,7 3 0,-3-4 360,12 8-1,3-2-179,3 3 0,4 0 360,0-8-360,2 7-90,3-7-1,8 3-718,-1-4 179,15 0 270,-15 0-720,1 0 181,-4 4 449,-6-3-1979,6 4 2159,-13-5 0,4 4 0,-4 1 0</inkml:trace>
  <inkml:trace contextRef="#ctx0" brushRef="#br0" timeOffset="227642">10039 8418 7533,'-14'0'-360,"0"0"-90,-1 0 1979,2-4-719,4 3-450,-1-3-1,5 4 361,-3 0-180,7 0 359,-3 0-629,12 4 180,11-3-180,14 7 89,9-7-2736,-4 8 2377,-6-8-1348,-3 3 1,-2 0 898,-4-3 179,28 7 180,-41-7-90,-1 8-180,-5 0 1321,-4 10-1411,-8 4 3212,-6 9-2942,-2-7 90,-6 2-179,-4 0 179,-9-2 90,12-9 0,0 0-2953,-11 8 3133,-1-6-91,11 4 1,4-11 90,3 7 270,3-5-180,8-2-180,-2 2 539,8-4-89,4 1 2736,9-1-2699,11 0-38,13-4 91,6-1-684,7-4 234,-14 0-270,-1-4 180,-8 3-720,-3-7 270,0 7 180,-6-3-1529,-5 4 900,-2 0 269,-2 0 643,3 0 1,-6-4-1,8-1 1</inkml:trace>
  <inkml:trace contextRef="#ctx0" brushRef="#br0" timeOffset="227969">10076 8028 7533,'-9'-15'1709,"4"2"-2519,0 8 270,5-4 181,0 8 2517,0-3-1708,0 12 809,-16 23-1079,8-7-90,-14 15 180,8-12-90,4-6-540,-3 6 270,3-4-1259,5-8 719,1 3-539,4-9-540,0-4 1709,0-1 0,0-4 0,0 0 0</inkml:trace>
  <inkml:trace contextRef="#ctx0" brushRef="#br0" timeOffset="228160">10039 7981 7533,'5'0'0,"3"-4"899,-3 3-89,9-7-91,-4 7 1,8-3-450,-12 8-90,6 1-180,-6 8 90,3 2-1080,4 3 540,-2-3 181,2-2 179,1 1-1350,-4-4 631,3 3 809,-3 1 0,3-4 0,2 4 0</inkml:trace>
  <inkml:trace contextRef="#ctx0" brushRef="#br0" timeOffset="228856">10467 8716 7533,'0'9'-540,"0"5"630,0-4 0,0 3-180,0-3 720,0-1-91,0 9-359,0-3 180,0 8 90,0 0-360,-4-4 90,3 4-90,-3-9-360,4 0 270,0-1-180,0-2 0,0-2 180,0-5-540,0-4 90,0-8-629,8-15 899,-6 6-180,6-13 91,-8 15 179,0-8 90,0 8 0,4-7-180,-3 12 629,4-4-179,-1 1-180,1 3 360,0-4-270,3 5-90,-3 4 90,1 1 719,2-1 1,-3 4-1,9-3-629,-8 4-90,6 4 0,-11 2 0,8-1-90,-4 7-90,0-2 180,3 5-990,-7-2 450,3-7 270,0 2 0,-3-3-629,8 4 269,-8-4 270,7 4-1799,-3-4 1979,5 4 0,-1-4 0,0-1 0</inkml:trace>
  <inkml:trace contextRef="#ctx0" brushRef="#br0" timeOffset="229070">10793 8855 7533,'0'10'-900,"0"-5"1710,0 3 89,0 2-449,0 0-90,0 3 449,-4 1-89,-1 4-450,-5 2 0,1 7-91,4-12-988,1 3 539,4-9 270,0 1-2339,0 3 1980,0-3-1,0 0 360,4-2 0,1-7 0,4 3 0</inkml:trace>
  <inkml:trace contextRef="#ctx0" brushRef="#br0" timeOffset="229388">11091 8800 7533,'-6'-5'270,"2"0"-181,0 5-89,3 0 90,-3 0 0,0 0 0,3 5 0,-3-4 0,4 7-90,0-3 90,0 4-90,-4 1 1709,3-1-450,-4 8-899,5-5-270,0 5-629,0-3 89,0-4 270,0 4-899,0-5 449,0 0-450,5-4-179,-4 0 899,7-5 1,-7 0 359,3-5 0,0-4 0,1-5 0</inkml:trace>
  <inkml:trace contextRef="#ctx0" brushRef="#br0" timeOffset="229572">11035 8614 7533,'-16'-30'2428,"4"8"-2248,12 18 990,0 4-991,0 12 1,0-5-539,0 11 269,4-13 180,1 3-1,0-2-1348,8-1 450,-3 3 809,13-3 0,-8 0 0,3 0 0</inkml:trace>
  <inkml:trace contextRef="#ctx0" brushRef="#br0" timeOffset="231253">11825 8130 0,'-9'4'0,"0"-3"1962,-1 7-1062,-3 2-630,7 0 359,-7 8 1590,4 4-1680,-1 15 1,0 11-360,6-18 0,0 0-1221,3 14 1041,-3 5 360,4 1 732,-2-22 1,0 2-1003,1 3 0,1 0 90,-4 18-540,4-14 270,0-2 90,0-14-899,0 6 449,4-9 180,1-8-1709,8 4 1170,2-9 89,3-1 720,-3-8 0,2-1 0,-2-5 0</inkml:trace>
  <inkml:trace contextRef="#ctx0" brushRef="#br0" timeOffset="231591">11974 8530 7533,'0'9'809,"0"1"91,4 3-181,-3 6-179,4 8-360,-5-2 180,0 2-90,0-4-270,0-8 0,0 3 179,0-9-358,4 1 268,1-5-89,4 3 270,5-7-899,-4 3 449,3-4 90,1 0-360,4-4 360,-2-5-90,2 3 0,-9-11 0,0 11 91,5-16-1,-4 2 0,-1 1 270,-5 1-270,-4 9 90,0 0 0,0-1 359,-4-3-179,-1 7 0,-12-7 90,-7 12 0,3-3-270,-5 4 180,3 0-360,3 0-630,-7 4 91,16 1-91,3 9 360,8-4 450,4 4 0,2-5 0,3 0 0</inkml:trace>
  <inkml:trace contextRef="#ctx0" brushRef="#br0" timeOffset="232251">12375 8651 7533,'4'-14'1799,"5"0"-720,-3-5-719,2 1 90,-8 3-271,0 2 271,0 4 270,-4-5-360,3 0-180,-7 3-1,3-1-269,-4 7 90,-1 0 90,1 0-269,-5 1 89,-4 7-630,-2-2 180,-3 17 1,5 2-1,8 8 270,-3-1-360,20 5 451,-1-7-1,9-6 90,-2-11 180,1-8-180,4 0 90,2-4-270,3-5-90,-4-6 180,-1-7 90,-3-2 90,-2 4 270,-8 3 0,-1-1-180,1 7 450,-4-3-271,3 6-89,-4 3 450,-4 0-90,3 0-181,-8 10-89,4 4-360,0 9 90,-3 6 0,7 0-90,-4-1 180,5-5-3302,0 5 3032,0 1-1998,0 4 2178,0 0 21,0 12 249,5 12-1525,-4-3 1345,1-20 0,0 0 0,-2-1 0,0-1 574,-2 2 1,0 0-620,1 0 0,1-1 45,-5 17 180,1 0-180,-1-19 89,0 14 181,-3-8-450,3-11 2274,-5 9-2004,1-23-360,0 5 527,-5-11-527,4-1 3168,-8-5-3347,4-13 179,-5 3 90,5-12-2806,-4 7 2626,8-2-858,-4-1 948,5 3 90,0-7-270,3 8-90,2-16-89,8 0 179,2 1-180,7-1-179,6 7 539,0 3 2382,4-1-2651,-4 7 89,-1 0 0,1 1-90,0 3-1794,3-2 1884,-2 6 55,3-2 1,0 0 0,0-2 0</inkml:trace>
  <inkml:trace contextRef="#ctx0" brushRef="#br0" timeOffset="233330">12663 8335 7533,'-5'0'1709,"1"0"-810,4 0-629,0 4 270,4 5-180,-3 14 89,7 2-269,-7 2-90,8-4 270,-8 8-360,3-5 90,-4 6-1467,0-9 1197,0-5 180,0 1 0,0 0-258,0-5-12,0 4 180,0-4 0,0 5-89,0-9 179,0-2-360,0-8 1478,4 0-1567,1-8-2517,0 2 2966,3-8-540,-3-7 270,4 0 180,0-7 0,-3 5 90,2 1 0,-3 2 90,0 1-90,-1 10 90,-4 1 3186,5 7-2620,-4-3-476,3 8 180,-4 1-90,0 8-1,0 2-89,0-1 0,0 4 0,0-4-90,0 5 450,0 24-450,0-18 90,0 19 89,8-26-448,2 1 268,5-5 91,-2 0-360,5-9 180,-7-1 90,7-4 90,-1-4-180,3-5 90,4-10 0,-6-1-180,0-2 180,-8-9-270,4 9 270,-9-13-90,3 11-180,-3-4 270,1-12-360,-2 5-89,-4-15-271,0 16 0,-9-2-629,3 16 180,-7 7-181,8 9 901,0 4 359,5 4 0,-4 5 0,-1 5 0</inkml:trace>
  <inkml:trace contextRef="#ctx0" brushRef="#br0" timeOffset="233721">13156 8716 9512,'-6'5'1978,"2"-1"-1348,4 0-180,0 2-270,-4-1 0,3 7-90,-3-6 359,4 16-3661,0-11 2852,0 3 181,0-6-1081,0-7-1168,0 3 988,4-4 1440,1-4 0,1-1 0,-2-4 0</inkml:trace>
  <inkml:trace contextRef="#ctx0" brushRef="#br0" timeOffset="233928">13202 8549 699,'-4'-6'899,"3"-2"2051,-3 7-1421,4-3 1549,0 4-3258,4 0 180,-3 0-540,7 0 360,-2 0 90,3 4-2106,4 1 2196,-7 0 0,7 4 0,-8-4 0</inkml:trace>
  <inkml:trace contextRef="#ctx0" brushRef="#br0" timeOffset="235423">13854 8521 9422,'18'0'1978,"-3"0"-1618,3 0 270,4 0-270,7 0 179,13 0-269,-8 0-180,-2-5 90,3 0 0,-13 0-360,9-3 270,-9 3-630,2 0 1,0-4 449,-6 8-1170,-9-3 631,-1 4 179,-6 0-899,6 0 449,-7 0-539,7 0 1439,-7 0 0,3 0 0,-4 0 0</inkml:trace>
  <inkml:trace contextRef="#ctx0" brushRef="#br0" timeOffset="235787">14087 8353 7533,'-10'0'-360,"1"0"270,4 0 0,-3 0 180,6 0 90,-2 0 180,4-4-270,0 3 1709,0-3-1530,4 4 1,-2 4 360,6 1 0,-3 4-1,0 5 91,3 0-270,-7 1-271,4-2 1,-5 1 90,0-4-90,0 8 0,0-8 0,0 8 0,0-4 0,0 5 89,0-1 1,0 5 90,0 5-360,0 1 90,-5-5 0,4-7-360,-3-8 180,4 1 0,0-1-180,-4 0 180,3-3 1,-3 2-1,4-7-990,0 7 451,0-7-2648,0 3 617,4-4 2660,-3 0 0,7 0 0,-2 0 0</inkml:trace>
  <inkml:trace contextRef="#ctx0" brushRef="#br0" timeOffset="253925">15175 8195 7533,'-5'0'449,"1"0"-269,-1 0 90,4 0 90,-3 0-180,0 4 450,3 5-451,-7 2 1,7 6 90,-7-6-90,7 6 0,-8-2 0,8 7 0,-3-2-180,0 7 180,3-3 0,-7 0-180,7 7 179,-4-7-3391,1 21 3212,3-14 180,-3 5-1696,4-9 1336,0-3 27,0-1 63,0 0-269,0 0 89,4 1 180,-3-5-450,8-5 2521,0-6-3510,14-7 2112,2-1 0,2-9 0,-4-6 0</inkml:trace>
  <inkml:trace contextRef="#ctx0" brushRef="#br0" timeOffset="254257">15352 8465 7533,'-4'9'629,"3"0"-629,-8 1 360,4-1 0,-4 4 539,0 6-449,3-3-180,-2 5 450,7-2-451,1 5-89,9-1-360,6-4 270,8-10-449,0-5 89,5-8 180,-8 3-180,-2-7 90,-5-1 0,-3-2 90,0-2 0,-2 0 360,-7-2-360,3 1 270,-4 0 90,0 5-270,0 0 0,-4-1-90,3 1 180,-7 4-90,3 1 0,-9-1-270,4 4-3007,-8-3 2892,8 0 295,-12 3 90,11-3-180,-7 4 0,9 0 180,-1 0-989,5 4 179,1 1 3843,4 5-3033,4-1 0,1 0 0,5 1 0</inkml:trace>
  <inkml:trace contextRef="#ctx0" brushRef="#br0" timeOffset="254900">15631 8530 7533,'0'-15'2069,"0"6"-1710,-4-3-179,3 6 360,-3-8 269,0 5-449,-2 0 0,1-1-180,-3 5 0,3-3-180,-9 7 90,4-3-540,1 4 270,-4 0 180,7 4-540,-3 1 361,1 4 89,7 1-360,-4 3 90,5 6-360,0 4 91,0 1 359,5-5 0,0-6 90,8-4 270,-3-3-270,4-2 180,-1-4 0,-2 0 90,6-4-180,-2-6 180,-1 0-180,0-3 450,-9 3-270,3 1 270,-3-9 0,0 7-180,0-7-1,-1 13 181,-3-3-180,3 3 0,-4 0-90,0 1 270,0 4-180,-4 0 0,3 0 269,-8 12-269,4 8 90,0 13-450,1-4 180,4 2 0,0-12 0,0 8 90,0 9 180,0 8-180,4-5-90,-3 4 180,3 3-90,-5-18 0,-2 2-511,3 5 0,-1 0 466,-3-8 0,0-1 45,3 14 269,-7-5-269,2-13-180,1 5 90,-7-10 0,10-6-180,-11-2 1,4-5 268,-1-4-448,-4-4 1201,1-10-1382,-2-13 0,1-8 360,5-2-89,0 9 269,8-7 0,-3 5-180,8-3 270,1 6-180,5 9 0,-1-1 0,0 5-270,5-4-90,4 4-629,10-5 539,-3 5 90,2 0-269,-5 5 269,-6-1 450,13 1 0,-12 0 0,10 0 0</inkml:trace>
  <inkml:trace contextRef="#ctx0" brushRef="#br0" timeOffset="256608">16096 8242 7533,'-5'0'270,"0"0"89,5 0 631,-4 8-720,3-2 359,-3 16-89,0-3-360,3 5 0,-7-1 180,2 4-360,-7 10 179,3-2-269,-4 5 270,1 1-1741,2-14 1471,-2 12 90,4-19 78,-1 6-78,1-6-359,0-1-1,-1-2 180,5-6-540,-3 2 271,7-8 179,-3-1-1619,0-4 1889,3-8 0,-8-2 0,4-9 0</inkml:trace>
  <inkml:trace contextRef="#ctx0" brushRef="#br0" timeOffset="256861">16040 8288 7533,'9'0'629,"0"0"-179,1 0-180,3 0 1259,14 8-809,-9-6-271,8 11 451,-9-4-450,-5 1-1,5 8-269,-3-4 90,-4 9-360,7 1 90,-6-4-90,-2 1 90,-1-2 90,-2 1-90,-1-2-1439,3 8-180,-3-9 899,0 5 361,-1-8-1171,1-5 451,-4-4 1079,7-1 0,-7-8 0,3-1 0</inkml:trace>
  <inkml:trace contextRef="#ctx0" brushRef="#br0" timeOffset="257226">16459 8093 7533,'-4'-5'719,"3"-4"-719,-3 8 90,4-3 2339,0 4-2159,4 0 359,-3 4 181,3 6-270,-4 4-181,0 9 1,-4 5-180,-2 5 270,-3 4-270,0-8-180,-1-2 359,1 4-179,0-10-270,0 10 0,-5 0-89,4-1 269,-4 16-180,5-4-2190,4-8 2010,-3-7-89,7-5 449,-4-11-540,5 7 90,-4-9-450,3 1 181,-3-1-361,4-4 2640,0-1-3989,0-4 2339,4 0 0,1-4 0,5-1 0</inkml:trace>
  <inkml:trace contextRef="#ctx0" brushRef="#br0" timeOffset="258163">16719 8176 7443,'-9'5'1079,"4"0"-359,-7 8 359,1 14-719,-7-1 90,3 14-91,2-7-89,7 12 0,2 1-2277,-1-8 2052,2 4 0,2-4-945,5-19 270,1 0-179,5 4 179,3-8-1439,2-6 2069,-1-5 0,4-4 0,-4 0 0</inkml:trace>
  <inkml:trace contextRef="#ctx0" brushRef="#br0" timeOffset="258486">16803 8242 7533,'-14'-6'270,"4"2"-270,6 4 539,4 0 900,0 8-179,9-1-990,-3 6 539,7-4 1,1 9-451,-4-7-269,3 7 270,5-5-180,-7-2-90,7 6 360,-5-2-630,-2-5 180,2 3-360,1-4 270,-4 1 0,3-1-539,1 0 359,-4-4 90,4 0-720,-5 3 451,-4-2 179,3-1-1439,-2 3 1259,3-3-270,-4 0 1,3 4 359,-7-8-450,8 3 810,-8-4 0,7-4 0,-3-2 0</inkml:trace>
  <inkml:trace contextRef="#ctx0" brushRef="#br0" timeOffset="258745">17073 8214 7533,'-9'0'1079,"4"0"-809,1 0 719,4 0 271,-5 0-451,-4 8-539,3-2 90,-7 8 180,4 3-361,-1-6-179,-4 11-3277,5-11 3522,0 6-65,-1-2-270,-7 7 90,6-2-1463,-11 3 1284,11-5 59,-10 9-600,5-6 360,-2 6-1079,0 0 360,8-3 2563,0 4-2473,6-9-361,8-10 1350,2-5 0,7-4 0,1 0 0</inkml:trace>
  <inkml:trace contextRef="#ctx0" brushRef="#br0" timeOffset="259154">17092 8446 7533,'14'5'2338,"-4"0"-1528,-6-1-180,-4 5-181,0 1-89,0 4 90,0-1-90,0 2-180,0 3-180,0-3 0,0-2-360,0-4 360,0 1-720,0-5 90,0-1 541,0-4-811,4 0 1,-3 0 539,7-4-270,-7-1-179,7-9 269,-2 4 180,-1-3 0,3 3 180,-3 5 270,5-3-90,-5 3 360,7-5-180,-10 5-270,10-3 990,-7 7-361,0-3-269,3 4 989,-7-4-629,8 3-180,-8-4 629,7 5-809,-7 0 180,3 0 89,0 5-179,-3-4 0,4 7 90,-5-7 179,4 20-539,1-13-90,0 9 180,3-8-1169,-7-4 359,8 8-359,-4-7 359,0 7 0,7-8-2428,-5 4 3058,6-3 0,-4 2 0,1-3 0</inkml:trace>
  <inkml:trace contextRef="#ctx0" brushRef="#br0" timeOffset="260211">17594 8558 7533,'-10'4'2338,"5"-3"-2068,-3 11-90,7-5 180,-7 10-180,7-6-180,-8 2 360,4 0-900,0-2 450,1 2 90,4-8-1439,0 4 719,0-4 360,0 0 360,0 3 0,0-7 0,0 3 0</inkml:trace>
  <inkml:trace contextRef="#ctx0" brushRef="#br0" timeOffset="261416">17901 8242 7533,'0'5'270,"0"3"269,0-3 1,0 9-360,0-4 90,0 3-180,0 1 90,0-4-1,0 8-179,-4-8 180,3 16 0,-8-10-270,4 11 90,0-8 0,-3 0 180,7-1-360,-8 5 90,4-4 0,0 4 180,-3-4-180,3-1-90,0 5 1,-4-3 89,8-2 0,-3-4-720,4-9 91,0 3 449,0-3-720,0 1 990,4-2 0,1-8 0,5-2 0</inkml:trace>
  <inkml:trace contextRef="#ctx0" brushRef="#br0" timeOffset="261977">17901 8307 7533,'0'-10'-450,"0"5"540,0-3-180,0 7 3366,0-3-3044,4 12-52,-3-2-90,7 8-270,-7-1 270,3 2-180,1-1 0,-4-1 180,3 1-180,-4 0 90,0 9 0,0-7-180,0 1 180,0-7 0,0-1-180,0 0 0,0 0 180,0 5-90,0-8 90,0 6-90,0-11 90,0 4-90,4-5 180,5 0-90,-3-5 0,11 0 0,-11-8 0,8 3 0,-1-12 0,2 10-90,-1-9-3187,4 6 3162,-8 1-254,3-4 369,-3 8 0,7-16 0,-9 14 90,8-10-2326,-11 9 2236,0 2 2146,4-2-1966,-8 3 189,7-3-369,-7 3 0,3-4 0,-4 9 3276,0-3-3070,-4 7-116,3-3 0,-7 4-90,7 0 90,-3 0 0,-1 0 180,4 4 449,-3 1 1,0 8-540,3-2 90,-3 2-360,4 1 180,0-4 90,0 7-360,0-2 180,0-1 0,0 4-90,0 1-90,0 4 180,4 1-989,-3-5 449,7-2 180,-2-6 180,3 2-1079,-4-4 0,7 1 539,-5-5 720,6 3 0,1-7 0,0 3 0</inkml:trace>
  <inkml:trace contextRef="#ctx0" brushRef="#br0" timeOffset="262290">18320 8465 7533,'-4'13'989,"3"-2"-809,-4-2 0,5 3 270,-4-6-180,3 8-1,-3-5 91,4 1-90,0-1-90,0 0-90,-4 0 270,3 9-270,-3-7-540,4 3 270,0-10 180,0 0 0,0-3-1349,0 3 1079,4-4-1799,-3-4 2069,7-1 0,-7-4 0,3-1 0</inkml:trace>
  <inkml:trace contextRef="#ctx0" brushRef="#br0" timeOffset="262481">18338 8307 7533,'-5'0'1799,"-3"0"-180,7 4-1619,-3-3 180,4 3 179,0 0 271,0-3 90,0 3-1080,4 0 360,1-3-1439,4 8 809,1-8 270,-1 7 360,0-7-1169,1 7 1169,-5-7 0,3 8 0,-3-4 0</inkml:trace>
  <inkml:trace contextRef="#ctx0" brushRef="#br0" timeOffset="262864">18683 8586 7533,'-9'0'719,"-1"4"-719,5 1 990,-3 0-181,3 8-89,-5-11-180,5 10 89,-7 2-269,1 1-180,-3 4-450,0-2 270,5-2 0,0-1 180,-1 4-1170,5-8 361,-7 12 539,10-11-1439,-6 7 719,8-9 271,0 0 539,0-4 0,0 0 0,0-5 0</inkml:trace>
  <inkml:trace contextRef="#ctx0" brushRef="#br0" timeOffset="263187">18747 8195 7533,'-5'-18'-540,"5"7"360,5-2 1529,4 9-89,5 4-991,0 0 1081,1 0-631,2 0-269,-2 0-90,4 0-180,-1 4 0,-3-3-90,2 3 0,-6-4 89,6 0 1,-2 0-360,-1 0 270,4 0-90,-8 0-90,12 0 0,-7 0 1,4 0-1171,-6 0 541,-3 0 269,-1-4-989,0-2 539,1 1 271,-5 1-361,-1 0 990,0 3 0,-7-7 0,2 3 0</inkml:trace>
  <inkml:trace contextRef="#ctx0" brushRef="#br0" timeOffset="263619">18840 8167 7533,'-18'22'1169,"7"-10"-809,3 6-180,8-10 90,0-3 1259,0 9-1080,4 0 1,-3 1-90,7-2-90,-2-4-3482,3 1 3122,0-1 90,5-4 90,-4 3 90,8-2-450,-8-1 180,8-1 90,-8 0 180,8-3-270,-8 7 0,3-7 90,-3 3-540,-1 1 270,-4-4 3482,3 7-3751,-7-7 269,3 7 90,-4-3-90,0 5 180,0-1 0,-4 0 0,3 1-90,-7-1 180,-1 0-90,-2 5 0,-2-4 1,-5 8 178,3-8-178,-4 3 178,6-3-178,-1 3 358,4-3-89,-8 4-180,8-5 270,1 0-90,5-3 90,4 2-270,0-7 180,0 7 0,0-7-90,0 7 89,4-6 91,1 2-270,4 0 180,5-3 90,-4 3 270,20-4-360,-17 0-90,18 0 90,-21 0-450,7 0 270,-2 0-90,-1 0-720,8 0 450,-11 0 91,11 0-451,-11 0-539,2 0 629,-8 0 180,3 0 450,-2 0 0,3 4 0,0 1 0</inkml:trace>
  <inkml:trace contextRef="#ctx0" brushRef="#br0" timeOffset="264157">19287 8614 7533,'-5'0'899,"-3"0"-629,7 4 0,-4-3-180,5 3 1709,-4 4-1439,3-2-1,-3 12-449,4-8 90,0 4 0,0-5 270,0-4-989,0 3 449,0-2 180,0-1-900,0 3 541,0-7-541,0 3 630,4-4 1,-3 0 89,8 0-630,-8 0 900,7 0 0,-7-4 0,3-1 0</inkml:trace>
  <inkml:trace contextRef="#ctx0" brushRef="#br0" timeOffset="264354">19268 8381 9781,'0'5'1889,"5"4"-1439,-4-8-270,3 7 0,0-7 0,-3 7-450,7-7 180,-3 3 90,1 0-1709,10 2 1529,-9-1 90,11-1 90,-9-4 0,5 0 0,0 0 0</inkml:trace>
  <inkml:trace contextRef="#ctx0" brushRef="#br0" timeOffset="265099">19538 8028 8342,'5'9'1889,"-4"-4"-1259,7 7-180,-3-5-91,0 10 541,8 2-630,-11 0 89,10 4-179,-7-4 0,0-1 180,4 13-90,-4-1 180,0 12-270,-1-13-1,-4-2 1,0-5 0,0-2 0,0 7-347,-4-3 347,-1 4-90,-9-1 90,4 5-180,-3-3-432,3 3 612,-3-4 0,3 0-2159,-4 0-1169,1 12 1979,2-13 359,-2 13 810,-1-21 0,0 8 0,-5-3 0</inkml:trace>
  <inkml:trace contextRef="#ctx0" brushRef="#br0" timeOffset="269516">20106 8549 7533,'-9'4'1439,"4"-3"-1169,1 3-90,4-4 179,4 0-179,1 4 270,4-3 270,5 3-361,0-4 1,1 0-180,-2 0 0,0 0-90,-2 0 90,2 0 0,0 0-90,6 0 180,-4 0-270,3-4 0,-5 3 179,-2-3 1,2 4-899,-4 0 359,1 0 180,-1 0-1259,4 0 629,-2 0 361,2 0-1170,-4 0 1619,1 0 0,3-4 0,2-1 0</inkml:trace>
  <inkml:trace contextRef="#ctx0" brushRef="#br0" timeOffset="270017">20776 8186 7533,'-20'0'90,"2"0"-90,13 0-90,-3 0 1799,-1 12-630,-2-1-629,-2 8-90,8-5-180,1-5-1,0 4 91,2 6-90,-2-4 0,4 7 0,-4-12-180,3 8 180,-3-8 0,4 8 0,0-8-270,0 8 180,0-4-180,0 5 270,0-5-360,0 4-3097,0-4 2982,0 5-52,0 8 347,0-6 0,0 5-270,0-3-360,4-3 180,1 3 270,5-9 2545,-1-1-2905,-4-7 180,3 2 90,-2-7-809,7 3 359,-3-4 361,4-4 387,-1-1 1,-2-5 0,2 1 0</inkml:trace>
  <inkml:trace contextRef="#ctx0" brushRef="#br0" timeOffset="270351">20925 8456 7533,'0'-6'539,"-4"2"-179,2 4 270,-6 4-360,3 2 89,-4-1-269,-1 3 810,1-3-1,0 9-539,0 0-180,3 0 0,2 0 0,4-1-630,0 2 540,4-1-90,2 0-720,7-5 720,-3-4-539,4 3 269,-1-6 90,-2 2 0,2-4-90,0-4 90,-2 2-89,2-6-1,-3 3 360,-1-4-270,-4-1 90,3 1 0,-7 0 270,8 0-3457,-8-1 3252,3 1 48,-4 0 67,0-1 90,0 1 0,0 4-90,0-3 0,0 7 3186,-4-8-3012,-2 8-264,-3-7 90,0 7 368,-9-3-458,7 4 90,-7 0-90,5 0 0,3 0 90,-4 0-90,5 0-630,4 0 360,0 0-1709,5 0 1979,0 4 0,5 1 0,0 4 0</inkml:trace>
  <inkml:trace contextRef="#ctx0" brushRef="#br0" timeOffset="271040">21316 8493 7533,'5'-4'-1619,"3"-2"4677,-3-3-2428,0 0 89,0 0 1,-5-1-361,0 5 451,-5-3-360,0 7-90,-4-8-91,0 8-538,-1-3 269,-3 4 90,3 0-90,-4 0-720,1 0 450,2 0 180,-6 4-270,6 2 180,-2 3 180,4 0-449,-1 1-271,-3 3 540,7 1-90,-7 1 90,12-2 1,-3 1-1,4-4 360,0 4-180,0-5 90,0 0-180,4 5 180,6-4-180,0-1-90,12-1 180,-11-6 0,7 2-90,-9-4 90,4-4 0,-2 2-90,2-6 90,-4 3 0,1-4 0,-1-1-90,0-3 90,1 3 180,-1-4 0,-4 1-270,3 2 539,-7-6-269,8 7 90,-8-4-270,3 5 180,-4 0 90,0-1-270,0 1 360,0 0-180,0 3 89,-4-2-179,3 7 270,-3-3-90,-1 4-90,4 0 0,-7 0-270,7 0 90,-3 0 0,0 4 180,3 1-360,-3 5 0,4 7 90,0-1 0,0 6 90,0-3-180,0 0 270,0-1-90,4 1 0,-3 4-90,3-4 90,0 4 0,-3 8 180,3-9 90,-4 13-270,0-16 180,0 8 90,0-7-270,0 7 90,0-3-1074,0 3 1253,0 1-726,-4 13 547,3-14 0,-7 12 360,-1-7-270,-2-6-90,-2 1-90,3-18 90,5-1 0,-3-7-180,-5 7 0,1-6 180,-10 2 801,12-8-981,-3 2 0,-1-6-360,0 3 1000,-1-8-640,2 2-90,4-6 1,-1 2-181,1-12 180,0 3-360,3-4-179,2 1-91,4 7 360,4-3 90,2 5 1,3 3-361,4 2 270,2-1-719,16 0 629,-5-5 181,6 5 359,-9 0 0,-1 1 0,2 3 0,4-4 0</inkml:trace>
  <inkml:trace contextRef="#ctx0" brushRef="#br0" timeOffset="271990">21530 8344 7533,'-9'0'180,"3"0"-1,2 0-89,4 0 450,-4 0-180,3 0 180,-7 0-1,7 0 990,-3 0-1349,4 4 90,4-3-90,-3 7 0,7-7 90,1 12-270,6-7 180,-1 3-270,29 4 0,-23-11-1134,24 10 1044,-26-11 0,5 3 1,0-4 179,-3 0 0,-3-4 0,-7 3-180,-1-3 0,-4 4 90,3 0 0,-7 0 0,4 0 1224,-1 0-1045,-3 0-89,3 0 0,-4 4 0,0 1-89,-4 5 89,-1-1-180,-9 4 180,4-2-90,-4 6 90,5-6-180,0 6 180,-1-2 0,1-1 0,0 0-90,0-1 90,0-3-90,4 4 360,-3-1-180,2-2 0,-3 2 269,4 0-89,-3 2-180,7-1 90,-3 0 90,4-5-180,0 0 180,0 1-180,0-5 90,0 3 89,4-3-179,1 0 90,4 0-90,0-1 90,-3-3-90,6 3 90,-2-4-270,4 0 180,-1 0-3302,-3 0 2852,-1 0 270,0 0 0,1 0-449,-1 0 449,0 0 0,1 0-1260,-5 0 3843,3 0-2943,-3 0-1169,0 0 630,4 0 989,-8 0 0,7-4 0,-3-1 0</inkml:trace>
  <inkml:trace contextRef="#ctx0" brushRef="#br0" timeOffset="272525">21632 8028 7533,'-5'4'449,"-3"-3"-179,7 3 180,-3-4-450,4 0 180,0 4 540,-5 1-361,4 4 1,-7 1-180,7-1-90,-3 0 90,0 1 360,-1 20-361,-5-12-448,5 13 269,-3-13 179,7-4-808,-7 1 359,7-2-540,-8-3-269,8-5 449,-3 3 181,4-7 449,0 3 0,-4-8 0,-1-1 0</inkml:trace>
  <inkml:trace contextRef="#ctx0" brushRef="#br0" timeOffset="272707">21595 8018 7533,'5'5'1709,"3"4"-1170,-2-4-179,-1 0 0,3 3 90,-7-3-90,7 5-1,-3-1-179,1 0-360,2 1 180,1 3-809,5 2 269,1 3 450,-2-3 90,4 2 0,-1-6 0,7 2 0</inkml:trace>
  <inkml:trace contextRef="#ctx0" brushRef="#br0" timeOffset="273667">21883 8623 7892,'-5'0'900,"0"4"-720,5-3 0,-4 7 539,3-7-359,-3 8-360,4-4 180,0 4 90,-4 0-360,3-3 90,-3 6 180,4-6-360,0 12 90,0-8 90,0 4 0,-4-5-180,3 0 0,-4 5-180,5-4 181,0 3 179,0-7-900,0-2 720,0-4-360,5 0 271,-4 0-1,3 0 0,0-4-180,-3-2-449,11-19 899,-10 11 0,7-16 90,-9 20-90,0-8 0,4 8 0,-3 1 0,3 0 90,-4 4-90,0 0 449,4 1 271,-3 0-360,3 3-180,-4-3 2248,0 4-1888,4 0-90,-3 4-91,4-3-179,-5 7 0,0-3 0,4 0-180,-3 4 0,7-8 180,-7 7-990,7-7 541,-2 7 89,3-7 180,0 7-1439,0-6 269,5 6 900,-4-7 270,4 7 0,-1-7 0,2 3 0</inkml:trace>
  <inkml:trace contextRef="#ctx0" brushRef="#br0" timeOffset="273873">22171 8707 7533,'-9'4'1799,"-4"1"-630,2 8-270,-2 2-629,3-5-270,5 3 270,-3 0-899,7-2 359,-3 7 180,4-5-900,0-2 541,0 6-1171,0-6 361,8 2 1259,-6-8 0,15-1 0,-7-4 0</inkml:trace>
  <inkml:trace contextRef="#ctx0" brushRef="#br0" timeOffset="274168">22339 8735 7533,'-9'0'629,"3"0"721,2 0-541,4 0-359,-4 0 90,3 0 269,-3 0-629,0 0-360,3 0 180,-3 4 0,4-3 180,0 7-450,0-3 180,0 9 180,0-4-720,0 3 181,0-3-91,0-1 360,0 0-449,0-4-361,0 0 270,0-5-539,4 0 720,1-5 539,0 0 0,3-8 0,-2-2 0</inkml:trace>
  <inkml:trace contextRef="#ctx0" brushRef="#br0" timeOffset="274360">22320 8437 7533,'-4'-5'1889,"3"1"-810,-3 4-90,4 0 720,-4 4-1439,3-3-90,-3 7 90,8-3-720,1 5 180,0-1 270,3 0-629,-2-4-451,3 4 541,0-8 179,5 7 360,0-3 0,1 0 0,-2-1 0</inkml:trace>
  <inkml:trace contextRef="#ctx0" brushRef="#br0" timeOffset="274493">22469 8483 7533,'-9'0'0,"4"0"629,1 0-562,4 0 1,8-4 0,2-1-1</inkml:trace>
  <inkml:trace contextRef="#ctx0" brushRef="#br0" timeOffset="278572">22655 7907 8072,'5'13'540,"0"2"-270,4-1 0,0 4-180,1-4 809,-1 9-449,4-4-957,-2 8 956,6-3 271,2 16-450,-4-4 0,3 5-1390,-5-9 1300,-2-4 90,2 4 44,-3-3-44,-1 3-90,-4 0-1392,-1-3 1392,-4 7 90,0-3-91,0 4-134,0-10 0,0 0 135,0 10-225,-1-10 0,-2-1 135,-2 3-90,-5-1 0,-2 1-90,0 5 45,1-5 0,0-1 225,-2 1-523,2 3 253,-6-4 0,6 0-90,-2-1-180,-1 1 180,4-4 90,-3-1-449,3-5 179,1 1 180,0 0-496,-1-1-224,1-3 270,0-2 633,4-4-3,-4 1 0,4-5 0,-4-1 0</inkml:trace>
  <inkml:trace contextRef="#ctx0" brushRef="#br0" timeOffset="280332">11546 8046 7533,'0'-14'-990,"0"0"990,-4 5-90,3 4 180,-3-3-180,4 2 0,0-3 90,0 4-90,0-3 180,0 2-90,0 1-90,0-3 90,0 3 90,0-4-90,0-1 0,0 1 0,0 4 180,0-3 0,0 7-180,0-4 0,0 1 270,0 3 0,0-3-90,0 0 90,0 3 269,0-3-269,-4 4 360,-10 4-360,3 5 89,-11 10-89,8 5-270,-1-1 90,2 4 90,3-3-90,1 0 90,-9 19 0,7-11-1239,-7 18 1149,9-13 90,0 0-90,0 5 90,-1-8-90,6-5 0,-1 3-243,-2-3 1,0 1 197,4 5 0,0 1 45,-1-5 0,0-2-180,0 20 90,3-14 0,-2-9 0,2 0-90,5 6 180,-3 13 0,7-21-270,-3-2-2551,5-3 2821,-5-1-180,11 5 0,-13-7 873,14 5-872,-12-10 89,4 2 0,1-3 0,-1-1 188,5-4-188,-4 3-90,3-7 3302,-3 3-3212,-1-4-179,0 0-91,1 0 180,-5 0 90,3 0-630,-3 0 1,0-4-181,4 3 360,-8-3 180,7 0-89,-7 3 359,7-7 0,-3 3 0,5-5 0</inkml:trace>
  <inkml:trace contextRef="#ctx0" brushRef="#br0" timeOffset="302521">3898 10259 7533,'-4'-19'809,"3"5"-449,-7 6 0,2 3 0,-3-4-1,-9 3 1,7 2-180,-11 4 0,8 0-270,-5 0 360,-11 4-180,-9 6-992,5 0 902,-2 4 180,14-1-90,6-3 0,-1 4 0,7-5-180,5 0 0,-3 1 180,7-1-332,-3 0 152,4 5 90,4-4-270,26 20 180,-6-17 90,5 3 0,3-2 0,-1-7-767,18 5 767,-12-7 90,1 5 0,-5-5 749,-6 3-659,-13-7 68,0 7-158,-5-3 0,-4 1 90,4 2-180,-8-3 90,3 4 90,-4 1-91,-8 11-178,-3 0 822,-12 11-733,4-12-180,-4-3 1,4-7 269,-3-1-1729,2-4 1549,-3 3-359,1-7-90,2 3 269,-2-4 90,7 0-1080,-6 0 721,9 0 89,-1 0-263,9 0 1,0 0 0,-2 0 0</inkml:trace>
  <inkml:trace contextRef="#ctx0" brushRef="#br0" timeOffset="303138">4131 10622 7533,'-5'0'270,"0"0"-270,5 0 1079,0 4-449,-4-3-271,3 4 901,-3-5-2250,4 0 990,8 0 0,-1 0 0,6 0 0</inkml:trace>
  <inkml:trace contextRef="#ctx0" brushRef="#br0" timeOffset="303690">4512 10176 7533,'0'-5'-90,"0"0"90,0 1 90,0 3 1259,0-3-899,0 0-91,0 3 361,0-3-360,0 12 0,0 2-1,0 17-179,0-10-180,0 9 90,0-12 90,0 5-270,0-1 90,0 1 90,0 0-180,0-1 0,0 1 180,0 4-180,-4 4 0,3-2-90,-3 2 270,4-8-539,0-1-1,4 9 270,-3-10-540,8 9 91,-4-12-361,4-4 451,-4 3-181,8-12 0,-7 3 720,7-4 0,-3 0 0,-1 0 0</inkml:trace>
  <inkml:trace contextRef="#ctx0" brushRef="#br0" timeOffset="303960">4335 10241 7533,'-14'0'0,"5"0"899,5 0-359,4 0 90,0 4-451,0-3 1,4 3 450,1 4-270,8-1 179,6 6-359,-4-8 90,7-1-360,5 1 180,-5-4-270,13 3 90,-15-4 0,7 0-269,21 0 179,-18 0-180,18-4 0,-26 3-1169,2-4 1529,4 5 0,-8 0 0,-3 0 0</inkml:trace>
  <inkml:trace contextRef="#ctx0" brushRef="#br0" timeOffset="304473">4866 10576 7533,'-13'0'1799,"7"0"-1529,-3 0-181,9 0-898,0 0 89,4 0 720,2 0 0,3 4 0,0 1 0</inkml:trace>
  <inkml:trace contextRef="#ctx0" brushRef="#br0" timeOffset="307973">5759 10008 7533,'-26'0'270,"1"0"179,24 0-89,-7 0 360,7-4-181,-7 3 1,7-3-180,-3 4-90,12 0 89,15 0 91,11 4-360,-7-3 0,1-1-2155,12 4 2245,4-4-274,-7 0 94,-7 0-90,6 0 0,8 0 90,-12-4-90,9 3-359,-2-7 89,-4 7-450,3-3 361,-7 4 179,-16-4-270,-2 3-90,1-4 360,-8 5-629,2 0 2195,-8 9-1296,-4 1 0,-5 4 0,-6 0 0</inkml:trace>
  <inkml:trace contextRef="#ctx0" brushRef="#br0" timeOffset="308470">5805 10120 7533,'-19'0'539,"1"0"91,13 0 180,1 0-451,4 0 1170,25 12-1259,-2 0 180,22 6-270,-16-4-270,-2-5-180,0 4 270,2-2-180,8 6 90,0-6-449,-8 6 89,-2-2-180,-12 3 181,-6 5-181,-13 1 360,-7 0 180,-7-6-180,-1 0 90,1-4 0,-5 1 1,3 2-91,-11-2 90,10-1 450,-5 4-90,3-8-270,3 4 359,2-5 91,0 0 0,8-4-180,-4 0 360,9-5-360,1 0 89,4 4 271,8-3-270,-2 3 0,8-4 179,7 0-359,-4 0 90,10 0 0,-8 0 0,-1 0 0,1 0 0,4 0 270,9 0-360,-6 0 0,9 0 89,-3-4 1,-6 3-449,9-3 89,-11 4 270,-5 0-810,3 0 270,-8 0-179,5 4-91,-4 1-1079,-6 0 1259,-1 3-449,-7-7 359,3 8 630,-4-8 0,-4 7 0,-1-3 0</inkml:trace>
  <inkml:trace contextRef="#ctx0" brushRef="#br0" timeOffset="308979">5805 10845 7533,'6'0'-540,"-2"0"180,-4 0 180,4 0 0,-3 0 900,3 0-270,0 0-180,-3 5 89,8-4 91,-8 7 180,3 1-91,0 6-179,1 7 0,0 2-180,-1 0-90,-4-1 360,0-1-270,0-6-180,0 6 269,0-4-359,0 6 180,0-4-449,-8 10 269,2-18 0,-8 6-90,5-14 180,0-4-540,-5 0 270,4-4 90,-3-2-1169,-5-11 989,7 1-359,-7-6 719,5-9 0,-2 5 0,-3-10 0</inkml:trace>
  <inkml:trace contextRef="#ctx0" brushRef="#br0" timeOffset="309190">5675 10641 7533,'5'0'2158,"4"0"-1798,0 0 90,1 4-90,4-3-90,-5 3-180,5-4 179,0 0-89,0 0-539,0 0-811,16 0 181,-7 4-540,13 1 1529,-13 1 0,-9 6 0,0-2 0</inkml:trace>
  <inkml:trace contextRef="#ctx0" brushRef="#br0" timeOffset="309384">6029 10752 10231,'19'0'-360,"-1"0"-89,1 0-1081,-1 5 1530,-3-4 0,-6 11 0,-5-2 0</inkml:trace>
  <inkml:trace contextRef="#ctx0" brushRef="#br0" timeOffset="309565">6010 10966 7533,'-5'5'0,"1"-4"989,4 3 1260,0-4-1620,4 0-269,1-4-90,9 3-360,-4-4 90,8 1 0,-4-1-809,13 0 269,2-3-2248,8 3 2788,-12-1 0,1-2 0,-12 3 0</inkml:trace>
  <inkml:trace contextRef="#ctx0" brushRef="#br0" timeOffset="309755">6308 10780 9602,'4'19'1619,"-3"0"-1709,4 3-180,-1 2 450,-3-4-1350,3 1 631,-4-6 269,4-1 270,-3 12 0,7-9 0,-3 10 0</inkml:trace>
  <inkml:trace contextRef="#ctx0" brushRef="#br0" timeOffset="310657">5964 9488 7533,'0'9'-270,"-4"1"899,3 3 1,-8 1-180,4 13 180,-4-2-451,0 15 1,-1-14 0,5 9 0,-3-3-720,3 2 271,-1 7-811,2-8 271,4-9 809,9-10 0,-3-6 0,7-3 0</inkml:trace>
  <inkml:trace contextRef="#ctx0" brushRef="#br0" timeOffset="310998">6197 9627 7533,'0'-9'809,"0"3"1,0-2-91,0 7-539,-5-7 0,0 7 0,-8-3 0,-10 4-180,-2 0-90,-11 4-270,3 1 270,0 8-90,5-2 90,5 2-179,9-3 269,4-1-270,2 0 270,7-4-90,-3 4 90,4-4-90,0 4 450,8 0-1,2 1 1,9-1-90,4 0 0,5-4-180,-8 4-90,6-8 270,-3 3-990,-2-4 360,6 4 90,0-3-1349,-11 7 1619,10-7 0,-12 8 0,5-4 0</inkml:trace>
  <inkml:trace contextRef="#ctx0" brushRef="#br0" timeOffset="311899">6718 10008 7892,'-5'-4'990,"0"3"-810,5-3 629,0 4-629,0 8 0,-4 3 270,-1 11-360,0 6-3367,-3 1 3162,7 3 115,-8 4-90,8 3 0,-3-1 0,4-6 90,0 7 0,0-16-90,0 12 3302,4-16-3212,2-9-180,-1-2 180,3-4 0,-3-3-180,9-1 180,-4-1 0,3-11-269,-4 6 269,0-12-3277,1 8 2982,-1-8 205,4 0 90,-2-2 0,-2-3-90,3-3 180,-5-3 90,6 0-180,-8 6 3276,-1 9-2531,-4 9-565,0 1 180,0 4-270,0 13-90,0-6 180,0 19-90,0-7-180,4 5 180,6 7 0,4-6 0,9 11-180,-3-15 90,-2 0-90,4-11 180,-2-1-90,-1-4 180,-1-1-180,-9-4 89,1 0-89,-1-4 360,8-9-90,-5-3-180,5-15 0,-11 6 0,2-11-180,-7 11 180,3-6-90,-4 12 90,0-4-90,0 0 90,0 4-90,0-16-90,-4 17 180,3-12-180,-3 20 90,0 0-90,3 2 180,-4 7-270,5-3-640,0 4 1,0 8 0,0 3 0</inkml:trace>
  <inkml:trace contextRef="#ctx0" brushRef="#br0" timeOffset="312390">7415 10501 7533,'0'5'359,"0"0"-89,0-1 180,0-3-360,0 7 270,0-7 0,0 7-180,0-2 179,0 3 181,0 8-450,0-5 180,0 5-90,0-7 0,0 3-90,0-3 269,-4 12-269,3-6 90,-3 6-90,4-7 90,-4 7-270,3-7 180,-3 4 0,-9 11-270,6-13 90,-11 10 180,13-13-270,-3-9 0,3 3 0,-9-7 0,0 3-3097,-1-4 2263,2-4-1139,4-1 1883,-1-4-140,1-1-939,0-3 449,-1-2 900,1-3 0,0-5 0,-1-1 0</inkml:trace>
  <inkml:trace contextRef="#ctx0" brushRef="#br0" timeOffset="312601">7406 10269 7533,'0'-5'1889,"0"0"-1530,0 1-359,0 3 180,4-3 0,-3 4 1259,3 0-1259,-4 4 0,0-3-90,4 3-270,2-4-719,3 5 449,0-4 360,-4 3-1799,8-4 540,-3 0 1349,0 0 0,3 4 0,-8 1 0</inkml:trace>
  <inkml:trace contextRef="#ctx0" brushRef="#br0" timeOffset="313058">7974 10222 7533,'-11'0'90,"3"0"-90,8 0 1529,0 0-1439,0 4 539,0-3 271,0 4-450,4-5-91,1 0-179,5 4 90,3-3-360,2 3 270,7-4-450,6 0-3007,-3 0 2623,2 0-271,-8 0 835,-1 0-540,5 0 450,-3 0 1,-2 0-1,-5 4-1080,-3-3 541,-1 3 269,0 0 1205,-4-3 1,3 8 0,-3-4 0</inkml:trace>
  <inkml:trace contextRef="#ctx0" brushRef="#br0" timeOffset="313290">8039 10455 7533,'-10'0'1169,"1"0"-90,9 4-809,0-3 450,0 3-360,0 0 269,4-3-269,2 3-180,3-4 180,0 0 269,13 0-449,-5 0-180,5 0 0,0-4-359,2 3 89,1-7 270,1 7 0,-7-3-630,-5 4 270,3 0 270,-6 0-90,6 0-1439,-6 0 630,6 0 449,-6 4 540,2-3 0,0 7 0,2-3 0</inkml:trace>
  <inkml:trace contextRef="#ctx0" brushRef="#br0" timeOffset="315044">8792 9915 8072,'-5'10'990,"1"-5"-450,4 7-181,0-1 361,0 11-360,0 2-90,0 0-1,0-1-89,0-5-90,0 5 270,4 9-90,-3 6-180,3-4 90,-4 1 0,0-15-180,0 7-3277,0-7 3252,-4 6-565,3 6 679,-3-6 1,4 9-269,-4-3-1,3 7 90,-8 3 0,8-5-90,-3-9 180,4-9 0,0-6-360,0-3 3145,0-1-3685,0 0 720,0-4-90,0 4 568,0-8-1737,4 3 899,1-8 271,5 3 269,-1-8 0,0 0 0,1-5 0</inkml:trace>
  <inkml:trace contextRef="#ctx0" brushRef="#br1" timeOffset="339560">18664 10194 9242,'0'6'1169,"0"6"-989,0-10 90,4 10-90,-3-6 0,3 3-1,-4 4-89,0 2 270,0 8-360,0-4 0,0 4 0,-4 4 0,-5 6 0,-1 9-90,-4-4 0,5-1 0,-4 3 180,-2-5-180,6-10 0,-1 0-921,-4 5 831,0-3-314,5-10 494,4-7-90,-7 12 0,5-6 0,-6 6 0,4-7 694,3-2-1594,-2-3 1533,7-1-543,-3-4 179,4-1-179,0 0-90,0-3 2069,0 3-1439,8-4-90,3 0-180,3 0-1,4 0 271,0 0-450,2 0 90,-1 0 180,2 0-180,-5 0-90,7 0 179,-1 5-269,-7-4 0,7 3 0,-8-4-89,9 4-91,1-3-90,0 3-900,-2-4 181,-3 0-1799,0 0 1258,3 0 1530,-6 0 0,1-4 0,-7-1 0</inkml:trace>
  <inkml:trace contextRef="#ctx0" brushRef="#br1" timeOffset="340391">19175 10659 7533,'0'-9'449,"0"0"-269,0 0 0,0 3 630,-4-6-540,-1 10-90,0-10 539,-7 6-449,9 1-270,-9 1 180,7 4 0,-5-4-90,1 3 0,-8-3 179,1 4-179,-7 4-269,9 1 179,-4 8 0,4 2-180,-1 4 90,6-5 180,-12 24 90,17-14-1,-16 21-269,18-22 90,2 0 0,6-9-89,-1 0-91,3-9 180,1-1-450,6-4 270,-1 0 0,0 0-180,3-8 270,-5-2-90,5-5-179,-3-2 269,-4 6 180,4-6-90,-5 6-90,0-2 360,-4 4-180,4-1-1,-8 1-89,7 0 270,-7-1 0,7 1 90,-7 0-180,3 4 270,-4 0 89,0 5-449,-4 0 0,3 0 450,-3 0-360,0 9 0,3-3 0,-3 7-270,4-3 0,0-1 180,0 0 0,0 1-270,0-1 90,4 0 0,-3-4 180,3 4-1170,4 0-899,-1 1 1260,14 0-1530,-5-2 2249,7-7 0,-9 3 0,0-4 0</inkml:trace>
  <inkml:trace contextRef="#ctx0" brushRef="#br1" timeOffset="341688">19417 10743 7892,'6'0'1440,"-2"0"-361,4-12-629,-6 5-270,6-15 90,-3 16-91,-4-11 1,3 7 0,-4-1 90,0-5-270,0 10 180,0-8-450,0 5 180,-4 0 0,-2-1 0,1 5-359,-7 1 89,-3 4 270,0 0-270,-3 0-180,5 4 360,2-3-89,-2 7 179,4-2 0,-1 3 90,5 0-90,-3 5 0,3-4 90,0 8 90,0-8-180,5 8 0,0 0 0,0 6 90,0-4 90,0-3-90,5-8-90,0 1 180,8-1-90,-7-4 0,7-1 90,-8-4-90,4 0 0,1 0 180,-1 0-270,4-4 270,-2-5-180,2-1 449,1-16-3571,-4 13 3302,-1-8 0,-5 11-90,-4 5 0,0 1 0,0 0 90,5 3-90,-4-3 3186,3 8-3160,-4 5-116,0 6 90,0 3-90,0-3 0,0 11 0,0-14 0,0 14 90,0 1-90,0-2 0,0 12 90,0-1-1572,0-6 1662,0 6-150,0 0 150,-4-10-180,3 9 90,-8-3 180,8-6-181,-3 5-89,0-8 1562,-1-4-1472,0 0-180,-4-6 70,4-7 110,0-2-90,-3-4-90,3 0-90,-5 0 180,1 0-180,-5-9 0,4-1 0,-8-4 180,8-4-269,-3 4-181,-1-13-360,4 2-829,4-5 1,3-1-1355,7 0 1679,-2 2 0,2 2 1314,14 3 0,-4 1 0,5 0 0</inkml:trace>
  <inkml:trace contextRef="#ctx0" brushRef="#br1" timeOffset="342292">19641 10604 7533,'-5'0'899,"1"0"-359,4 0-180,-5 0 179,4 0-539,-3 0 180,4 4-180,0 1 0,0 4 270,0 25-360,0-6 90,0 9 0,0-11-180,-4-3 270,3-2-90,-7 1-270,7-4 180,-3-8-89,-1 8 179,4-8-90,-3 0-1440,4-6-179,0-4 1260,0-9 449,0 3 0,0-15 0,0 1 0</inkml:trace>
  <inkml:trace contextRef="#ctx0" brushRef="#br1" timeOffset="342441">19622 10706 7533,'0'-5'629,"4"-3"-269,-3 7 0,4-8 360,-1 4-361,-3 0 91,7 1-90,1 0-180,2-2-90,2 1-270,1 1 180,0 4-1259,0 0-2018,4 0 2352,-8 0 925,12 0 0,-6 4 0,6 1 0</inkml:trace>
  <inkml:trace contextRef="#ctx0" brushRef="#br1" timeOffset="343348">19920 10725 7083,'5'0'-360,"-1"0"180,-4 0 180,5 0 90,-4 0-90,3-5 630,-4 0-90,0 0-91,0-3-269,0 3 90,0-5-180,0 5 360,-4-3-90,-6 3-271,-4 0 91,-1-4-90,2 8-90,-1-3-180,-4 4 90,2 4 180,3 1-359,5 9 359,7-4-270,-8 4 180,8-1 0,-3 10 0,4-7 0,0 6 0,0-13 0,0 1 0,4 3 0,1-7 0,1 7 0,2-12 0,-3 3-180,4-4-180,5 0 90,-8 0 90,6 0-180,-2-8 91,0 6 89,-1-11-90,4 8 90,-7-4 90,3-1 0,0 1 90,-4 0-90,4 4 360,0-8-180,-3 7 270,-2-3-180,0 0-91,-3 4 91,3 0 270,-4 1-180,0 0-90,0 3 1259,0-3-1169,0 12-90,-4-2-270,3 8 90,-3-5-90,0 8-90,2-1-360,-2 3 181,4-6 179,0-4 90,4 1-810,-2-5 360,6-1 271,-7-4-901,15 0 811,-8 0 359,9-8 0,-8 1 0,1-6 0,-1 0 0,0-2 0,1 1 0,-5 0 0,3 1 179,-3-2 451,5 5-270,-5-2-180,3 11 90,-7-4 809,3 5-359,0-4-1,-3 3-359,8 1-270,-8 10 0,3 0 0,0 3-3302,-3 1 3032,3-4 270,-4 8-450,0-4 180,0-4 180,0 3-90,0-8-270,0 4-359,0-4 3661,0 4-3662,0-8 181,4-5-1,2-7 360,-1-3 0,3 0 270,-7 5-90,3-4-270,0-2 270,1 1 90,1 0 450,2 5-180,-8 0 1169,13-1-1169,-7 5 449,7 1-359,-8 4-90,-1 0 179,1 8-359,-4-1 90,3 6-450,-4 0 270,0-2-90,0 2-90,0 1 90,4 0 180,-3 5-1349,3-5 359,0 8 720,1-11-1529,1 11 810,2-12 809,-7 4 0,11-5 0,-1 0 0</inkml:trace>
  <inkml:trace contextRef="#ctx0" brushRef="#br1" timeOffset="344132">20543 10743 7533,'-5'0'1349,"1"-4"-1169,4-1 539,0 0-359,0-4 0,0 4-180,0-4 270,-4 0 179,3-5-359,-4 4 90,1-4 0,-1 5-540,0 0 270,-3 4-450,-2-4 270,-4 8-450,-9-3 181,8 4 269,-3 0-540,0 4 270,7-3 180,-2 8-180,0 0 91,11 5 179,-10 1 270,11 3-90,-3-8-180,4 7 0,0-2-180,0 16 630,0-14-270,0 13-1,4-19 1,-3 2-269,7-8-1,-3 4 180,4-8-90,1 3 90,-1-4-90,0 0 90,1 0 0,-1-4-90,0-1 0,-4-5 0,4 1 90,-4 0-90,0-1 180,3-7-90,-2 5-90,-1-5 270,-1 8 0,0-1-90,-3 1 359,3 4-269,-4 1 630,0 4-720,-4 4 0,3 1 0,-3 0 0,4 8 179,0-3-179,0 8-90,0 1 180,0-5-180,0 4 270,0 9-180,0 7 0,0 0 0,0 1 0,0-15-90,0 7 90,0-8 0,0 4-90,-4 8 180,-1-1-180,-5 7 90,5-9-270,-12-1 270,10-11-450,-19-3 270,15-9 0,-7-4-90,5-4 180,-1-1-360,-1-4 180,2-1-89,3-3-361,-3-6 90,2-5-269,2 1 359,5 0 90,4 4 0,0 1-359,0 3 269,0-2 450,8-2 0,3-1 0,7-2 0</inkml:trace>
  <inkml:trace contextRef="#ctx0" brushRef="#br1" timeOffset="344368">20645 10752 7533,'0'-5'1079,"0"-3"-539,0 7-90,5-3-181,-4 4 811,3 0-181,-4 8-629,0-6 90,0 11-270,0-8 90,0 4-270,0 0 90,0 5 0,0-8-360,0 11 90,0-7-899,0 0 539,0 3 360,0-8 90,0 4-1349,0-4 630,0-1 449,0 1 450,0-4 0,0 3 0</inkml:trace>
  <inkml:trace contextRef="#ctx0" brushRef="#br1" timeOffset="344579">20664 10473 7533,'0'-9'0,"0"0"1439,0 4-720,0 1-269,0 4 270,4 0 179,-3-5-629,7 4-180,-6-3 270,6 8-90,-3-3-990,0 8 450,3-8-2878,14 19 2339,-8-11 179,11 12 630,-15-11 0,-1-1 0,0 0 0</inkml:trace>
  <inkml:trace contextRef="#ctx0" brushRef="#br1" timeOffset="345259">20915 10725 7263,'6'-5'899,"-2"4"-629,-4-7-90,0 7-90,0-7 270,4 7-270,-3-7 0,3 7 0,-4-8 90,0 4-1,-4 0 1,3 1 0,-7 0-180,2 3 180,-7-4-180,3 5 0,-8 0 90,8-4 0,-8 3-180,4-3 180,-5 4-360,4 0 180,2 4 0,4 1 90,-1 1-90,1 2 0,0 5-89,4 7 89,1 0 90,4 1 0,0-6 0,0 3-3277,0 1 3072,0-9 225,0 7-110,0-11 90,4 8 0,1-5 0,0-4-90,3 3 0,6-7-90,-3 3 180,7-4 0,-9-4-449,4-5 3536,-2 3-3986,15-23 629,-14 20 464,10-21-464,-13 11 360,5-5 90,-8 5-180,6 5 719,-11 2-179,7 10-90,-6-7-180,2 9 539,-4 0-449,0 5-270,0 0 0,0 4 90,0 0-90,0 9 0,0-7-180,0 11 270,0-16-450,0 11 270,0-11-90,0 7 180,0 1-270,0-4 90,4 4-630,-3-5 361,3-4 89,-4-1 90,4 0-1619,1-3 1439,0 3-270,4-8 630,-8-1 0,7-4 0,-3-1 0</inkml:trace>
  <inkml:trace contextRef="#ctx0" brushRef="#br1" timeOffset="345651">21036 10743 7533,'5'-5'0,"-4"1"989,3 4 1,-4-4-631,0 3 1710,0-3-1889,4 4 90,-3 0-450,3 0 180,-4 4 0,0 1-180,0 8 270,0-2-3302,0 2 2582,0-4-753,0 1 1203,0-1 90,0 0-1259,0 5 809,0-8 180,0 2 2571,0-8-2481,0 0 1396,4-4-1486,-3-5 180,7-2-90,-7-2-3007,8 4 3072,-8-5 137,7 4-22,-7-3 270,12-1-90,-11 4 899,10-8-539,-7 8-180,5 1-180,-5 0 3186,-1 8-1845,0-7-969,1 7-102,0-3 180,4 4-181,-8 0 181,7 0-360,-3 0 0,0 0 90,3 0-270,-2 0 180,-1 4 0,3 1-1,-7 9 91,12 8-270,-11-1-809,6 2 539,-8-10 90,4-4 90,-3 5-719,3-4 359,0 4 180,-3-5 90,8 0-1799,-8 1 1979,7-5 0,-3 3 0,4-3 0</inkml:trace>
  <inkml:trace contextRef="#ctx0" brushRef="#br1" timeOffset="352761">18850 9274 8882,'0'9'1439,"0"-3"-1259,0 2 90,0 1-90,0 1 0,0 4-90,0-1 0,0-2 89,0 6 1,-5-6-180,4 6 90,-3-7-180,0 12 90,-1-6 0,0 2 0,-3-4-270,6-5 181,-2 0-1,4 1-360,-4-1 180,3-4 180,-3-1-90,4-4-180,0 4-89,0-3-181,0 3 540,4-16-180,-3 5 0,7-15-269,2 4 269,0-2 270,8-3-180,-8 9 360,3-4-360,5-9 720,2-3-3817,-1 1 3791,-1 8-354,-9 11 20,-4 1 179,4 4-179,-4 1 0,0 0 0,3 3 3096,-7-4-2719,8 5-78,-4 0-299,0 5-90,-1-4 90,0 7-90,-3 1 0,3 6 0,-4-1-90,5 4 179,-4-4-179,3 5 90,-4-5 0,0 0-90,0-5-90,0 0-179,0 1 89,0-5 90,0-1 90,0-4-540,4 0 270,-3 0-629,11-13 179,-1-6 180,7-14 450,-3 4 270,-2 6-90,-8 10-90,4 8 630,-8-4-360,7 8 0,-7-3-90,3 4 269,-4 0 631,4 12-810,-3-8-1,8 12-269,-8-11 180,3 5-180,0 3-90,-3-3 90,3 4 90,0-5-809,-3 0 359,8 1 180,-4-1 90,4 0-1259,0-4 629,1 4 270,-1-8-719,0 3 1169,1-4 0,3 4 0,1 1 0</inkml:trace>
  <inkml:trace contextRef="#ctx0" brushRef="#br1" timeOffset="353215">19436 9293 7713,'4'-5'-540,"-3"-8"1439,3 11-359,-4-10-180,0 11 270,0-8-271,0 8 91,0-3-360,0 0 90,0 3 0,0-3 0,-4 4-270,-5 0 180,-1 0-90,-4 0 0,-4 8-90,7-2-90,-6 8-90,7-5 90,5 0 90,-3 1-180,3-1 270,-1 0 0,2 1-270,4 3 91,0-3 179,0 4 0,0-5-360,0-4-90,9-1 360,-3-4-90,7 0 90,-3 0 0,-1 0-90,0-4 90,1 3-89,-5-7 89,3 3-180,1-13 270,2 3-90,2-4 90,-8 6 360,-1 8-181,-4 0-89,0 1 0,0 3 360,0-3 360,0 12-540,0-1-1,0 2-89,5-1 90,-4-3 0,3 5-540,-4-1 270,0-4 0,4 3 90,-3-7-899,3 8 449,0-8 180,-3 3 90,7-4-990,-7 0-808,16 0 1888,-14-4 0,14-2 0,-12-3 0</inkml:trace>
  <inkml:trace contextRef="#ctx0" brushRef="#br1" timeOffset="353450">19548 9209 7533,'0'-5'1979,"0"1"-1260,4 4-359,-3 0-180,7 0 180,-7 4 269,8 1-449,-4 0 180,0 3 0,3-2-180,-3 3-270,5-4 180,-1 3-90,-4-3 0,3 5-90,-2-5 360,3 3-630,4 2 180,-6-4 90,5 6-989,1-3 809,-5-2 90,8 5-810,-15-11 1,12 7-1080,-3-3 1619,0 1 450,3-2 0,-8-4 0,4 0 0</inkml:trace>
  <inkml:trace contextRef="#ctx0" brushRef="#br1" timeOffset="353707">19818 9125 7533,'-10'4'1439,"5"-3"-1259,1 4 90,0-5 719,-5 8-269,-2 2-3997,-2 9 3112,4-5 1168,-5 8-823,4-11 0,-4 11-270,1-3 0,-2 9 0,-7 0 0,2 0-270,1-9 180,2-6-719,6-3 3464,-2 3-4004,8-3 503,1 0 576,4-2 360,0-7 0,4 7 0,1-2 0</inkml:trace>
  <inkml:trace contextRef="#ctx0" brushRef="#br1" timeOffset="356948">20608 8967 7533,'-9'-9'270,"4"4"-270,1 1 359,-1 4-179,0-5-270,0 4 450,-3-3-90,3 4 0,-5 0-270,1 0 270,0 4-270,-1 2-90,5 3 270,-3 0-180,3 0 90,0 1-1,-4 3 1,4-3 180,0 8-180,-3-3 0,7 3 180,-8 9-180,8-2 90,-3 3 0,4-6-90,-4-3 0,3 4 0,-3-4 179,4 25-89,0-20-270,0 23 90,-4-10 90,3-6-180,-3 9 0,4-21 90,0 8-90,-5-7 1,4 2 178,-3 5-178,0 6-91,3-7 0,-7 0 180,7-17 0,-3-4-450,0 3 180,3-7 90,-8 8-629,4-8 539,-4 3 0,-1-8-629,1-2 269,4-3 270,-3 0-90,2-5 1,-3 4 449,0-7 0,-5-2 0,0-5 0</inkml:trace>
  <inkml:trace contextRef="#ctx0" brushRef="#br1" timeOffset="357207">20292 9218 7533,'0'-9'0,"0"4"0,0 1 1979,0 4-1260,4 0-449,1 0 0,0 0-90,3 0 0,-2 0 0,3 0-180,0 0 269,5 4 1,8-3-270,3 3-270,3-4 180,-5 0 180,-9 0-180,4 0-629,-4-4 449,5 3-1169,8-3 719,-6 4 360,1 0 91,-4 0-451,-4-4 270,1 2 450,3-2 0,-8 4 0,3 0 0</inkml:trace>
  <inkml:trace contextRef="#ctx0" brushRef="#br1" timeOffset="357581">20813 9144 7533,'-5'0'270,"-3"0"-181,6 0 721,-6 0-360,7 0-90,-7 4-1,7-3 181,-7 7-360,2-3-90,-3 1 90,4 2 0,-3-3-180,7 4 180,-8 1-1,8-1 1,-7 4-90,7-2 90,-7 6 360,3 6-360,-1-2-90,2 6 270,0-5-181,3-2 1,-3-1 0,4-2-180,0-7 90,0 4 90,0-1-630,4 2 270,1-5 91,5 3-901,-1-8 360,4 4 361,-2-4-1081,6-1 91,6-4-90,6 0 1349,4 0 0,-5 0 0,-5 0 0</inkml:trace>
  <inkml:trace contextRef="#ctx0" brushRef="#br1" timeOffset="358448">21018 9209 7533,'-5'0'539,"-4"0"-359,8 0 2609,-3 0-2519,8 4-91,1 1-589,22 15 0,15 9 1,-6-6-1,-3-7 1,2 4-1,0 1 0,0-1 1</inkml:trace>
  <inkml:trace contextRef="#ctx0" brushRef="#br1" timeOffset="358545">21204 9181 7533,'-31'41'655,"0"0"0,0 0 1,1-3-1,1-2 0,13-14-423,16-18-2301,0-4 1619,5 0 90,-4 0-359,7 0-181,-3-8 900,0 6 0,3-15 0,-2 7 0</inkml:trace>
  <inkml:trace contextRef="#ctx0" brushRef="#br1" timeOffset="359493">21372 9200 7533,'-6'0'0,"2"-4"0,4 2 0,-4-2 0,3 4 3276,-3 0-2774,16 4-413,-4-2 91,5 6 0,-5-3 180,-3 4-180,1 1 0,2-1-90,-7 0 180,7 5-180,-7-4 90,8 3-91,-8-3 181,3-1 0,-4 0-90,0 1 90,0-1-180,0 0 90,0 0 0,0 1-180,0-1 0,0 5-3212,-4-4 3391,3 3-448,-8-3 269,4-1-450,-4 4 270,-5 2 0,8-1-270,-6 0 3572,11-5-3211,-8-4-1531,8 8 181,-3-11-270,4 10 900,0-11 809,0 3 0,0-4 0</inkml:trace>
  <inkml:trace contextRef="#ctx0" brushRef="#br1" timeOffset="362630">19501 9915 7083,'5'-9'540,"0"4"-271,-5-3-89,0 7 360,0-8-180,0 8 0,-5-7 179,0 3-359,0 0 90,-7-4-90,5 8 0,-2-7-180,1 7 180,3-3 90,-5 4-360,-3 0 270,-10 0-360,7 0 180,-6 0-90,8 0-90,4 0 90,-3 0 180,3 0-90,5 0-90,-3 0 0,7 4 90,-7-3-90,7 11 90,-4-9 0,5 9-180,5-7 0,0 4 90,4 1 90,0-1-90,1 0 90,3 1 0,-3-1-90,4-4 90,-1 3 0,-2-2-90,6-1 180,-6-1-90,2 0-90,-4-3 180,1 3-90,-1 0 0,-4-3 90,-1 3-90,0-4 0,-3 5 0,4-4 180,-5 3-90,0 0-90,0-3 270,0 7-270,0-3 90,-5 0-90,0 8 0,-4-11 90,4 10-3367,-3-11 2982,2 8 385,-3-4-270,0 0 0,4-1 90,-4-4 0,8 4-989,-3-3 3841,4 3-3032,0-4-989,4 0 1259,1 0 0,5 0 0,-1 0 0</inkml:trace>
  <inkml:trace contextRef="#ctx0" brushRef="#br1" timeOffset="362825">19613 10036 7533,'0'5'0,"0"4"629,-4-8-269,3 7 90,-3-7-180,-1 3 0,4 0-1,-7-3-89,7 3 180,-3 1 90,4-4-1709,0 3 809,4-4 270,1 0-1349,9 0 1529,-4 0 0,4-9 0,-5-1 0</inkml:trace>
  <inkml:trace contextRef="#ctx0" brushRef="#br1" timeOffset="363076">19818 9878 7533,'-5'-5'359,"0"1"-179,5 4 720,0 0-540,-4 0 89,3 0 631,-3 0-900,4 4 0,0-3-1,0 7 1,0-7-360,0 8 270,4-4 0,-3 4 90,3 0-270,1-4 180,-4 8 0,7-11-899,-7 10 269,7-2-899,-3-4 1079,1 6 180,-2-11-719,-4 3 359,4-4 90,-3 5 450,3-4 0,0 3 0,1-4 0</inkml:trace>
  <inkml:trace contextRef="#ctx0" brushRef="#br1" timeOffset="363702">19874 9785 7533,'-6'0'0,"2"-4"180,4 3-1,0-3 1,-4 4 0,3 0 90,-3 0 180,0 0-270,3 4 0,-3-3-90,4 7 90,-4-7-1,2 8 1,-2-4-180,4 4 270,-4 4-270,3-2 180,-3 6-90,4-6 90,0 2-180,0 1 270,0 0-360,0 5 270,0-1-90,0-3 0,0-2-180,0-4 0,4 5-90,1 0 90,1-3-90,2 1-180,-7-11 180,7 3 0,-7 0 90,7-3-719,-2 4 539,3-5-180,-4 0 90,3 0-989,-2-9 900,-1 7 449,-1-6 0,0 0 0,1-3 0</inkml:trace>
  <inkml:trace contextRef="#ctx0" brushRef="#br1" timeOffset="363901">19762 9878 7533,'-9'0'359,"-1"-4"-359,5 3 900,-3-3-360,7 4 629,-3 0-539,24 0-990,-10 0 180,20 0 270,-16 0-900,1 0 541,2 0 89,-2 0 0,3 0-630,-3 0 360,2 0 91,-2 0 359,3-4 0,5 3 0,1-3 0</inkml:trace>
  <inkml:trace contextRef="#ctx0" brushRef="#br1" timeOffset="364904">20088 10046 7533,'-15'0'719,"2"4"-269,8-3-270,0 3 540,5-4-1260,0 0 0,5 0 270,0 0 270,4 0 0,0-4 0,1-1 0</inkml:trace>
  <inkml:trace contextRef="#ctx0" brushRef="#br1" timeOffset="369627">20692 9925 7533,'0'5'0,"0"-1"270,0 0-1,0-3 721,0 3-990,4-4 360,1-4-270,5-1 269,3-9-359,-3 0 270,8-5-360,-8 5 90,4 1 90,-5-1-180,0 4 180,-3 0 0,-2 2-270,-4 3 270,4-4 0,-3-1-90,3 5-90,-4-3 180,0 3-180,-4 0 90,3 0 0,-7 1 0,2 3-90,-3-3 0,0 4 90,-5 0-180,4 0 1,-4 0 89,5 0 90,0 4-180,0-3 180,-1 8 0,1-8-90,4 7 90,-3-3 0,6 4-90,-6 1 180,7-1-180,-3 0 90,4 1-90,0-1 270,0 0-270,0 1 90,0-5 90,0 3-90,0-7-90,4 7 90,-3-3 0,7 1 0,-2-2 0,3-4-180,-4 0 90,8 0 0,-7 0 90,7-4 0,-4 3-90,1-8 90,-1 4-90,-4 0 90,12-12 90,-10 10-180,7-10 90,-10 7 180,-4 5-180,0-3 0,0 7 180,0-3 90,0 0-270,0 3 809,0-4-449,0 14-90,0-3-180,0 11-90,0-6 90,0 2 0,0-3 0,0 3 90,4 6-90,-3 0-90,3 4 89,-4-4 1,0-1-90,0 1 90,0 8 0,0-7-90,0 11-90,0-11 90,0 7 90,0-8-180,-4 17 180,3-15-90,-3 10 90,0-12-90,2-1 0,-2-3 0,0 3 0,3-8 0,-3 3 90,0-8-270,3 4 180,-3-8 90,0 7-90,3-7-360,-12 3 91,11-4 89,-10 0 0,2-4-90,0-1 0,-3-9 0,-1 0 180,4-5 0,-4 5 0,5-4 1,0 8-1,-1-8 0,1 8 90,0-12 0,0 7 90,3-4 0,2 2 89,4 6-179,0-2-90,0 0 360,0 2-90,0-6-180,0 6 0,4-2 90,2-1-90,3 4-270,8-8 180,-1 8-90,7-3 180,-5-1-719,1 8 269,4-6 180,0 7-719,1-5 449,7 5 540,-10-3 0,10 7 0,-7-3 0</inkml:trace>
  <inkml:trace contextRef="#ctx0" brushRef="#br1" timeOffset="369998">21139 9804 7533,'0'-5'-450,"-4"0"450,3 1 540,-4 3-181,5-3 1,-4 4-180,3 0 180,-3-4 90,0 3-270,3-3 539,-7 4-539,3 0 0,-1 0 90,-2 4-90,7 1 0,-7 4-270,7 1 180,-12 7 179,11-5-359,-10 9 90,11-10 180,-7 6 0,2 6-180,1-6 0,-3 8 270,7-6-180,-3 1 0,4 2-180,0-7 180,0 2 0,0-6-540,4 6 180,5-2-719,6 3 539,-1-7 90,0 1-1978,16-11 2338,-8-1 0,15-5 0,-15-4 0</inkml:trace>
  <inkml:trace contextRef="#ctx0" brushRef="#br1" timeOffset="370297">21232 9850 6183,'-5'4'1530,"1"-3"-1171,4 4 91,0-5 450,0 4-541,0 1 1,0 0 0,0 3-180,0-7 90,4 8 90,-3-8-1,7 7-179,-3-3 0,4 0-90,1 3 0,-5-2 90,7-1-180,-1 7 90,-1-10-180,7 15-180,1-11 90,-1 7-629,9-3 359,-16-5 180,-1-1 90,0 0-1079,-4-3 539,4 3 271,-4-4-541,4 0 990,-8 0 0,7 0 0,-3 0 0</inkml:trace>
  <inkml:trace contextRef="#ctx0" brushRef="#br1" timeOffset="370539">21446 9813 7533,'-9'-4'1889,"-1"3"-1530,5-3-359,1 4 180,0 0 0,3 0 90,-7 0-270,2 4 90,1 1 90,-3 0 539,-1 8-269,-6-3-450,1 4 180,-4 0 0,8-5-270,-4 0 90,5 5 0,-4-4 0,2 8-809,-10-4 809,9 5-3277,-14 4 2352,15-4-302,-3 0 508,10-6 269,4-3 180,0-1-899,0-4 1169,0 3 0,4-7 0,2 3 0</inkml:trace>
  <inkml:trace contextRef="#ctx0" brushRef="#br1" timeOffset="370847">21530 9776 7533,'0'-5'2518,"0"0"-3417,0 5 719,4 5 1079,-3-4-449,3 7-180,0-7 899,1 11-179,5-5-451,-1 10-179,4-2-360,-2 3 0,-2-3 180,-1-2-90,-7-4 0,8 13-90,-8-5 0,3 5-180,-4-8-90,-4 3-269,3-5 179,-8 5 0,4-3-809,0-4 449,1 4 360,0-5 90,3 0-629,-3 0 269,4-3 630,-4 6 0,-2-10 0,-3 6 0</inkml:trace>
  <inkml:trace contextRef="#ctx0" brushRef="#br1" timeOffset="371329">21864 9832 13199,'15'0'360,"-2"0"-450,-4 0-449,1-5 269,-1 4-900,13-11 541,-10 10 359,10-6-1619,-9 4 1079,-2 3 361,2-4-541,-4 5 990,-3 0 0,2 5 0,-3 0 0</inkml:trace>
  <inkml:trace contextRef="#ctx0" brushRef="#br1" timeOffset="371534">21892 9953 7533,'-5'5'449,"-3"3"-269,7-7 0,-4 3 630,1-4-360,3 4-91,-3-3-269,4 3-90,0-4-90,4 0-90,6 0 1,0 0 268,3 0-808,1 0 449,0-4 90,5 3-360,0-7 91,3 7 269,2-7-720,0 7 900,3-8 0,-8 4 0,4-4 0,-4 0 0</inkml:trace>
  <inkml:trace contextRef="#ctx0" brushRef="#br1" timeOffset="371883">22227 9841 7533,'4'-9'629,"-3"-1"91,3 1 0,-4 4-451,0 1-89,0 4 630,-4 0-540,3 4-90,-7 1-270,3 8 90,0-2-90,1 6 90,4 6 180,0-6-180,0 8 0,0-14 0,0 6-270,4-2 90,1-5 0,4 3 0,0-12 0,1 3 180,-5-4 90,11 0-90,-8-4 180,13-10 90,-6 3-270,-1-11 180,8-1 0,-10 3-180,9-7 90,-10 8-1,2 1 1,-4 3 0,-4-2 180,4-2 0,-4 3-270,0-1 450,-1 3-180,-4 8-90,-4-6 2428,-9 3-2248,-3-2-180,-2 2-270,4 5 90,5 4 0,-5 0-1259,4 0 629,-3 0 270,7 0 180,-2 0-1799,3 0 900,-4 0-1530,3 0 2609,-2 0 0,3 4 0,-4 1 0</inkml:trace>
  <inkml:trace contextRef="#ctx0" brushRef="#br1" timeOffset="376962">21864 10492 7713,'0'18'1079,"0"-7"-539,0 7 179,0-1-359,0-6-180,0 11 180,0-3 0,0 0-181,0 0 1,0-1-90,0-4 90,-4 5 0,3-1 270,-11 26-270,5-20-270,-2 20 90,1-26-370,3 9 280,-5-6-90,-3 18 270,2-13-359,-6 14 358,7-15-289,0 2-160,-2-8 450,6-5-450,-4 0 0,-2-1 91,10-7 179,-11 7-90,12-12 120,-7 3-30,8-4 0,-4 0 0,0 0 0,3 0-89,-4 0 89,1 0 90,3 0 90,-3-4-90,4 3 179,0-3-179,0-1 0,0 4 90,0-3-90,0 0 180,4 3-90,-3-3-90,3 4 270,1 0-90,-4 0-90,7-4 90,-8 3 359,8-7-269,-2 6-180,3-2 270,0 4-270,-4 0 0,4 0 90,-4 0 90,4-4 0,-4 3-180,4-3 269,-4 4-269,4 0 90,0 0 0,1 0 0,-1 0-90,0 0 90,-4 0 0,4 0-270,-4 4 180,4-3-270,0 3 90,1-4 180,-1 0-180,0 0 90,-3 0-90,2 0-630,-3 0 271,0 0 179,3 0 180,-2 0-1439,3 0 629,0 0-1169,9 0 1170,-7-4 359,7 3 540,-9-3 0,0 0 0,1-1 0</inkml:trace>
  <inkml:trace contextRef="#ctx0" brushRef="#br1" timeOffset="378012">22199 10892 6633,'-4'-5'450,"3"1"-450,-3 4 540,4 0-1,-4-4-359,3 3 180,-8-4 270,4 1-450,0 3 89,-3-3-89,7 4 0,-7 0-90,2 0 270,-7 0-180,7 0-180,-7 0 0,8 0 0,-8 0-90,2 0 0,-2 4 180,8 1-270,-4 5 90,4-1 90,-4 0 0,0 5-180,3-4 180,-2 4 90,7-1-180,-7-3 0,7 8 0,-3-8 90,4 8 0,0-8 0,0 4 0,0-5-90,0 4 90,8-2 0,-2 2-270,8-8 91,-5-1 89,0-4 90,1 0-180,3 0 0,-3 0 90,4 0 0,-5-4-90,9-5 90,-7-1 0,7-4 90,-5-8-90,-3 6 0,0-7 0,-2 10 450,-7-1-270,3 4 90,-4-3 180,0 3-180,0 1 89,0 4-89,0 1 540,0 4-450,-4 0-90,3 0-270,-7 4 270,7-3-90,-8 7 0,8-3-180,-3 5 0,4-1 0,0 0 180,0 0-630,0-3 270,0 2 90,0-3-629,0 4 359,4-3 180,-3 2 90,8-3-449,-4 0 179,4-1 180,0 0-90,1-3-269,-1 4 629,-4-5 0,4 4 0,-4 1 0</inkml:trace>
  <inkml:trace contextRef="#ctx0" brushRef="#br1" timeOffset="378719">22339 11013 7533,'5'-15'90,"-1"2"-90,-4 4 0,0-1 629,0 1-179,0 0-180,0 0 270,0-1-181,0 1 1,0 0-180,0-1 0,0 1 0,0 0 0,0-1-180,-4 1 0,3 4 0,-3 1-720,0 0 720,-1 3-90,-5-4-360,5 5 181,-3 5 89,7-4-90,-8 7 0,8 1 90,-7 2 180,7 2-180,-3-4 90,4 5 0,0-4 180,0 4 0,0-5-180,0 4 270,0 2-180,0-1 0,0 0 90,4-9-180,-3 3 180,7-7-90,-2 7 0,-1-7 0,7 4 0,-10-5 0,11-5 0,-8 4 0,4-7 0,-4 3 0,4-4 0,-4-1 0,0 1 0,3 0 0,-7-1 180,8-3 90,-4-10-90,0 3 0,-1-3-180,0 9 270,-3 5-1,3 0-269,-4 0 90,0 3 180,0-2-180,0 7 0,0-3 0,-4 4 0,3 0-90,-3 0-90,0 0 0,3 4 0,-3 1-90,4 5 180,-4 7 0,3-1 0,-4 2 0,5 0 0,0 0 90,0 2-90,0 3 0,0-1 90,0-2-90,0 3 0,0 0 0,0-4 0,0 8 0,-4-7 90,3 7-180,-3-8 90,4 8-281,0-3 281,-4 4 180,-1 8-180,0-6 0,0 2 90,1-9-90,-1 4 90,-4-3-1,0 0-89,-1-6 90,5-13 0,-7 3 0,10-3-90,-11 1 372,8-2-372,-4-4-90,-1 0 90,1-4 90,0-2-540,-13-19 270,10 3-1899,-10-10 1900,13 5-2704,3 3 2703,-2 0-803,7-3 623,-3 8-175,4-8-5,4 7 181,1-2 89,5 7 878,-1-2-968,0 6-89,0-6 269,5 6 0,-4-2 890,4-1-710,-5 4 89,0-3 1,5-1 0,0 0 0</inkml:trace>
  <inkml:trace contextRef="#ctx0" brushRef="#br1" timeOffset="379877">22627 10641 7533,'-5'0'899,"1"0"-629,4 0-90,-4 0 90,3 0-90,-3 4-90,4-3 90,0 7-91,-4-3 91,3 5 0,-4-1-270,5 0 360,-4 5-180,3-4-90,-3 4 180,4-5-90,0 4-180,-4-2 270,3 2-90,-3 1 0,0-4-180,3 7 180,-3-2 0,4 3-360,0 1 180,0 0-90,0-1 270,0 1-900,0 0 361,0-1 179,0-3-899,0 2 449,4-6 270,1 6 450,4-7 0,1 4 0,-1-5 0</inkml:trace>
  <inkml:trace contextRef="#ctx0" brushRef="#br1" timeOffset="380919">22711 10697 8522,'15'14'1259,"2"0"-1259,-2-1 90,-1-3-180,4 8 360,-4 1-180,5-4 0,-5 7 90,0-12-90,-5 8-90,0-8 90,1 8 0,3-8 0,-7 3-180,7 1 0,-8-4 180,8 8-540,-6-8 270,5 3-719,-7 1 449,0-4 180,4 0 90,-8-2-449,7-7 179,-7 3 180,3-4-450,0 0 720,-3 0 0,8 0 0,-4 0 0</inkml:trace>
  <inkml:trace contextRef="#ctx0" brushRef="#br1" timeOffset="381143">22953 10762 7533,'-9'-4'719,"0"3"-359,3-4-180,2 1 180,0 3-90,3-3-90,-7 4-91,3 0 1,-5 4 0,1 2 90,4 3 90,-3-4-180,2 7 0,-7-5 90,-1 14-90,-1-9 0,2 9-270,-1-2 90,4-4-450,-4 3 180,1 0 181,7-11-631,-7 9 360,12-10 90,-3-1-719,4 3 449,0-7 630,0 7 0,0-7 0,0 3 0</inkml:trace>
  <inkml:trace contextRef="#ctx0" brushRef="#br1" timeOffset="381481">23018 10669 7533,'0'-16'1889,"5"0"-1620,-4 15-179,11-3-180,-6 4 1,8 0-1,-9 0 0,3 0 90,-7 4 0,7-3-90,-7 7 1169,8-3-629,-8 4-180,3 1-90,0 3 539,-3-2-359,3 2 180,0 5-181,-3-3-179,3 4 90,-4-2-180,0-6 90,0 6 90,0-7-90,0 8-180,0-8 180,0 8 0,0-4-450,0 1 180,-4 2 90,3-2-90,-7 4-540,7-5 180,-7 12-809,7-14 540,-3 10 269,4-9-1079,-5 2 719,4-1 360,-3-4-359,4-2 179,0-3 270,0 0 1,0-1 359,0-4 0,-4 4 0,-1 2 0</inkml:trace>
  <inkml:trace contextRef="#ctx0" brushRef="#br1" timeOffset="381799">23269 10818 7533,'0'-6'1619,"0"-2"-1349,0 7 89,4-3-179,-3 0 0,7 3-90,-2-3-360,3 4 90,-4 0 180,3 0 360,-2 0 90,3 0-360,0 4-90,0-3 90,-3 3-90,2 0 180,-7-3-180,7 3-1889,1 0 1439,-2 2 270,1-1 180,-4-1 0,-3 0 0,3 1 0</inkml:trace>
  <inkml:trace contextRef="#ctx0" brushRef="#br1" timeOffset="381981">23306 10957 7533,'-10'-4'3276,"6"3"-2774,9-3-862,4 4 180,1 0-90,-1 0 270,0-4-270,0 3 180,1-8 0,3 8-539,-2-7 359,6 7-90,-7-7 180,8 3 180,-8-1 0,8-6 0,-4 2 0</inkml:trace>
  <inkml:trace contextRef="#ctx0" brushRef="#br1" timeOffset="384284">23781 10399 7083,'0'-5'90,"0"-3"90,0 7 0,0-4 179,-4 1 91,-1-1 90,-5 0-90,5-3-270,-3 7-90,3-4 179,0 5-89,-4 0 0,8-4-360,-7 3 180,7-3-90,-7 4-90,7 0 90,-8 4 90,8 1 90,-7 5-180,7-1 1,-7 0 178,7 1-178,-8 11 89,4 4 269,-4 4-269,4-2 0,-4-4 90,8-4 90,-3 8 0,0-7-90,3 7-90,-3-8 90,4 8-90,0-7 0,4 19 180,1 0-1581,5 5 1311,-1 0-90,-4-15 270,3 7-270,-2-7 90,-1 8 90,3-8-180,-7 15 180,3-17-838,-4 12 838,0-15 0,0 0-7,0-2 7,0-3 1362,0 0-1362,-4 3 0,-1 2 0,0-4 0,-4-3-180,8-7 180,-7-5 876,7-1-876,-7-4-711,7 0 261,-8 0-719,4 0 539,0-4 180,-3-1 450,3-9 0,-5 0 0,1-5 0</inkml:trace>
  <inkml:trace contextRef="#ctx0" brushRef="#br1" timeOffset="384598">23437 10706 7533,'4'-9'-1080,"-3"-1"1440,7 1 90,-3 4-360,4 1 539,-3 0-269,2 3 0,-7-4 360,11 1-540,-5 3 179,2-3-89,-1 4 90,-3 0 90,5 0-91,-1 0-179,0 0 0,1 0-180,-1 0 180,4 0 0,-2 0-360,2 0 180,5 0-629,-7 4 359,7-3 270,-9 3-90,4-4-360,-2 0 180,2 0 90,-4 0-719,1 5-1,3-4 630,-2 3-629,2-4-1,0 4 900,-6-3 0,5 3 0,-7-4 0</inkml:trace>
  <inkml:trace contextRef="#ctx0" brushRef="#br1" timeOffset="384962">23855 10678 7533,'0'-5'-900,"0"1"3419,0 4-2429,0 8 0,0-6 180,0 11-1,-4-4-89,3-3 90,-3 6-90,0-6-90,3 3 90,-7 0 0,7 1-90,-4-1 0,1 0-90,3 5 180,-3-4-360,4 7 180,0-6 0,0 2 0,0 1 0,0-4-90,0 3 180,0 1-360,4 0 90,1 5 0,5-5-989,3 8-990,6-10 1349,-4 1 451,3-9 359,-13-4 0,3-4 0,-2-1 0</inkml:trace>
  <inkml:trace contextRef="#ctx0" brushRef="#br1" timeOffset="385198">23930 10780 7533,'-5'-4'0,"1"3"0,-1-3-90,4 4 1169,-3 0-809,4 4 360,0 1-361,4 5 1,2-1 0,-1-4-180,3 3 90,-3-2 0,5 3-180,-1-4 90,0 3 90,0-2-540,1 3 270,3 0 180,-2-4-900,-2 4 181,3-4-631,-1 0 631,3-1 629,0-4 0,-5 4 0,0 1 0</inkml:trace>
  <inkml:trace contextRef="#ctx0" brushRef="#br1" timeOffset="385465">24070 10743 7533,'-11'4'449,"3"-3"-269,8 3-989,0 1 89,0-4 360,-4 7 1530,3-7-541,-3 7-359,-1-7 270,4 8-180,-7-4-90,7 0-180,-7 7-90,3-6 89,-5 8-89,1-5 90,0 1 90,-1-1 90,1 0-540,4 0 180,-3 1 90,3-1-90,-1 0-449,-2-3 179,7 2 180,-7-3-630,7 0 451,-3 3-1,-1-7 90,4 8 270,-3-8 0,4 3 0,0-4 0,0 0 0</inkml:trace>
  <inkml:trace contextRef="#ctx0" brushRef="#br1" timeOffset="385845">24172 10632 7533,'0'-6'180,"0"2"269,0 4-269,-4 4 180,3-3-180,-3 8 0,4-8 90,0 7 449,0-3-449,0 4 0,0-3 0,0 2-90,0-3 0,0 0-90,4 4 89,-3-4 181,7 12-90,-7-5-90,3 5-180,-4-3 90,0-4 90,0 3-90,0 1-90,0-4-90,0 8 270,0-8-270,0 8 270,0-4-90,0 1-90,0 6-90,-4-1-3187,-1 4 2802,0-6-894,-4-4 1279,8-5-359,-7 0 179,7 1 90,-3-1 90,0 0 1634,3-4-2264,-3 4 2048,4-8-1778,-4 7-629,3-7 449,-4 7 630,5-7 0,-4 8 0,-1-4 0</inkml:trace>
  <inkml:trace contextRef="#ctx0" brushRef="#br1" timeOffset="386969">24302 10845 9691,'5'0'180,"4"0"0,-4-4-270,0 3 180,3-3 90,-3 4-90,1 0-180,2 0 0,-7 0 180,7-4-180,-7 3 0,8-3 0,-8 4 90,7 0-359,-7 0 179,3 0 180,0 0-540,-3 0 90,3 0-539,0 0 449,-2-4 180,2 3 360,0-3 0,-3-1 0,3 0 0</inkml:trace>
  <inkml:trace contextRef="#ctx0" brushRef="#br1" timeOffset="387493">24544 10697 5824,'5'0'270,"0"4"-181,-5-3 91,0 3 90,0 0-90,0-3 0,0 7-180,0-7 360,0 8-90,0-8 269,0 7-179,0-3-180,0 5 0,-5-1 90,4-4-180,-3 7 90,0-10 0,-1 19-1,0-14-89,-3 11-90,7-5 90,-8-2 0,4 6 90,0-2-270,-3-1 180,2 4 0,-7 5 0,3-3-90,0 3 0,-2-1-180,6-7 270,-4 4-450,2-6 180,7-4 1,-7 1 179,7-1-540,-7-4 270,6 3 90,-2-6-90,4 2-337,0-4 0,4-13 0,2-2 0</inkml:trace>
  <inkml:trace contextRef="#ctx0" brushRef="#br1" timeOffset="388188">24535 10529 7713,'-5'0'0,"1"0"719,4 0-629,8 0 270,-6 4 0,6 2-180,-8-1 89,4 3 1,-3-3-90,4 4-90,-1 1 90,-3-1 0,3 0-270,-4 1 0,4-1 270,-3 4-180,7-6-90,-7 5 180,4-7-180,-1 17 270,-3-6-90,3 7-90,-4-5 180,4-4-90,-3 9-180,3 1 180,-4-5-90,0 3-180,0-8 270,0 1-270,0-2-360,0 1 360,4-4-449,-3 4-91,8-5 450,-8 0-629,7-4-91,-3 4 451,4-8 539,-3 3 0,2-4 0,-3 0 0</inkml:trace>
  <inkml:trace contextRef="#ctx0" brushRef="#br1" timeOffset="390557">24767 10678 7803,'5'0'539,"3"0"-449,-2-4 0,-1 3 0,3-3 0,-7 0 0,7-2 0,-3 1 90,1-3-180,2 7 180,-3-11-270,0 10 0,-1-11 180,0 8 0,-2 0-180,2-3-90,-4 2 90,0-3 90,0 0 0,0-1 0,-4 5 0,2-3 0,-6 3 0,3 0 0,0-4-90,-12 4 540,6-4-360,-12 4-180,9 1 180,0 4-360,9 0 0,-3 4 270,7 1-180,-3 0 180,0 7 0,3 3-90,-8 9 270,8-5-180,-3-1-90,4 0 270,0-7-180,0 6 0,0-7 0,0-1 90,0 0-90,0 1 90,0-5 0,4 3 0,5-7 0,-2 3-90,5-4-90,-7 0-180,0 0 90,4-4 0,-4 3 90,8-11 90,-2 6-90,2-12 90,-4 12 180,-3-7-180,-2 8 0,0-4 180,-3 4 0,3-4-90,-4 8-90,0-3 90,0 0-180,0 3 90,0-3 0,-4 4 0,3 0 90,-3 0-90,4 4 180,0 5-180,0 2 0,0 2 270,0-4-270,0 1 0,0-1 269,-4 0-179,3 9 0,-4-3 180,5 8-180,0 0 90,0 5-90,0 9-180,0-3-183,0-2 363,0-5-90,0-7 0,0 7 0,0-8 0,-4 16 0,3-13 90,-3 13-270,0-7 180,3-3 90,-3 2-90,0 0 0,-1-7 363,-1 7-93,-2 0-270,3-2 90,-4-1-90,3-7 0,2-8 0,0 1 90,-1-1-90,0 0 0,-3-3 0,2-2 90,1-4-90,-7 0 90,10 0-90,-11 0 0,8-4 89,-4-10-268,0 3-91,0-11 360,4 12-450,-3-8 180,7 4-90,-4-5 270,5 1-629,0-1 269,0 4 90,0-2-360,5-2 270,0 0 181,4-4 89,0 8-90,0-2-270,8-6 360,3-2 0,0 1-344,1 3 254,-6 10 0,-1-2 90,4 4 90,-8-1 0,8 1 0,-4 0 0</inkml:trace>
  <inkml:trace contextRef="#ctx0" brushRef="#br1" timeOffset="391411">25055 10613 7533,'-5'0'180,"1"0"89,4 0-89,0 4 90,-4 1-180,3 0 90,-3 4-90,0-4 0,3 4 0,-3-4 0,4 4 0,-5-4-90,4 4 270,-3 0-1,4 1-179,-4-1 0,3 0 0,-3 1 90,4-1 0,0 0-270,-4 1 180,3-1 180,-3 8-360,4-5 0,0 5 180,0-7-180,0 3 0,0-3 90,0 4 90,0-5-180,0 0 90,0 5 0,0-8-180,4 6 90,-3-6 90,7 3 0,-7 0-449,7 1 179,-2-5 180,-1-1-450,7 0 360,-10-3-90,11 3-539,-8-4 359,0 0 90,3 0 360,-7 0 0,8-4 0,-4-1 0</inkml:trace>
  <inkml:trace contextRef="#ctx0" brushRef="#br1" timeOffset="391760">25102 10715 9152,'5'5'719,"-1"0"-269,-4-1-270,4-3 0,-3 7 0,4-3 0,-1 0 90,-3 4-360,3-8 90,0 3 179,-3 0-358,3-3 179,0 3 0,-3 0 90,4-3-270,-1 8 360,-3-4-630,3 0 180,0 3 0,1-7 270,4 3 0,-3-4 0,2 4 0,-3 2 0</inkml:trace>
  <inkml:trace contextRef="#ctx0" brushRef="#br1" timeOffset="392085">25204 10669 7533,'-5'0'539,"1"0"-988,4 0 359,-4 0-90,3 0 90,-3 4 180,0 1 809,-2 0-179,1 4-450,1-4 0,0 0-180,3 3 179,-3-3-179,0 0 90,3 4 180,-8-4-360,8 4 90,-3 1 90,0-1-180,-1 13 180,0-10-450,1 10 180,-1-13 90,4 0-270,-3-4 0,0 8 270,3-7-180,-3 3 0,4 0 91,0-8-721,0 7 450,0-7-68,0 3 1,4-12 0,1-3 0</inkml:trace>
  <inkml:trace contextRef="#ctx0" brushRef="#br1" timeOffset="392960">25186 10557 7533,'0'-5'-1350,"0"-3"1350,0 7 0,0-8-269,0 8 449,0-3-91,0 0 91,0 3 810,0-3-900,4 12 0,-3-6 180,3 7-1,-4-9-179,0 4 0,0-3 180,4 3-90,-3 0-90,3-3 0,-4 3 90,5 0-90,-4-3 90,3 8-180,0-8 90,-3 7 90,3-7-91,-4 7 1,4-3 0,-3 1 90,3 2-90,0-7 90,-2 7-90,6 1 0,-7-2 0,3 5-90,-4-3 0,0 2 90,4 2-180,-3 1 180,3-8-90,-4 6 0,0-7 180,4 13-180,-3-7 90,4 7-90,-5-9 0,0-4 90,0 8-180,0-7 180,0 7 0,-5-3 0,4-1-90,-7 0 90,7 1-90,-7-1 89,7 0-89,-3 0 90,-5 5-90,7-4 90,-10 8-90,7-4 90,0 5-449,-4-5 269,8-4-90,-3-2 180,0-3-450,3 4 180,-3-3 90,4 2-449,0-7-91,0 7 450,0-7-270,0 3 0,4-4 1,1 0-1</inkml:trace>
  <inkml:trace contextRef="#ctx0" brushRef="#br1" timeOffset="398544">1191 18362 7533,'-16'5'-630,"4"3"630,12-7 0,0 7 0,0-2 0</inkml:trace>
  <inkml:trace contextRef="#ctx0" brushRef="#br0" timeOffset="407310">2782 11720 7533,'5'5'-90,"7"3"899,-6-2-269,8 3 270,-1 8 179,10 15-809,-6-5-395,0 8 485,-8-12-173,-8-3-7,3 3 90,-4-1-3294,0 2 3024,0 4-280,-9 16 101,3-7 269,-11 12 0,6-16 5,-2-1-95,-1-4-90,4 0 180,-3 0-90,3-4 90,-3 7 0,-2-11 2977,5 7-3157,-6-8 619,5 0-529,-7-5-90,3-5 90,2-5 90,3 1-90,5-4 0,-3 3 90,3-4-89,0 0 178,0 0-268,5 0 89,0-4 270,5 3-270,0-8 449,8 8 181,2-7-270,3 7-90,-3-3-90,2 4 270,-6-4 89,15 3-269,-10-3 90,11 4-90,-8-5 180,7 4 0,3 1-360,8 0 0,-6 2 0,0 2 0,1 5-3277,-8-4 3162,-6-1 25,0 0 90,-12-3-540,6 8 90,-6-8-629,7 7 899,-7-7 0,7 3 2043,-12-4-2673,7 0 271,-3 0 539,0 0 0,4-4 0,-4-1 0</inkml:trace>
  <inkml:trace contextRef="#ctx0" brushRef="#br0" timeOffset="408986">3368 12232 7533,'0'-6'0,"0"2"90,0 0 90,0 3 179,0-7 1,-4-2-90,3 4-90,-3-6 0,0 7-180,-1 0 0,-5-4 270,5 8-90,-3-7-360,3 7 180,-25-3 0,11 4-90,-16 0 90,12 8 0,8-2 90,-3 8-3367,9-5 3252,-1 4 25,1 2 179,0 4 1,4-5-90,0 4 90,5-8-90,0 12 0,5-11-180,-4 7-90,11-9 270,-6 0-90,8-4-270,-1-1 1,10-4 89,-2 0 90,6 0 3122,-1-8-3212,-5 2 0,2-12-90,-1 4 0,-11-1 180,7-2-89,-9 7 268,-4-4 1,3 5-180,-7 0 90,3-1 180,-4 5-270,0-3 270,0 7 180,-4-3-90,-5 8-270,3-3 450,-7 7-270,12-3 0,-7 9-1,7-4 181,-7 3 180,7 5-450,-3-7-270,4 7 180,0-9-720,12 9 181,-1-11 89,8 5 180,-6-12 90,1 0-539,-4 0-91,12 0 450,-11-4-179,7-1 539,-9-4 0,1 4 0,-1-4 0,0 4 0,0-4 0,1 0 0,-1-1 0,5-3 179,0-2-89,0 1 360,0 5 0,-5-4 719,5 3-179,-4-9-720,3 5 359,-7 0-179,2 5-90,-7 4-1,3-7-89,-4 5-270,0-6 180,0 4 0,-4 3-180,3-2 0,-7 7 270,2-7-360,-7 3 0,3 0 90,-4-4-360,-3 8 180,1-3 90,-2 4-269,-4 0 269,10 0-90,-5 4 0,8 1 90,-1 5 0,5-1 0,-3 0-90,7 13 180,-3-10-90,8 18 0,-3-18 0,11 5 90,-6-7-90,8-5-90,-1 3 270,2-7-180,8 3 90,-4-8 0,0 3-89,-6-7 89,-3 3 0,-1-5-90,4-7 90,-6 1 90,5-2-180,-11 0 90,3 8 90,0-8-1,-3 8 1,-1-4-90,-5 9 180,-4 1 0,-1 4-180,5 0 270,-3 4 0,3-3-270,0 8 270,0 4-90,5 7 89,0 12-179,0-8-90,0 3 90,0-8 90,5 8-180,-4-7 180,7 20-180,-3 2-425,0-14 1,-1 1 514,2 20-90,-2-1 90,-4-19 0,0 0-90,-4 10-740,4-9 1,-1-3 828,-8-3 1,4 11-90,-4-9 90,4 6-90,-4-14 90,4-4-270,0-9 90,-3 3 90,3-7 944,-1 4-1214,-2-5 1745,-1 0-1655,-1-5-90,-8 0 270,8-4-359,-8-5 89,4 0 0,-1-5 180,-3 1 0,8-1 0,-3 1-90,7 3 90,2-2 180,4 2 90,0-4-270,0 1 90,13-5 0,-6 4 90,15-4-90,-4 0 90,2 3-270,3 2 180,-5 4 0,1 5 0,4 0-630,-4 4 271,4-4 89,0 8 90,-3-3-900,6 4 451,-6-4 629,2 3 0,-3-3 0,-1 4 0</inkml:trace>
  <inkml:trace contextRef="#ctx0" brushRef="#br0" timeOffset="409897">4140 11711 7533,'-9'4'-360,"-1"1"900,1 4-181,0 1 1,-1 3 0,1-3 90,0 8-270,0-8 89,-1 8 181,1 9 90,-5 7-180,4 16-305,5-22 0,1 0 125,0 21 0,4 0-45,0-22 0,0 0 89,-1 6 1,2 0-180,0-4 0,2-2 45,-1 1 0,1-3-270,2 2 180,8 1-179,-3 5 89,9-4-1979,12 6 1709,-10-23 180,10 5-1529,-12-13 1709,0-3 0,-1-1 0,1-5 0</inkml:trace>
  <inkml:trace contextRef="#ctx0" brushRef="#br0" timeOffset="416324">4438 11887 7533,'-15'4'989,"2"2"-809,4 3 180,-1 9-180,5-7 0,-3 6 0,3-3-91,0 0 91,-4 5 0,8 0 0,-7 16 0,3 4-90,0 0 90,0 1-90,5-17-90,0 1 270,0 11-180,5-9-270,-4 6 450,11-9-450,-10-13 180,11 3 0,-8-12 0,12 3 0,-5-4-90,9 0 0,2-9 90,-2 3-90,2-11 90,3-2 0,-10-9-445,11 3 445,-13-1 0,0-1 0,-5 2 0,0-3-90,-3-7 90,-2 5 0,-4-3 0,0 6 0,0 12-180,-4 2 90,-6-5 90,-4 7-180,-5-7-90,1 13 270,3-3-89,-7 7-91,7-3 445,-12 4-355,7 0 270,2 0-270,0 0 0,8 4 180,-4 1-180,5 4 180,0 5 89,-5 0-268,8 1 358,-2-2 1,8 1-270,0-4 90,0 3 90,0-3-90,0-1 180,8 5 90,7 0-91,0 0-89,7 0 0,-8-9-180,5 3 270,8-7-3547,-6 4 3072,5-5-529,-7 0 734,-5 0 90,4 0-1079,-3 0 269,3 0-90,-3 0-359,-2 0 90,1 0 1079,-8 0 0,6-5 0,-7 0 0</inkml:trace>
  <inkml:trace contextRef="#ctx0" brushRef="#br0" timeOffset="416661">4680 11776 7533,'14'0'2158,"0"0"-1348,-5 0 0,1 0-91,-1 8 1,0-2-360,0 12-1,1-8 1,-1 4 0,0-1-180,1-3 0,-1 8-180,0-8 270,1 8-91,-1-8-269,0 8 90,-4-4 180,4 1-90,-8 10-180,3-12 90,-4 17 0,0-11-90,0 9 90,-4-4-989,-1 7 629,-5-2-809,1-4 539,4 1 270,-4-12-2608,4 13 2608,-4-6 360,4 1 0,-3-8 0,2-5 0</inkml:trace>
  <inkml:trace contextRef="#ctx0" brushRef="#br0" timeOffset="417050">5136 11980 9781,'9'0'990,"1"0"-630,-1 0-180,0 0-1,1 0-89,-1 5 360,4-4-360,2 3 90,-1-4-630,-1 0 270,0 4 180,-6-3-1259,9 7 360,-5-3-810,3 5 1709,-5-1 0,-5 4 0,-4 2 0</inkml:trace>
  <inkml:trace contextRef="#ctx0" brushRef="#br0" timeOffset="417250">5173 12213 8432,'0'5'3148,"0"-1"-2878,0 0 450,4-3-1,6 4-898,0-5 179,4 0 0,-1 0-270,1 0-990,13-9-898,2 3 2158,12-7 0,-11 3 0,1 1 0</inkml:trace>
  <inkml:trace contextRef="#ctx0" brushRef="#br0" timeOffset="420315">6150 11701 7533,'0'23'449,"0"1"181,0 4-90,0 4-1,0 1-179,0-4-180,-4-2 180,-1 0-180,-9 1 90,0 10-270,-1-5 270,2-1-270,-1 4 0,4-10-90,-3 9 269,3-15-358,1 2-1,-4 1-180,-2 9 360,1-6 0,4 1-90,2-18 180,7-1-180,-3-7 90,4 8 0,0-8 540,0 3-271,8-4 1,-2 0-90,12 0 0,-4 0 90,1 0 270,7 0-1,-3 0-269,5 0-180,-1 0 90,-9 0-90,4 0 90,-4 0-180,1 0 180,7 0-90,-11 0-180,11 0 0,-8 0 270,1 0-360,-2 4 180,-8-3-90,3 3-630,-2-4 361,3 0-91,0 0-720,1 4 541,-5-3-1260,7 3 1079,-6-4 810,8-4 0,-1-1 0,2-4 0</inkml:trace>
  <inkml:trace contextRef="#ctx0" brushRef="#br0" timeOffset="420761">6681 11776 7263,'-5'-5'1529,"0"0"-899,0 5-1,-3 0-89,7 9-180,-7 1-180,7 13 0,-4-4 89,5 4-269,-4-4 90,3-1 90,-3 1 0,4 0-90,0-1 90,0 5 0,-4-3-90,3 2 0,-3 9 90,4-5-270,0 6 90,0-1 90,0-10-270,0 6 90,0-5-360,0-6 270,0 2 180,0-9-1169,4 0 179,-3 0-89,7 1 180,2-5 899,0-1 0,3-4 0,-3 0 0</inkml:trace>
  <inkml:trace contextRef="#ctx0" brushRef="#br0" timeOffset="421385">6894 11952 7533,'-10'0'1889,"1"0"-2159,9 0 270,-4 0 180,-1 0-180,-4 5-90,3 0 1079,-2 4-179,3 5-1,-4 4-449,-1 6-360,5 0 0,1-2 180,4-3-270,0 0 90,0-1 180,0 1-90,0 4 0,8 0-3367,-1-3 2982,6-2 25,0-5 90,2-7 0,-1 7 90,8-12 90,-2 3-90,8-8 90,0-10 0,-9 3 3276,3-7-3340,-8-3 64,5-4 0,0-12-3212,-5-9 3482,-4 15 90,-2-8-360,-7 23 180,3-5-90,-8 2 0,3 3-180,-7-1 0,-6-1 0,-6-1 3366,-7-1-3430,-1-2 64,4 16 0,1-6 90,9 11-270,-4-4 270,8 10-90,-4 0 90,5 4-180,0 0 180,3 1-89,-2-1 89,3 4-180,0 6 90,-3 1 0,6 7-90,-2-8 180,8 0-90,-2-2 180,10-6-180,-6 2 270,8-4 359,-9 1-269,3-5 180,1 3-180,2-7-270,2 3 90,-4-4-90,5 0 90,-4 0 0,8-4-720,-4-1-1439,21-12 1350,-16 5 179,11-5 540,-16 7 0,-4 1 0,3 0 0</inkml:trace>
  <inkml:trace contextRef="#ctx0" brushRef="#br0" timeOffset="421778">7192 11804 7533,'0'-14'180,"0"8"449,0-6 91,0 6-1,0 1-269,4-3-270,1 7 360,4-3 179,5 8-179,-4-3-180,4 7 90,-1 2 809,10 12-989,-7-5-90,6 5 359,-8-9-269,-4-3 0,3 4 180,-3-1-270,-1 2 0,0-1 89,1 8 91,-5-3-450,-1 14 90,-4-13-180,0 6 90,-4-3-449,-1 10 179,-9 5 270,4-5-450,-4-6 1,1 0-1620,-2-2 540,-3 3 1619,3-2 0,-2-10 0,2 2 0</inkml:trace>
  <inkml:trace contextRef="#ctx0" brushRef="#br0" timeOffset="422853">7843 12027 7533,'-10'0'449,"2"0"91,8 4 270,0-3-91,4 3 361,1 0-721,9-3-89,-4 3 360,12-4-450,-11 0 180,11 0 269,-4 0-449,-2 0 180,1 0 0,5 0-180,-9 0-270,12 0 180,-14 0-90,6 0-990,2 0 900,-4 0-719,3 0 269,0 0-1439,1 0 990,1 0 269,-2 0 720,-1-4 0,-6-1 0,6-4 0</inkml:trace>
  <inkml:trace contextRef="#ctx0" brushRef="#br0" timeOffset="425782">8811 11925 7533,'0'5'-270,"0"7"450,0-6 90,0 8 179,-4-1 1,-2 2-180,1 3-90,-3-3 180,3 11-91,-9-6-89,8 12-270,-6-8 270,7-1 0,-5-5-3457,-3 1 3252,2 0 205,-10 7-90,1 3-270,-4-4 270,6 1-2538,0-16 2448,4 8-598,-5-8 688,0 4-270,1-9 90,-1 3-539,-4-3 359,8 1 0,-7-2 1388,8-4-1478,3-4 0,3-2 90,4-3 270,3 0 0,-3-5 0,4 0 0</inkml:trace>
  <inkml:trace contextRef="#ctx0" brushRef="#br0" timeOffset="426262">8643 11701 7533,'0'-9'-630,"0"4"1080,0-3 0,0 7-91,0-4-269,0 1 360,4 3-270,2-3 0,-1 4 0,3 4 180,-3-3 89,4 8-269,1-4 180,-1 4 0,0 4-180,1-2 179,-1 2 1,4 5-180,-2-7-180,2 7 270,-4-5-90,1-3 0,-1 8-180,0-8 0,1 4 180,-1-1 269,9 22-539,-7-11 1,2 15 268,-8-8-269,-5 4 180,-9 15-463,3 2 328,-1-26 0,1 0-1075,1 12 1210,-4-7-90,8-4 90,-3-3-180,4 0 180,0-6-180,0-5 90,8 2 90,-1-1-360,6-4 417,-4-2-147,1-7 1257,-1 3-1617,4-4 90,-2 0 90,6 4 90,-2-3-899,3 3 449,-3-4 180,2 0-359,-6 0 179,6-4-809,2 3 1349,1-7 0,2 3 0,-3-5 0</inkml:trace>
  <inkml:trace contextRef="#ctx0" brushRef="#br0" timeOffset="428867">9481 11450 7533,'-14'14'270,"0"0"179,1 5-269,2-1 90,-2 1 180,-1 8-270,4-7 0,1 11 269,-4 6-269,11-2 0,-10 10 180,7 5-180,-5-14 90,5 8-90,-3 1-3393,7-13 3213,-3 12-181,4-16 361,0 0-90,0 17-90,0-1 180,0 4-360,0-12 90,4-9 90,-3-8-180,3 4 90,0-4 0,-3-1 0,8-3-90,-8 2 180,7-2-270,-3-1 90,0 0 1,3-5-91,-2 4 90,-1-2 0,3-2 3303,-7-1-3843,7-7 541,-2 8-630,-1-8 269,3 3 180,-3-4-269,0 0 629,4 0 0,-4-9 0,4-1 0</inkml:trace>
  <inkml:trace contextRef="#ctx0" brushRef="#br0" timeOffset="429380">9787 11794 7533,'-5'-5'0,"1"-3"0,4 7 0,0-3 0,4 4 0,10 0 0,5 0 0,9 4 0,-4-3 2428,-1 3-629,0-4-1439,4 0-270,-2 0 0,6 0 90,-11 0-720,3 0 360,0 0 0,-4 0-3097,4 4 2173,-5-3 384,9 3-449,-10-4 449,5 4 271,-13-3-361,0 8 181,-4-8 629,0 7 0,-5-3 0,0 4 0</inkml:trace>
  <inkml:trace contextRef="#ctx0" brushRef="#br0" timeOffset="429930">9862 11822 7533,'-27'9'629,"15"-3"271,-9 7-91,20 1-359,-3-8-90,4 6-180,4-3 180,5 6-181,6-1-89,-1-4-90,0-2 180,-1-3 0,-3 0-360,8 4 90,-4-4-90,9 4 1,1 0-1,-4 1 0,1-5-270,-6 7 180,-1-6 180,-4 8 0,-6-5 0,-4 0 90,0 5-90,-4-4 0,-2 4 1,-3-1 89,0 2-3277,-5-1 2982,4 4 115,-16 0 270,14 2-180,-14-2 270,3 0-270,7-3 0,-10-1 90,11-1 90,1-3-2179,0-1 1999,5-4 2359,0 3-2089,-1-7-180,5 8 0,-3-8 179,7 7 541,1-3 2556,5 5-2890,4-5-26,9-1-270,-3-4 89,8 0 1,0 0-90,-8 0 180,7 0-90,-3-4 180,9-1-180,-3-1-90,2 2-90,-13 0 180,4 3-90,-4-3-360,5 4 180,-5 0 0,4 0-270,-4 0 90,1 0 180,-2 0-90,-8 0-359,4 0 269,-4 0 0,0 0-90,-1 0 90,0 0-89,-3 0-541,3 0 450,0 0 90,-2 0-270,2 0 1,-4 0 0</inkml:trace>
  <inkml:trace contextRef="#ctx0" brushRef="#br0" timeOffset="430539">9871 12631 7533,'-5'0'-180,"1"0"2788,4 0-2428,0 5 0,0-4 0,0 7 0,0-3-180,0 0 450,0 8-360,0 1 269,0 6-359,0-2 0,-4-4 180,3 3-90,-8-1 0,8 2-180,-3-4 90,4-1 90,-4-2-270,3 2 270,-3-4 0,0-3-360,3 2 90,-8-7 1,8 7-271,-7-7 180,7 3 90,-7-4-1529,-1 0 270,-2-12 1439,2-4 0,1-7 0,2 0 0</inkml:trace>
  <inkml:trace contextRef="#ctx0" brushRef="#br0" timeOffset="430758">9732 12371 7533,'0'5'719,"4"3"1,1-6-360,0 6-90,3-7-1,-3 7-89,5-7 0,-5 3-180,3 0 180,-3-3 90,5 4-90,-1-5-270,0 0 90,5 0-180,-4 0 270,4 4-990,-5-3 271,4 3 539,-2-4-1169,2 4 1259,-4-3 0,1 7 0,-1-3 0</inkml:trace>
  <inkml:trace contextRef="#ctx0" brushRef="#br0" timeOffset="431005">10048 12529 2644,'-9'0'810,"4"4"1443,0-3-1804,5 3 1604,0-4-1874,5 0 248,-4 0-517,7 0 1249,-3 0-1159,4 5 0,1-4 180,-1 3-809,0-4 359,1 0 90,-1 0 180,-4 0-540,3 0 527,-2 4-167,3-3 90,-4 7-899,3-7 989,-7 12 0,3-7 0,-4 7 0</inkml:trace>
  <inkml:trace contextRef="#ctx0" brushRef="#br0" timeOffset="431200">10067 12659 7533,'-15'6'629,"6"-2"-449,5-4 0,0 0 180,3 0 1709,-4 0-1889,14 0 0,-3 0-180,7 0 89,-3 0 91,-1 0-449,0 0 179,5 0 180,-4 0-90,4-4-990,-1 3 540,-3-8 91,8 8-991,-8-3 181,8 0 1169,-8 3 0,4-7 0,-5 2 0</inkml:trace>
  <inkml:trace contextRef="#ctx0" brushRef="#br0" timeOffset="431410">10281 12520 10231,'0'13'630,"0"-2"-720,0 2 180,0 5 90,4-7-360,-3 7 0,3-5-180,-4-3 270,0 4-90,0-5-1079,0 0 270,4 5 989,-3-8 0,8 6 0,-4-6 0</inkml:trace>
  <inkml:trace contextRef="#ctx0" brushRef="#br0" timeOffset="432349">10020 11218 7533,'-9'9'449,"4"0"-269,1 0 360,-5 5-360,7 0 0,-10 1 270,7 11-91,-1 3-269,2 1-90,4 1 180,-4-13-180,3 1 0,-3-1 180,4 1 90,0 0-810,0-5 270,0 4 180,0-8 90,0 3-899,0-3 449,4-1 180,-3-4 270,12 3 0,-3-6 0,9 2 0</inkml:trace>
  <inkml:trace contextRef="#ctx0" brushRef="#br0" timeOffset="432661">10234 11376 7533,'-4'-5'-270,"3"-4"90,-3 8 0,0-3 0,3 4 1439,-8 0-629,4 0-270,-4 0 180,-9 0-91,-5 4-359,-11 1-90,1 5 90,1 3 0,9-7-270,4 7 90,5-12 180,5 7-180,0-3 180,0 5-360,3 3 360,2-3 90,8 4 0,6-1 90,4-2-270,5-2 0,4 3 90,4-6-810,23 8 181,-8-9 269,3 3 90,-18-7 180,-8 3 0,-1 1 0,1 0 0</inkml:trace>
  <inkml:trace contextRef="#ctx0" brushRef="#br0" timeOffset="433466">10644 11878 7533,'-9'0'-630,"3"-4"360,2 3 270,0-3 810,3 4-1,-3 0-89,0 0-360,-1 4-90,-5 5 89,5 10-359,1-4 180,0 7 90,3 5-180,-3 3 0,4 15 90,0-11 0,0-2-360,4 20 90,1-30-90,0 16 180,8-30-90,-11-7 90,10 4-180,-7-5 180,9-13-90,0-2-90,1-9 180,-2 1 0,-4 5-270,1-1 91,-5-4-1,3 4-180,-3-12 270,5 6 90,-5-3 0,-1 9-90,-4 6 90,0 3 180,0 1-270,0 4 0,0 1 270,0 4 0,0-4-270,0 3 270,0 5-180,0 6 180,0 9 0,0-1 89,0 9 1,0 2-180,4 4 180,1-9-180,9 2 0,-4-15 0,4 7 0,-5-9 0,0-4 0,0-1 0,1-4 90,3-4 89,2-5-89,3-10-270,-7 4-359,5-19 179,-10 16 180,4-13-810,-2 17 181,-7-4 539,3 12-540,0-6 181,-3 6 539,8 1 0,-8-3 0,3 3 0</inkml:trace>
  <inkml:trace contextRef="#ctx0" brushRef="#br0" timeOffset="433836">11156 12185 8702,'0'9'1619,"0"5"-1439,0 0 0,0 1-180,0-2 270,0 1-90,0 8 0,0-1-1,-4 6 91,3 0-270,-3-7 90,-1 7 90,4-8-270,-3-1 0,0 13-90,3-13 90,-3 8 0,0-13 180,3-6-539,-3 5 179,4-7 180,0 0-270,-5-1 0,4-4-719,-7-8 629,3 2 0,0-12 181,1 4-631,4-5 900,0 1 0,-4-9 0,-2-2 0</inkml:trace>
  <inkml:trace contextRef="#ctx0" brushRef="#br0" timeOffset="434032">11184 11971 7533,'-5'0'3276,"0"4"-2864,5 1 37,0 5-269,0-5-540,5 3 360,-4-3-1259,7 0 719,-7 0-1259,11-1 1799,-2-3 0,5 7 0,-2-3 0</inkml:trace>
  <inkml:trace contextRef="#ctx0" brushRef="#br0" timeOffset="434518">11648 12111 7443,'-5'0'629,"1"0"1440,4 0-1889,8 0 180,-1 0-90,10 0-90,-7 0 0,16-5 269,-1 4-584,3-3 0,2 0 135,13 3 0,2-3-1169,-19 4 180,-8 0 809,-2 0-1169,6 0-1928,-12-4 3068,8 3 0,-8-7 1,3 2-1</inkml:trace>
  <inkml:trace contextRef="#ctx0" brushRef="#br0" timeOffset="434814">12226 11831 7533,'-6'-5'1169,"2"1"-1079,8 4 0,-3 9 450,4 1-271,-5 4-89,0 0 360,0-1-270,0-2 449,0 10-269,0-9-270,0 5 0,0-3 90,0 0-90,0 1 0,0 2 179,0 18-179,-5-7-270,4 25-449,-3-15 179,4 4-630,0 0 181,0-9-630,0-5 269,4-10 811,2-8-271,3-6 630,0-4 0,1-4 0,-1-1 0</inkml:trace>
  <inkml:trace contextRef="#ctx0" brushRef="#br0" timeOffset="435269">12561 11590 7533,'-10'-10'0,"5"1"90,1 0-90,4 4 0,4 0 269,1 5-89,5-4-360,-1 3 720,-4-3-270,3 8-180,-2-3 90,3 8 719,0-4 1,1 12-1,7 3-179,-6 12-270,7-3-1,-9-1-179,1 7-90,-1-13 0,-4 13 90,3-16-180,-7 8 90,7-7 0,-7 7 0,7 5-3457,-7-2 3431,8 6 26,-8-8-345,3 0 165,-4 0 89,0 4-178,0-3 89,0 3 89,-8 12-268,-3 5 269,-3-1-893,-3-3 623,2-17 90,-3 0-989,-9 16 674,11-22 0,-1 1-765,-6 7 1,-1-1 320,5-8 1,-1-2 623,0-1 0,0-1 225,-8 1 0,0 1 0,0 0 0</inkml:trace>
  <inkml:trace contextRef="#ctx0" brushRef="#br0" timeOffset="438386">1647 13311 7533,'-15'5'-540,"-2"3"900,6 1-180,-2 2 359,-5 19-449,11-13 180,-9 14 270,10-4-450,1-2 270,1 3-1,4 7-359,4-13 180,1 9 0,5-9-270,3-2 180,10 7 90,-2-12-180,10 3 0,1-9 0,10-4-90,10-13-2359,-9 1 2269,-6-15 90,-2-1 85,-9-6-85,6-8 90,-14 8 0,-4 2 90,-9 1-90,3 5 0,-7-10 90,3 3-90,-8 3 0,-1-2 90,-4 9-90,-1-1 0,-3 1 2509,3 3-2779,-20-2 270,8 6-269,-14 2-3008,8 5 2927,4 4-472,-3 0 192,7 0-198,-7 0 558,8 4 0,-4 5-270,9 2 91,0 6 449,5-2 0,0 3 0,-1 1 0</inkml:trace>
  <inkml:trace contextRef="#ctx0" brushRef="#br0" timeOffset="438940">2131 13524 7533,'-4'10'359,"3"-1"-179,-8 0 0,8 1 0,-3-1 0,4 4 0,0 2-180,0 8 0,-4 0-2051,3 5 2231,-7 4 0,3-3 0,-1 3 0,-2 0-180,7-3 270,-7 20-502,7-17 143,-3 12-237,0 1 236,3-13 0,-4 12-2409,5-20 2589,0-1 444,0-5-714,0-3 617,0-2-617,5-8 294,-4 0-564,7-14 270,-3 3 1,0-16 2761,3-5-2942,-2 1 90,-1-9-269,-1 3 539,-6-1 0,0-2 0,1-10 0,-4 10 0,-3 1 0,-2 1 0</inkml:trace>
  <inkml:trace contextRef="#ctx0" brushRef="#br0" timeOffset="439187">2056 13664 7533,'13'-36'239,"-1"1"1,-1 0 0,0 7 120,2 13 180,6-3-90,5 3-271,-5 6 1,-1 5 0,-5 4 90,-2 0-90,2 0 0,0 0 180,2 0-180,-1 4-1,-1 1 1,-3 8 0,-5-2 0,3 6-360,-7 2 360,3 1-270,-4-2 90,-4 12 0,-1-12-180,-4 13 0,-1-4 180,1-7-269,0 7-1,-4-4-810,-2-3 810,1-2 1,1-9-541,3 0 360,-3-8-719,-2 3 629,1-4 181,5 0-461,0 0 1,4-4 0,-4-1 0</inkml:trace>
  <inkml:trace contextRef="#ctx0" brushRef="#br0" timeOffset="439456">2549 13404 7803,'5'4'719,"-1"1"-179,-4 4-270,0 5 89,0 0 91,-4 5-180,3-1 90,-7 1 269,3 8-269,-5 2-450,1 0 360,4 2-90,1-12-450,4 4 180,-4-4 180,3-1 0,-4 1-1259,5-1 269,0 5 810,0-11-1259,5 4 630,-4-15 179,3 3-180,-4-4 271,0 0 449,0-8 0,0-2 0,0-9 0</inkml:trace>
  <inkml:trace contextRef="#ctx0" brushRef="#br0" timeOffset="439647">2372 13534 7533,'-9'-4'-450,"4"-1"1259,0-1-269,5 2 540,0 4-451,9 0-539,5 0 0,10 0-450,0 0 270,3-4-403,-8 3 223,4-3-179,0 0 179,-3 3-270,15-3 270,-14-1 90,10 4-89,-12-3-631,0 4 360,-5 0 271,4 0-546,-8 0 0,8 0 1,-4 0-1</inkml:trace>
  <inkml:trace contextRef="#ctx0" brushRef="#br0" timeOffset="439831">2810 13469 7533,'0'5'1079,"0"7"-719,0-10-270,0 11 90,-5-4-360,4 1 270,-7 8-90,7-4 90,-7 13-90,3-6 0,0 6 90,-4 4 0,8-9 0,-3 9 89,4-17-538,0-1 89,0-3 180,0-1-810,0-4 451,0 3 179,0-6 225,0 2 0,4-17 0,1-2 0</inkml:trace>
  <inkml:trace contextRef="#ctx0" brushRef="#br0" timeOffset="440006">2782 13311 7533,'-4'-6'449,"3"-2"-179,-4 7-90,5-3 1079,0 4-899,5 4-630,-4 1-179,7 13-361,-3-3 720,0 4-899,3-6 89,2 1 900,0-4 0,8 4 0,-4-5 0</inkml:trace>
  <inkml:trace contextRef="#ctx0" brushRef="#br0" timeOffset="440615">3080 13543 7533,'-6'0'-990,"-2"4"900,7-3 0,-3 3 360,0-4-180,3 0 0,-3 0 0,0 0 360,3 5 89,-8 0-179,8 0 0,-7 3 0,3 1-90,-5 2-90,5 6 0,-3-2-270,3-1 180,0 8-1,-4-6-3366,4 15 3073,0-7 114,-3 0 161,7-2-341,-3-8 180,4 5-539,0-5 359,0-4 90,0-2-360,0-7 3429,0 3-3069,4-12 72,1-3-162,4-7 90,1-1 90,3 1-269,-3-1 359,8-12 0,-12 9 0,7-9 0,-8 4 0,4 11-90,0-6 90,-4 13 180,4 0 269,-8-1-269,3 5-90,-4 1 360,4 4-180,-3 0 90,3 0 89,0 0-89,-3 4-90,4 5 0,-5 6-90,0 3 0,0-3-180,0 3 0,0-8 179,0 7-358,0-6 89,0 2 180,0-3-360,4-1-90,-3-4 360,7-1-180,-7-4 180,7-8 0,-3 2-360,1-8 90,2 5 90,-3 0-89,0-1-181,8-7 180,-11 5 270,10-5 90,-7 12-90,0 0 180,4 5-90,-4 5-90,0 0 90,-1 0 270,0 3-91,-3-3-89,4 5 270,-1 3-360,1-2-180,0 2 90,7-4-720,-1 1 91,12-1 539,-8-4-720,7-1 810,-8-4 0,5-4 0,0-1 0</inkml:trace>
  <inkml:trace contextRef="#ctx0" brushRef="#br0" timeOffset="441055">3536 13636 7533,'0'-9'1169,"0"0"-899,0-1-90,0 5 180,0-3-181,0 3-179,-4-1 90,-2-2-269,-7 7-1,3-3-90,-4 4 180,5 0 0,-5 0 0,8 0 90,-6 0 0,7 0-90,-1 4 90,2 1 0,4 0 0,0 8 0,0-7-90,0 8-90,9-1 0,-3-7 180,7 7-90,-8-12 90,4 3 0,-8-4 0,7 0-90,-3 0 0,5 0 90,-5 0 0,3-4-90,-7 3 90,7-8-179,-7 4 89,8-8 90,-4 2-90,0-6 270,-1 6-1,-4-2 1,0 8-270,0 1 990,0 4-270,-4 8-181,-1-2-179,0 16-180,0-11-360,10 15-719,-4-19 539,7 6 180,-3-13 90,9 0-269,4 0 449,-2-4 0,9-6 0,-5-4 0</inkml:trace>
  <inkml:trace contextRef="#ctx0" brushRef="#br0" timeOffset="441470">3861 13162 7533,'0'5'0,"0"3"270,0-7 269,0 12-359,0-7 180,0 7-180,0 1 0,-4-4 0,3 8 179,-8-4-179,8 9 0,-7-4-90,7 4 90,-7-4 0,7 4-270,-8-4 180,4 12-270,0 2-90,1-3 270,0 1-90,3-12-719,-3-1 449,4-3 90,0 2-539,4 2 449,-3-3 90,3-3 270,4-5 0,-2-7 0,8 3 0</inkml:trace>
  <inkml:trace contextRef="#ctx0" brushRef="#br0" timeOffset="442123">4084 13469 7533,'-5'0'90,"-3"0"179,3 4-89,-1-3 180,-2 7 90,3 1-90,-9 6-180,8-1 0,-6 0-91,11-1-178,-7-2 448,2 6-1078,1 6 449,1-11 270,4 9-810,0-20 181,0 3-1,4-4 90,1-8 540,5 2 0,-1-12 0,0 4 0</inkml:trace>
  <inkml:trace contextRef="#ctx0" brushRef="#br0" timeOffset="442514">3982 13394 7533,'-4'-9'0,"3"0"449,-4 4-89,1 0-90,3 1-90,-3 3 0,4-3 0,0 4-180,4 4-90,-3-3-360,12 8 90,1-4-449,2 0 449,5-1 180,-6-4 0,4-4-90,-1 3 0,1-7 1,-1 7 269,1-8 0,-4 4 0,2-4 0,2-5 0,-4 4 0,11-8 0,-15 12 0,7-2 0,-13 4 0,3 3 90,-6-3 89,6 4-89,-7 0 540,3 0-180,0 0-360,-3 0 449,3 4 91,-4 5-360,0-3 180,4 11 359,-3-7-719,4 9 90,-5-5 0,0 0 90,0-1-360,0-3 90,0 4 180,0-1-180,0-2 0,0 6 90,0-6 90,0 6-720,0-7 270,0 4 90,0-1 90,0-2-899,0 2 179,0-4-359,0 1 629,0-5 540,0-1 0,0 0 0,0 1 0</inkml:trace>
  <inkml:trace contextRef="#ctx0" brushRef="#br0" timeOffset="442807">4363 13311 5824,'6'0'1979,"-2"8"-1530,0 2-89,-3 9-180,3-5 180,-4 0 0,0-1-91,0-3 91,0 4-90,0-1 90,-4 6-360,3-4 180,-3 3 0,4-5-270,-4-2 90,3 6 180,-4-6-1080,5 2 270,0 1 1,0-4 269,0-1 90,0-5 90,0 0-989,0-3 1169,0 4 0,5-5 0,0 0 0</inkml:trace>
  <inkml:trace contextRef="#ctx0" brushRef="#br0" timeOffset="443223">4261 13431 7533,'-5'0'-1080,"1"0"900,4 0 720,0-4-270,0 3 989,0-3-359,12 4-540,-5 0-181,11 0-179,-9 0 180,1 0 0,-1 0 0,0 0-270,1 0 90,-1 0 0,0 0 180,0-4-450,1 3 270,-1-3-629,0 0 359,1-1 180,-1-1 0,0 2-450,5 0 90,0-1 450,9 0 0,-7 1 0,1 4 0</inkml:trace>
  <inkml:trace contextRef="#ctx0" brushRef="#br0" timeOffset="443534">4568 13376 7533,'-9'5'-90,"4"-1"270,1 0 0,-1-3 809,4 7-449,-3-2 359,4 7-269,0 1-450,0 1-180,0-2 180,0-3 89,0-1-89,4 0-270,-3 1 180,8-1-90,-4-4-270,0 3 270,3-2 0,-2-1-899,3 3 449,0-7 270,0 7-899,1-7 629,-1 8 90,0-8 91,-3 3-541,2-4 270,-3 0 91,4 0 449,1 0 0,-1-9 0,0-1 0</inkml:trace>
  <inkml:trace contextRef="#ctx0" brushRef="#br0" timeOffset="443864">4754 13385 8972,'-5'0'1529,"-3"4"-1349,7 1 0,-7 5 90,7-1 89,-8 0-179,4 1 0,-4 3 90,4-3-90,-4 8 0,4-4 0,-4 1 0,0 2 0,-9 6-1,3 6 91,-8 4-881,8-5 701,-2 3-180,6-6 270,-6 7-450,2-4 180,-7 12 180,2-9-360,-3 9 270,9-12-180,-4 0 0,-1 8-90,0 3 181,0-5-1,6-3 90,3-13-360,1 1 90,0 0 0,0 3-360,-1-6 271,1 1 89,4-3-450,-4-8 181,8 6 179,-3-11 0,4 4-27,0-5 0,9-13 0,1-2 1</inkml:trace>
  <inkml:trace contextRef="#ctx0" brushRef="#br0" timeOffset="445328">5554 13059 7533,'-5'-5'-810,"-3"-3"630,7 3 630,-3 0-180,-1 0 90,4 1-91,-7 3 1,7-3-90,-7 4-90,7 0 360,-7 0-360,2 4 90,-3 1 270,-4 21-181,2-4-179,-6 23 90,6-16 0,2 8 90,5 11-135,3-6 0,2 3-135,-1-6 0,0 1-1067,0 6 0,0-3 1067,0 7 90,0-13-698,0 0 518,-4 1 90,3-1 0,-3-4-270,-1 3-90,4 6 180,-3-11 0,4 4 180,0-17-539,0 1-1,0 0 360,0-5-630,0-1 91,0-7 359,0-2 730,0-4 0,-8-9 1,-2-1-1</inkml:trace>
  <inkml:trace contextRef="#ctx0" brushRef="#br0" timeOffset="445541">5173 13469 7533,'0'-15'0,"-4"2"629,3 4-179,-3-1-90,4 1 0,0 0-1,0 3 91,8-2-450,-1 7 180,10-3 180,1 4-450,6-4-90,20 3 90,-12-3-3187,13 0 3252,-21 3-1810,2-4 1475,-6 1-809,15-1 269,-5-8 630,3 6-179,-6-5 89,-12 11 360,2-7 721,-6 7 0,2-8 0,-4 4 0</inkml:trace>
  <inkml:trace contextRef="#ctx0" brushRef="#br0" timeOffset="446431">5647 13301 7533,'-4'10'0,"3"-5"90,-7 3 90,3-7 179,-5 11 1,5-5-90,-3 6 180,3 5-270,0-7 0,-4 11-180,8-12 359,-3 16-179,4-14-180,0 14 0,0-16 180,0 4-270,0-1-90,0-2 270,0-2-90,4-1-90,6-7-90,0 3 90,3-4 0,1 0-89,-4-4 179,4-1-270,16-25 270,-16 16 0,16-20-90,-25 23 180,4-6-180,-8 6 270,7-10-180,-7 9-90,3-9 270,-4 6-180,0 1 90,-4 0-90,-5 5 0,-2 0-270,-6 3 180,6 2-90,-2 4 180,3 0-270,1 0-90,0 0 360,0 0-270,-1 0 90,5 4 91,-3-3-1,7 4 0,-3-1 180,4-3 0,0 7-180,0-7 269,0 3-179,0 0-89,0-3 268,4 3-179,1-4 0,4 0 0,5 0-90,0 0 90,5-4 0,-1 3 0,-3-7 0,-2 7 0,1-7 0,-4 7 180,12-8 0,-2 4 90,-1 0 180,3 5-180,-12 5-180,0 5 0,-2 3 0,-7-3 0,3 8-90,-4-8-90,0 8 180,0-8-1,0 8-178,0-4 178,-4 9 1,3 1 0,-3-5-90,4-5-180,0-6 270,0-7-90,0 7-90,0-7 270,0 3-90,0-12-90,4-2 0,-3-5-90,7-2-90,-3-2 91,0-9-91,4-5 90,-4 8 0,4-5 90,-4 15 180,0-4-270,-1 10 180,1 1 0,0 7 179,3-3-89,-3 8-90,1 1 90,-2 4-180,0 1 90,-3 7 180,7-1-270,-7 2 0,3 0 90,-4-8-90,5 4 0,0-1 0,0-7-90,-1 7 180,-4-12-90,4 3-270,-3-4-180,3 0 450,1 0-90,-4 0 0,3 0-179,-4-4 269,0 3-90,0-8-180,4 8 0,-3-7 90,3 7 90,-4-7-90,0 7-90,0-8 90,0 8 1,0-7-91,0 7-180,0-3 360,0 0-90,0 3-450,0-3 630,0 12 0,-4-2 0,-1 8 0</inkml:trace>
  <inkml:trace contextRef="#ctx0" brushRef="#br0" timeOffset="447817">6736 13311 7533,'-9'0'-270,"4"-5"180,1 4 0,4-3-180,0 4 0,0 8 0,0 3 1</inkml:trace>
  <inkml:trace contextRef="#ctx0" brushRef="#br0" timeOffset="450134">6541 13171 7533,'-9'-9'180,"3"4"629,2-4-629,4 8 899,0-3-629,0 17-360,0-2 90,-4 12 180,3 3-90,-3 8-2312,4 0 2132,0-2 90,0-5-1,0-4-89,0 14 0,0-3-90,0 11-90,0-11-90,0-2 180,0-13 0,4-2-179,1-6 2310,5-2-2131,-1-5-89,0-4 89,9 0-180,2-8 180,3 2 0,0-8-180,0-7 0,1-4-180,-1-17 270,0 4 0,-5-7-154,1 2 154,-5-3 180,0 3-180,-9 15 90,-1 2 90,-4 11 90,0-3-90,-4 7 0,3-1-1,-8 11 426,4-3-605,-4 12 180,4 6-90,1 2 180,-1 10 0,9 22-91,-3-4-366,4-10 1,3-1 276,7 1 90,-1-7 0,-1-14 0,1-3 180,4-1-180,6-4 0,-4-1 90,2-4-90,-12 0-1,3-4 915,5-5-824,-2-6-360,6-7 360,-7-2-270,-2 0 0,-8 1-90,4-3 0,-8 5 270,3-2-3367,-4 6 2622,0 2 385,0 1 90,0-4-899,-4 4 359,-1-5 91,-1 4 179,2 2-270,4 8-89,0 1 509,0 4 0,0 0 0</inkml:trace>
  <inkml:trace contextRef="#ctx0" brushRef="#br0" timeOffset="451521">7611 13329 7533,'-21'-10'2878,"4"-3"-3598,22 12 361,-4-7 179,3 7-270,-4-3 157,0 4 1,0 12 0,0 4 0</inkml:trace>
  <inkml:trace contextRef="#ctx0" brushRef="#br0" timeOffset="451697">7573 13552 7533,'-14'0'0,"5"0"1349,4 0-809,5-4-360,0 3-810,0-3 180,5 4 180,-4-4-90,3 3 91,-4-3-91,0 4 180,0-4 180,0 3 0,4-8 0,1 4 0</inkml:trace>
  <inkml:trace contextRef="#ctx0" brushRef="#br0" timeOffset="457856">4671 14892 7533,'-6'0'-270,"2"-4"899,4 3-89,0-8-180,-4 8 0,3-7-180,-7 7 90,7-7 269,-7 3-449,2-5-90,1 5-3032,-7-7 2942,6 10-417,-12-11 507,8 12-90,-4-3 0,1 4 90,-6-4-89,0 3 89,-4-3 0,0 4-90,-1 4 90,0-3 90,6 7-1,4-3-89,5 5 777,-4 3-777,2 10-2178,-2-7 2357,8 10 1,-4-3 90,8 6-180,-3-4-90,4 1 90,0-16 0,4 8 2178,2 0-2268,7-2 90,1 1-90,1-12 90,15 0 0,-12-5 0,17 0-90,-12-9 90,5 3-123,9-20 33,1-3 45,-16 7 0,-2-2-1729,13-15 1504,-6-2 270,-8 1-90,0 9-180,-9-5-1400,2 9 1580,-7 3 1580,5-12-1580,-5 10-225,-2-1 0,-2-2-494,-13-12 432,5 11 0,-2 0 107,-15-8-90,6 7-179,-8 8 1370,1 3-1731,-8 6 810,9 6 0,2 8 0,8 0 0</inkml:trace>
  <inkml:trace contextRef="#ctx0" brushRef="#br0" timeOffset="459415">5229 14324 7533,'5'6'449,"3"2"-359,-7-3 450,3 4 270,0 9-630,-3-7 359,3 19-359,-4-13 90,0 10-90,0-9 270,0 13-450,0-9 179,-4 13 1,-1-15-90,-4 7-90,0-8 180,0 12-270,-5 2 0,3 0 0,0 2 0,0-9 0,1 0-1549,-2 4 1,1-1 1344,-2 6 294,-1-11-90,4-4-90,1-3 270,0-7-270,4-1 180,-4 0-180,0-4 90,3 4 0,-2-8 90,7 3-90,-3-4 3302,4 0-3392,0-4 180,0 3-360,4-3 360,1 4-89,5-5-91,-1 4 719,0-3 1,1 4-270,-1 0-90,0-4 90,0 3 89,1-3-179,-1 4 90,0 0 180,5 0-180,-4 0-180,8 0-90,-8 0 90,4 0 90,-5 0-270,0 0 90,0 4-90,0-3 270,4 3-270,-2 0 90,-2-3 90,4 8-90,-7-8-360,7 7 90,-8-7 180,4 3-630,-4 0 271,4-3-1260,5 8 989,-4-8 450,3 3 90,-3-4-270,-1 0 271,0 0 179,-4-4 0,4-2 0,-4-3 0</inkml:trace>
  <inkml:trace contextRef="#ctx0" brushRef="#br0" timeOffset="460122">5712 14836 7533,'6'-4'-810,"2"3"360,-7-3 271,3 0 89,0 3 90,-3-8 90,3 8-90,-4-3 269,5 0 1,-4 3-180,3-3 270,-4 0-90,0-1-180,0-1 90,0-2-90,0 7 0,0-3-1,-4 0 271,3 3-270,-8-7 90,4 7 90,-4-4-180,-1 1 90,1 3 0,-8-7 0,1 7-90,-7-3 89,9 4-268,-4 0 268,4 0-89,-1 0-180,2 0 0,4 0 180,3 0-90,2 4 0,0 1 90,3 4-180,-3 1 180,4 7 0,0-5 0,0 9 0,0 2 0,0-6-180,0 8 180,0-14 0,4 2-180,-3-3 0,7-1 0,6 0 180,-3-4-360,7-1 90,-9-8 91,0-1 89,5-4-630,0-5 450,1 0-360,2-5 270,-6 1 1,2 3 269,-4 2-180,1 3 90,-1-3 180,-4 3 0,4-4-180,-8 5-90,3 0 270,-4 4-90,0-4-90,0 4 270,0 0 0,-9 1 449,3 4-269,-7 0-180,8 0 90,-4 4-90,8 1 90,-7 9-360,7-4 90,-3 12 90,4-11-270,0 11 90,0-12 180,0 8-90,0-8-540,4 7 180,1-6 180,4 2 0,5-3-629,-4-1 359,4 0 180,-1 0 270,10-3 0,-7-2 0,10-4 0,-11 0 0,3 0 0</inkml:trace>
  <inkml:trace contextRef="#ctx0" brushRef="#br0" timeOffset="460782">5964 14911 7533,'14'-19'359,"0"4"-179,-9 2 270,-1 4-90,0-1-180,-3 1 0,3 0 269,-4-5-269,0 4-180,0-8 90,0 8 90,0 1-180,-4 1 90,-1 2-450,-4-3 180,-1 4 91,1 1-271,0 4 180,-1 0 90,1 0-90,4 0 90,-3 4 0,3 1 90,-1 0 90,-2 8 0,7 1-180,-3 2 180,4 1-90,0-8-90,0 1 180,0-5-90,4 3 90,-3-7-270,7 3 180,-2-4 0,3 0 0,0 0 0,0 0 0,1 0 0,-1-4 0,0-1-180,5-8 180,-4 2 0,4-2-90,-5 4 90,0-1 0,-4 1 0,4 0 0,-4-1 360,4-3-450,-4 3 450,0 0-180,-5 6 0,0 4 89,-5 0 1,4 0-270,-3 0 180,0 0-270,3 0 180,-7 4-180,7 1 180,-3 5 90,-1-1-180,4 0-90,-3 1 90,4 3 90,-4 2-180,3-1 180,-3 8-90,4-7 0,0 12 0,-4-3 0,3 4 90,-3 0-90,0 0 90,3 0 0,-8 12 90,8-9-370,-7 13 190,7-15 180,-7-1-180,7-1 90,-8-3 0,8 4 0,-7-5 0,7 4-90,-7-7 90,7-1-180,-8-6 90,8-4 90,-7 1-270,3-1 180,-4-4 90,-1-1-270,1-8 180,0-1 0,-1-4 0,-3-5 0,3 4 0,-8-8 0,8 0-90,-8-2 90,8-7-90,-4 7 90,9-2-809,-3-9 548,15 5-188,-1-6 179,13 13-90,-5 6-90,12-1 270,-13 4 90,12-3-89,-10 3-1,4 1 0,-1 0 0,1-1 0,-1 1-180,5 0 270,1 0-180,0-1 180,3 1-269,-4-5-2918,1 8 3248,3-6 0,-7 3 0,3-6 1</inkml:trace>
  <inkml:trace contextRef="#ctx0" brushRef="#br0" timeOffset="461196">6448 14492 7533,'5'-4'-990,"3"3"810,-7-8 180,8 8 0,-8-3 0,3 4 0,-4 0 0,4 0 0,-3 0 0,3 0 1889,-4 4-899,0 2-361,-4 3 181,-1 8-720,-4-5-90,-1 5 360,-3 9-180,2-8 89,-2 13 181,4-4-360,3-7 90,-2 7-180,7 0-90,-3-6 0,4 18 0,0-9-989,0 7 539,0-9 360,4-5-899,-3-4 539,7-1 0,-2-3-539,7 6 539,2-9 540,-1 1 0,4-5 0,-4-2 0</inkml:trace>
  <inkml:trace contextRef="#ctx0" brushRef="#br0" timeOffset="462648">6847 14511 7533,'-13'-5'0,"3"4"899,0-3-359,2 4-180,7-4-1,-7 3-89,7-3 90,-3 4-180,-1 0-450,0 4 270,0 1 90,-3 5-180,3 3 90,-1-3 0,-2 12 90,3-6 90,-4 15-90,4-11 0,1 7-180,0-8 90,3-1 90,-3 1 0,4-1-90,0 1 0,0 0 0,0-5 90,0 4 0,0-8-270,4 3 90,1-3-90,0-1 0,3 0 90,1-3-90,1-2 180,4-4-180,-1 0 90,-2-4 90,6-2-90,-2-3-89,-1 0-181,12-9 180,-14 3 270,10-4-180,-13 2 0,1 6 360,3-11 0,-2 7-90,-2-8-91,-5 9-89,-4 0 270,0 5-90,0 0 0,0-5-90,-4 4 90,-1-3 0,-13-5-90,7 7 180,-11-7-90,12 5-180,-8 2 89,4-2 1,-1 4 0,2-1 0,-1 5-360,4-3 91,1 7 179,0-8-360,4 8 270,0-3-90,1 4 0,0 0 180,3 0-90,-3 0 0,4 4 0,0-3-90,0 4 180,0-1 90,0-3 0,0 3-90,0 0 90,0-3-90,0 3 0,-5-4 0,4 0 90,-3 4-90,4-3 180,0 4-180,0-1 90,0-3 0,0 3-90,-4-4 0,3 4 0,-3-3 0,4 3 0,0 0 0,0-3 0,0 8-90,0-8 90,0 7 0,0-7 0,0 3 0,0 0 0,0-3 90,0 3 0,0 0 90,0-2-90,0 2-90,0 0 0,0-3-90,0 3 90,0 0 90,0-3 0,0 3-90,0 0 0,0-3-90,0 4 90,0-1 0,0-3 0,4 3 0,-3-4 90,3 0-90,-4 4 90,0-3-90,0 3 0,0 0 0,4-3 0,-3 3 0,4-4-90,-5 0 180,0 5-90,4-4-90,-3 3 90,3-4 0,-4 0 90,0 4-90,4-3 90,-3 7-90,3-7 0,-4 3 89,4-4-89,-3 4 270,12-2-180,-11 2-90,10 0 0,-11-3 270,8 3-90,-8-4-90,11 0 180,-6 0-180,4 0 0,2 0 0,-6 0 0,8 0-180,-1 0 0,-3 0 0,4 0-630,-5 0 180,5 0 361,-4 0-901,3 4 541,-3-3 89,-1 3-989,4-4 359,2 0 451,-1 0 629,0 0 0,-5 0 0,0 0 0</inkml:trace>
  <inkml:trace contextRef="#ctx0" brushRef="#br0" timeOffset="462946">7117 14399 7533,'-9'0'3276,"4"-4"-4214,1 3 219,4-3 179,4 4 630,-3 0-90,7 4-180,-7 1-90,7 4 810,-7 1-360,8-1 1259,-4 4-629,4 2-451,-4 3-89,4-3 630,-8 2-361,7-2-179,-3 3 0,4 5-180,-3-3 0,2 3-360,-7-5 180,3 5 0,-4-3 270,0 2-1080,0 13 181,-4 5 359,-1 3 90,-5-3-2559,-3 9 1930,-1-16 539,7-6 0,-1-1-90,-10 3-1283,4 3 1014,-9-4 629,-1 0 0,-8-1 0,-1 1 0</inkml:trace>
  <inkml:trace contextRef="#ctx0" brushRef="#br0" timeOffset="464018">3805 15301 7173,'-9'5'-90,"3"-1"540,2-4-180,0 0-181,3 0 1710,-3 0-1439,12 0-180,-2 0 0,8 0 720,24 0-541,-5 0-269,-4 2 0,1 1-2902,13-2 2992,-2 3 90,-8 0-573,7-3 483,-1 7-1,3-7-179,-5 3 180,0-4-90,8 5-90,-5-4 90,10 3 90,-13-4-626,5 0 536,-4 0 0,8 4 0,-8-3-90,-9 1 0,0 0 90,8-2-90,-11 0 0,1 0 90,6 4 0,8-3 0,-3 3-180,4-4 54,-14 2 0,2 0 36,-1 1 0,1 0 45,7 1 0,0 1 958,-10-2 0,-1-1-1003,22 2 89,-11-4 91,-8 0 0,1 0 45,3 2 0,1 0-180,0-1 0,-1-1-135,-2 3 0,-3-2 0,14-1 225,-12 1 0,2-2 45,15-3-90,-14 4 0,2-1-45,1-3 0,-1 0-389,-9 1 0,1 1 433,8 0 1,1-1-90,-2-3 0,-1-1 90,19 1-650,-16-1 0,-1 1 650,13 1-45,-22 3 0,3-1-712,6-1 1,3-3 0,-2 2 711,-3 1 0,1 0-105,9-3 0,5-1 0,-6 1-374,-15 2 1,-1 1 478,10 1 0,-1 0-194,8-5 149,-2 7 0,0-7 270,-3 3-270,7-1 90,-2-2-90,-1 7 90,4-7-293,-19 7 1,0 1 292,19-8-90,4 7 669,-14-4-669,-3 5 611,4 0-521,-4 0 212,20 0-392,-20 0-90,20 0 180,-28 0-539,14 0 359,-17 5 180,9-4-540,-17 3 2421,4 0-2061,-8-3 1233,8 3-1503,-8 0 1254,3 1-1164,-7 1-658,2-2 298,-7 0 306,3-3 144,-4 7-1079,0-7 540,-4 7 809,-1-7 0,-9 8 0,0-4 0</inkml:trace>
  <inkml:trace contextRef="#ctx0" brushRef="#br0" timeOffset="465049">4931 16017 7533,'0'6'-450,"0"-2"2249,0-4-1439,-4-4-180,3 3 269,-3-4-89,0 1-90,3 3-90,-7-7 360,2 3-361,1 0 271,-7-8-270,6 11-180,-4-10-90,2 11 270,-1-8-180,-6 4 0,-8-4-90,0 4 0,3 1 0,-2 0-90,4 3 90,2-4 0,-6 10 0,12-4-89,-3 7-1,-5 1 180,7 1-90,-7 8 90,9-3 90,4 3-90,-4 1 0,8 3-90,-3-2 360,4 7 44,5-1 1,3 1-315,3 0 90,8 19-90,-2-32 90,-6-8 0,6 6 90,-2-11-90,-1 3 0,4-4 180,0-8 90,2-2-271,3-9 1,-1-4-90,-2 4 90,3-12-229,-5 6 49,1-7-437,-4 4 617,2-4 0,-7 3-270,4 1 270,-5 1-1391,1 3 1211,-5 1 20,3-8 160,-7 10-630,-1-10 270,-5 11 180,-9-2-90,0 3-1079,-9 0 629,4 5 181,-8-4-811,3 8 541,0-3 288,-7 7 431,10 2 0,-6 8 0,9 2 0</inkml:trace>
  <inkml:trace contextRef="#ctx0" brushRef="#br0" timeOffset="466781">5433 15785 7533,'-5'-20'989,"-3"3"-629,7 12-90,-3-4-90,4 8 449,-5-7-359,4 7 0,-7-3-90,7 4 0,-3 0 90,0 0-1,3 4-89,-7-3-180,6 7 180,-6 6 0,3 1-270,0 8 180,-3-4-180,2-1 0,-3 9 270,4-2-360,-3 3-751,7-6 841,-8 1 90,8 5-90,-3 1 90,4-1 90,0-5-180,0-5-90,0 1 180,0-1-90,0-3-90,4-2 180,1-3-90,5-1 932,-1-4-842,5-1-90,-4-4 90,3-4 0,-3-1-90,3-8 0,-3 2 90,4-6-90,-1 6-90,-2-6 0,2 2 180,-4-3-90,5-5 90,4-5 90,-6 3-180,4 2 180,-15 6 90,8 7-270,-8-4 450,7 1-180,-7 6 0,3-5-90,-4 11 359,0-7 1,0 7-90,0-3-360,0 12-90,0-2-90,0 12 270,0-4-180,0 13 90,0-6 90,0 6-90,0-9 0,4 5 0,2 5 0,3 1 90,0-6-90,0-1 90,1-11-90,-1 6 0,0-11 0,5 7 270,-4-12-90,4 7-180,-5-7 90,4 3 179,-2-8-269,2 3 90,1-7 180,0-6 0,1-1-180,-2-8-90,-4 4 90,1 1 0,-1-1 0,-4 1 0,3-1 90,-2 0-90,-1-3-180,3 2 180,-7-3 0,3 5 0,-4-1-270,0-20 180,0 15-368,0-15 188,-4 20 270,-1 5-990,-4-8 451,-1 11 179,1-7-989,0 9 539,3 4 548,-2-4-1357,7 8 629,-3-3 451,4 4 449,0 4 0,-4 6 0,-1 4 0</inkml:trace>
  <inkml:trace contextRef="#ctx0" brushRef="#br0" timeOffset="467339">6076 16064 7533,'-6'0'0,"2"0"539,4 0 1,-4 0-180,3 0 270,-7 0-451,7 4-89,-3-3 90,4 7 180,0 2-180,0 0 90,0 3 90,0-3-181,0-1-358,0 5 358,0-4 1,0-1-1169,0 4 899,0-11-899,0 10 179,4-11 630,1 7-360,0-7 181,3 3 89,-7-4-180,8 0-270,-4-4 720,4-1 0,0-4 0,1-5 0,-1 0 0</inkml:trace>
  <inkml:trace contextRef="#ctx0" brushRef="#br0" timeOffset="467519">6085 15906 7533,'-4'-15'989,"-1"2"-719,-1 8 360,2 1-181,4-1-179,0 4-540,0-3 180,4 13 0,2-7-269,3 10-1,4-7-540,-2 0 451,2 0 449,5-1 0,-3 1 0,8 4 0</inkml:trace>
  <inkml:trace contextRef="#ctx0" brushRef="#br0" timeOffset="469279">7816 15087 7533,'-11'0'359,"3"0"91,8 0 720,0 0-361,8 0-179,3 0-360,3 0-1,4 0-89,-4 0-90,1 0-90,2 0 180,-7 0-90,16 0 270,-5 0-990,7 0 360,-5 0 180,-9 0 1,4 0-1,-4 4 0,1-3 90,2 4-180,-6-1 0,2 1-90,-4 0 180,-3 3 90,2-3 0,-7 5 0,3-1 0</inkml:trace>
  <inkml:trace contextRef="#ctx0" brushRef="#br0" timeOffset="469476">7825 15394 7533,'-10'0'0,"1"0"629,4 4 181,1-3-91,4 3 91,0 1-180,4-4-91,14 3-898,-2-4 269,11 0 90,-8 0-1170,-1-4 541,5 3 449,1-8-720,20 0 900,5-1 0,-23 1 0,1 0 0,22-5 0</inkml:trace>
  <inkml:trace contextRef="#ctx0" brushRef="#br0" timeOffset="469844">8420 15134 7533,'-5'-4'1079,"-4"3"-989,4-4 2968,-8 1-2248,2 3-360,2-3-450,1 8 90,7 1 89,-3 5-89,4 11 0,0-8 0,0 13-360,0-12 1,4 5 179,5-1 180,1-3-720,8 2 360,-4-6-270,17 6 181,0-6 89,6-2 360,-9-5-90,3-4-90,-11 0 270,7-4-90,-12-1 0,2-5 449,2-11-89,1 0 0,-6-7-180,-2 5-91,-6 5 361,-1-1-180,-1 1-90,0-1 0,-3 0-1,3 1 91,-4-1-180,-4 1 90,3-1-450,-11 0 90,5 1 90,-6 3-270,0-2 180,-2 6 90,-4-2 0,1 4-1889,-13-1 1530,5 5-1530,-6 1 719,9 4 451,5 4 359,3 6 360,-7 4 0,7 9 0,-8 1 0</inkml:trace>
  <inkml:trace contextRef="#ctx0" brushRef="#br0" timeOffset="471884">3972 16678 7533,'-5'0'90,"-3"0"269,7 0-179,-3 0 90,0 4-90,-1-3 90,-1 3-90,-2 0 0,7-3 0,-7 8 0,7-8 179,-8 11-179,4-2 90,-8 13-90,3 5 90,-4 9 0,5 10-180,4 4-1665,0-7 1665,5-4-214,0-4 304,0 7-90,0-4 0,0 1 180,9-4-90,1 3 0,9 3-90,-5-9-1,0-10 1,-5-6 0,4-6 180,2 6-90,12-2-2119,-7-1 1580,3-4-265,-1-6 354,-11 0 0,23-3-179,-12 3-181,14-4 90,-12 0 2692,-1 0-2602,-9 0 90,0 0 491,-5-4-851,0-1 720,-3 0 0,2-4 0,-3 4 0</inkml:trace>
  <inkml:trace contextRef="#ctx0" brushRef="#br0" timeOffset="472248">4168 17152 5267,'-5'0'0,"1"0"1242,4 0-1242,0 4 475,0-3-295,0 4 18,0-1-198,0 1 719,4 0-269,-3 3 441,7-2-622,-3 3 91,5 4-270,-1-2 270,0 2-180,1-4 0,-1 1-90,0-1 0,0 0 90,1 1-1,-1-1-179,0 0 90,-3 0 180,2 5-180,-3-8 0,4 6 90,-4-6-180,0 3 90,-5-4 0,0 3 90,4-2-90,-3-1 0,3 3 0,-4-3 90,-4 4-270,-1 1 90,-1-1 90,-2 0 0,3 1-270,-4-1 90,-5 0 0,4 1-180,-8-1 180,8 0-90,-3 0-899,3 1 179,-3 3 630,2-2-1079,2 2 630,5-4-91,4 5 90,0-8 720,4 6 0,1-7 0,5 5 0</inkml:trace>
  <inkml:trace contextRef="#ctx0" brushRef="#br0" timeOffset="472743">4689 17255 7533,'-5'0'0,"-3"0"0,7 0 270,-3 0 359,0 0-269,2 0 899,-2 0-809,13 0-270,1 0 0,4 0-180,0 0 180,3 0-270,-1 0 90,3 0-90,-6 0 180,-4 0-90,1 0-180,-1 0 270,0 0-180,-4 0-360,8 4 270,-7-3 0,8 3-989,-5-4 629,0 0 91,0 0 449,1 4 0,-1-3 0,0 3 0</inkml:trace>
  <inkml:trace contextRef="#ctx0" brushRef="#br0" timeOffset="472981">4680 17571 7533,'-10'5'0,"1"-1"0,9-4 0,0 4 0,0-3 0,4 8 0,2-8 0,3 3 0,0-4 0,1 0 0,3 0 0,6-4 2338,4-6-359,10 0-2249,-5 1 270,0 5-90,-5 4 270,-4-5-719,-1 4 359,1-3 90,4 4-1349,-4 0 179,12 4 990,-10-3 270,2 4 0,-6-1 0,-2 1 0</inkml:trace>
  <inkml:trace contextRef="#ctx0" brushRef="#br0" timeOffset="480436">6048 17106 7533,'0'5'1079,"0"-1"-719,0-4 270,8 4 179,6-3-449,6 3 0,3-4-180,0 0 269,-4 0-89,16 0-180,-13 0 180,9 0-180,-8 0 0,-3 0-180,2 0 90,-3 0 89,-1 0-179,34 0-90,-25 0 180,25 0 0,-38 0-539,4 0-2828,-8 0 2892,8 0-693,-8 0 358,4 0 361,-5 0 89,0 0-1259,0 0 1079,1 0 2273,-5 5-2453,-1-4 1658,0 3-1388,-3 0-90,3 1 450,-4 0 0,-4 3 0,-1-2 0</inkml:trace>
  <inkml:trace contextRef="#ctx0" brushRef="#br0" timeOffset="481234">6066 17236 7533,'-5'0'-810,"1"-4"1080,4 3 1799,0-3-1080,8 4-539,-2 4-180,8-3-180,-5 7 270,9 1-1,-7 2-179,7 2 0,-9-3 90,0-1-270,1-4 180,-1 7 90,0-5-90,1 6-90,3-4 90,-3 1-1,4-1 1,-1 0-90,2 1-270,-1-1 180,0 0 0,-5 0 90,0-3-270,1 2 90,-1-3 90,0 0 0,0 3-269,1-2 179,-1 3 0,-4-4 0,4 3 0,-8-2 0,7 7-90,-7-7 0,3 7 180,-4-8-90,0 4-90,-4 0 0,-1 5-179,-13 0 89,7 5 180,-11-5-270,-1 12 270,3-13-90,-7 12 90,8-10 180,-4 3-270,4 1 90,-8-4 180,7 2-180,-3-7 90,-16 20 0,19-16 180,-22 16-180,35-24 0,-10 6 90,12-11 0,0 8-90,1-8 0,0 3 360,3 0-270,-4-3 180,5 3 809,0-4-1079,5 0 270,-4 0 0,7 0-180,-7 0 0,7 0 90,-3 0-91,5 0 1,-5 0 0,7 0 0,-6 0 0,8 0 0,-5 0 90,9 0 0,-3 0-270,4 0 180,-1 0 0,-4 0 0,0 0-180,4 0 180,-8 0 0,8 0 0,-8 0-90,8 0 90,-8 0 0,8 0 180,0 0-181,-2-4 181,6 3-3547,-12-3 3252,3 4 169,1 0-234,-4-4 180,4 3 0,-1-3-1,-2 4-89,2 0 270,9 0-360,-10 0 90,14 0-180,-16-5 3456,4 4-3537,-9-3 135,-1 4-143,0 0 269,-3 0-450,3 0 270,-4-4-90,0 3 270,-4-3 0,-5 0 0,-6-1 0</inkml:trace>
  <inkml:trace contextRef="#ctx0" brushRef="#br0" timeOffset="482121">5899 18157 7533,'-5'-5'-360,"4"1"360,-3 4 989,4 0-629,0 4 0,0 1-270,0 4 0,0 1 270,0-1-180,0 0-91,0 0 91,0 1-90,0 3 90,0 2 0,0-1-180,0 4 90,0-4 90,0 1-90,0 2-180,0-2 0,-4 3 180,3-3-270,-3-2 0,0 1-90,3-4 180,-3-1-90,4-5-899,0-4 899,0-8-629,0-2 359,0-9 90,0 5 0,4-4 1,-3 4 359,3-5 0,0-24 0,1 18 0,0-14 0,4 21 0,-4 8 0,0-8 449,3 8-89,-7-4-180,8 5 719,-8 4 91,11-3-540,-10 7-91,11-4-89,-12 5-180,7 0 180,-3 5-90,0 0-180,4 4 180,-8 4-90,7 2 0,-7-1 0,3 4 0,-4-8 0,0 8 0,0-8-1,0 8 91,0-8-270,0 4 0,0-1 180,0-3-539,0 4 269,0-5 90,0 0 0,0 1-989,4-5 179,-3 3 630,8-7-449,-4 7-91,4-7 90,0-1 720,-4-1 0,4-11 0,-4 2 0</inkml:trace>
  <inkml:trace contextRef="#ctx0" brushRef="#br0" timeOffset="482331">6150 18185 7533,'0'-5'90,"0"0"179,0 5 541,0-4-270,0 3-270,0-3 89,4 4 91,-3 0-180,7-4 90,-2 3-90,-1-3-270,3 0 179,-3 3-358,5-3 179,-1-1 0,-4 4 269,3-3-1078,-3 4 539,5 0 90,-1 0 180,-4 0-1349,4 0 719,-4 0-89,4 0-271,-4 4 990,-1 2 0,-4 3 0,0 0 0</inkml:trace>
  <inkml:trace contextRef="#ctx0" brushRef="#br0" timeOffset="482545">6215 18278 7533,'-5'5'0,"1"-1"899,0-4-359,3 0 1888,-3 0-2338,12 0 90,-2-4 90,12 3-899,-8-7 359,3 7 270,-3-8-90,3 8-720,-2-7 360,2 7 271,-4-7-361,1 7 90,-1-7 270,0 6 0,0-2-989,5 0 539,-4 3 181,0-3 449,-2 0 0,-3-1 0,4-5 0</inkml:trace>
  <inkml:trace contextRef="#ctx0" brushRef="#br0" timeOffset="482739">6532 18082 7533,'0'-5'1529,"0"1"720,0 4-2070,0 9-179,0-3 360,4 15-180,-3-5-450,3 15 360,0-10-1169,-3 1 269,7 4-1079,-2-13 900,-1 12 989,-1-14 0,0 2 0,1-4 0</inkml:trace>
  <inkml:trace contextRef="#ctx0" brushRef="#br0" timeOffset="484098">6290 16631 7533,'0'6'-180,"0"2"180,0-3 0,0 4 450,0 1-181,0-1 1,-4 4 90,2-2 0,-2 2 0,-4 9-180,2-10-91,-3 14 91,0-16-180,4 8 0,-4-4 90,-1 5-180,1 0 90,0-5-90,0 4 270,-1-8-629,1 3 269,4-3 90,-4-1-810,4-4 181,0-1 539,-3-4-360,7 0 540,-3-4 0,0-5 0,-2-6 0</inkml:trace>
  <inkml:trace contextRef="#ctx0" brushRef="#br0" timeOffset="484321">6271 16678 7533,'5'-4'449,"3"3"-359,-6-3 0,6 4 630,-7 0-270,7 0-91,-7 4 91,3-3-90,0 7 0,-3-3-180,8 5-90,-8-1 0,3 0 89,0 0 1,-3 5-90,7-4 90,-3 8-450,9 9-719,-4-14 539,4 12 180,-9-20-809,3 0 449,-3 3 181,5-6-811,3 2 1260,-3-4 0,8 0 0,-4 0 0</inkml:trace>
  <inkml:trace contextRef="#ctx0" brushRef="#br0" timeOffset="484572">6569 16529 7533,'0'-14'1799,"0"0"-1799,0 9 180,0 1 269,0 4-89,0 8-180,0-6 0,0 11 90,0-8-180,0 8 90,0-2-1,-4 6 1,3-2-180,-3 3 90,-1 5-90,0-3 0,-4 2 180,4-3-540,-3 4 360,2-4-809,-7 21 449,3-18 180,0 9 0,6-13-1079,0-4 1259,3 9 0,-3-3 0,4 2 0</inkml:trace>
  <inkml:trace contextRef="#ctx0" brushRef="#br0" timeOffset="497384">7071 17338 9062,'4'5'1079,"1"0"-809,0-1-90,4-3-90,-4 3 270,12-4-180,-5 0-90,5 0 89,1 0 1,1 0 0,5 0-360,3 0 90,-11 0 270,1 0-360,-7 0 90,-1 0-89,0 0 268,-4 0-89,0 0 0,-1 0-89,-3 4-1,3 1 90,-4 5 0,0-1-180,-4 0 0,3 0 180,-8 1-180,4 3-360,-17 18 450,10-12 90,-10 15 90,13-24-180,-4 12 90,-2-2-90,1-1 90,0-1-90,9-5 180,-3-2 90,3 6-180,-1-7 180,-2 4-90,7-5 270,-3 0-180,0 1 0,3-1-90,-3 0 269,4 1-179,4-5-90,-3-1 0,7 0 360,-3-3-360,5 3 270,-1-4-90,0 0-1,0 0-89,1 0-180,-1 0 90,0 0 90,1 0 0,3 0-360,-3 0 180,4 0-90,-1 0 180,-2-4-270,6 3 0,-6-3 90,6 0-989,-6 3 629,2-3 90,0 0-449,-2 3-900,6-4 1259,-6 1-719,6 3 449,-6-3 270,2 4-370,-8 0 1,4-4 0,-4-1 0</inkml:trace>
  <inkml:trace contextRef="#ctx0" brushRef="#br0" timeOffset="498019">7545 17636 7533,'-9'0'899,"4"0"-1169,1 0 630,0 4-90,3-3 0,-3 7-180,-1-7 180,4 8-1,-3-4-179,4 4 0,0 0-90,0 1 180,0 7-90,0-5 90,0 5-90,0-3 0,0-4 90,0 4-90,0-5 0,4 0-180,-3 0 0,4-3 180,-5 2 0,0-7-270,0 7 90,4-7 0,-3 3 180,3-4-810,-4 0 451,4 0 89,-3 0 0,3 0-540,-4-4 1,4-1 269,-3-4 0,3-5-180,1 0 451,-4-9-1,3 3 90,-4 2 90,0 0 0,0 8 0,0-4 270,0 5-181,0 0 1,0 4 810,0-4-360,0 8-271,4-7-89,-3 7 450,3-3-270,-4 4 0,0 0-1,0-4 1,4 3-180,-3-3-180,8 4 0,-8 0 180,3 0 360,4 12-540,-6-5 0,6 11 90,-3-9 0,-4 0 179,3 1-179,-4 3 0,0-2-90,4 2 90,-3-4 90,3 1-720,0-1 181,1 0-181,5 1 180,-1-5 270,-4 3-90,3-7-1259,-2 3 0,7-4 1439,1 0 0,1 0 0,-2 0 0</inkml:trace>
  <inkml:trace contextRef="#ctx0" brushRef="#br0" timeOffset="498235">7843 17776 7533,'0'9'90,"0"-4"0,-4 3-90,3-7 0,-3 8 1349,4-8 270,-4 11-1079,-1-6-361,0 8-538,1-5 179,4-4 270,0 3-90,0-2-1349,0-1 539,0 7 630,0-10-1349,0 6 1529,0-8 0,4 0 0,1 0 0</inkml:trace>
  <inkml:trace contextRef="#ctx0" brushRef="#br0" timeOffset="498659">7983 17692 7713,'-5'4'989,"1"-3"-719,4 3-90,0-4 449,0 4 1,0 1-270,-4 1 0,3-2-180,-4 0 89,5-3 181,0 7-90,0-3-180,0 5 90,0-5-90,0 3-90,0-3 359,0 5-89,-4-1 0,3 4-360,-3-7 0,4 7 180,0-8 0,0 4-180,0 1-90,0-1 180,0-4-180,0 3 180,0 2 0,0-4-270,0 6 360,0-6-270,0 3 90,0-4 90,4 3-270,-3-7 0,3 3 180,1-4-900,-4 0 451,3 0 179,0 0-1349,-3 0 719,7 0 360,-7 0 91,8-4-990,-4 3 89,4-11 1350,-4 1 0,-1-3 0,-4 1 0</inkml:trace>
  <inkml:trace contextRef="#ctx0" brushRef="#br0" timeOffset="498851">7936 17506 7533,'-5'0'0,"1"0"3276,4 0-2055,0 4-1221,0-3 0,0 3 180,4 0-450,-3-3-449,8 8 359,-4-4-1349,4 0 899,0 3 810,1-7 0,-5 7 0,-1-2 0</inkml:trace>
  <inkml:trace contextRef="#ctx0" brushRef="#br0" timeOffset="499468">7238 16855 7892,'-5'0'540,"1"0"-270,0 4-90,3 1-90,-7 0-90,7 8 180,-8-7 0,4 7-90,0 1 179,-3 0-89,2 1 0,-3 10 0,-4-4-180,6 7 0,-5-9-90,11-2 180,-7-7-630,7 8 271,-8-8-811,8 8 181,-7-8 719,7 0 180,-3-6 0,4 0 0,0 1 0</inkml:trace>
  <inkml:trace contextRef="#ctx0" brushRef="#br0" timeOffset="499656">7248 16910 7533,'5'0'1979,"3"0"-1530,-7 0 91,7 0 270,-2 5-631,3 0-179,-4 0 0,3 3 90,-3-3-899,9 5 269,5 3-269,0-3 449,0 4 360,-2-1 0,-2 2 0,3 3 0</inkml:trace>
  <inkml:trace contextRef="#ctx0" brushRef="#br0" timeOffset="502171">8345 17487 7533,'-5'0'899,"1"0"450,0 0-989,3 0-788,-3 0 1,12-4 0,2-1 0</inkml:trace>
  <inkml:trace contextRef="#ctx0" brushRef="#br0" timeOffset="503549">8690 17515 8342,'9'0'900,"-4"0"-630,8 4-91,-11-3 1,10 8 90,-3-8-90,2 3-90,6 0 90,2-3 0,1 3-90,-2-4 90,0 0 90,0 0-181,2 4 91,3-3 180,4 3-180,-2-4-90,3 0 180,-6 0-180,-3 0 90,0 0 0,-1 4 179,5-3 271,17 4-450,-12-5-90,7 0 180,-9 4-180,-13-3-90,12 3 270,-6-4-450,-3 0 180,1 0 0,-8 0 0,1 0-90,-1 0 180,-4 0 0,4 0-720,-8 0 360,7 0 90,-7 0-899,3 0 629,0 0 90,-3 0-2158,3 0 1978,-4 4-1619,-4 1 1620,-5 4 539,-6-3 0,-3 2 0,-1-3 0</inkml:trace>
  <inkml:trace contextRef="#ctx0" brushRef="#br0" timeOffset="504343">8867 17766 7803,'0'-5'-450,"0"1"2159,0 4-1349,0 8-270,4-6 179,-3 11 181,3-4-360,0 1 270,-3 4 180,3-1-361,-4-3 1,0 4 0,0-5 90,0 1-90,0 3-90,0-3 270,4 12-450,-3-11 90,4 11 0,-5-12-180,0 4-3097,0-1 2982,0-2 115,4 19 180,-3-13-90,7 6 0,-7-11 90,3-11 0,-4 3 0,4-4 0,-3 0 3276,3 0-3160,1 0-116,-4-4-90,7-1 180,-3-8-90,4 2-270,1-6 270,3-2 0,-7 4-180,7-7 180,-8 12 0,0-8 0,3 8 0,-7-4-89,8 5 178,-8 0-178,3 4 178,-4-4-89,4 8 0,-3-3-89,3 4 178,-4 0-89,0 4 0,4 2 0,-3 3 0,4 0 0,-5 0 0,4 5 180,-3-4-180,7 8 0,-7-8 90,7 4 90,-3 3 0,5-1 90,-1 6-180,0-7 0,1-2 0,-1-3 0,0-5 180,5-1-180,-4-4 0,4 0-1,-5-4 1,0-1-90,0-5 90,1 1-90,-5 0 0,3-5 90,-3 4 0,1-8-90,2 8 90,-7-8 0,7 4-270,-7-9 180,7 8 90,-7-7-719,4 3 539,-5 4-900,0-7 181,-9 3 539,7 4-540,-10-3-89,7 5 539,0 7-809,-4-7 539,8 12 270,-3-3 360,0 4 0,3-4 0,-3-1 0</inkml:trace>
  <inkml:trace contextRef="#ctx0" brushRef="#br0" timeOffset="506101">9397 18120 7892,'0'5'450,"-4"-1"-360,3-4 540,-3 0-360,4 4-270,0-3 449,0 3-359,-4-4 90,3 4 0,-3-3-90,4 8 90,0-8 0,0 3 0,0 0 0,-5-3-90,4 7 179,-3-7-89,4 8 0,0-4 180,0 0-90,0 7-90,0-5-90,0 6 0,0-4 180,0-3-180,0 2-90,0-3 89,0 4 1,0-4-180,0 4 90,0-4 0,0 0 90,0 3-180,0-7 90,0 3-179,0 1 89,0-4 180,4 3-90,-3-4-180,4 0 0,-1 0-360,1 0 90,4 0 270,1-4-179,-1 3 89,-4-8 0,3 4-630,-3-4 361,5 0 89,-5-1-539,3 5 359,-3-3 270,1 3 0,2-9 360,-7 4 0,7-4 0,-3 5 0</inkml:trace>
  <inkml:trace contextRef="#ctx0" brushRef="#br0" timeOffset="506325">9453 17943 7533,'-9'0'1529,"4"0"-720,1 0 1890,4 0-2609,0 4-450,4-3 180,-3 7 270,7-7-90,-7 8-1799,11 0 1619,-10-3-629,11 7 269,-8-12 180,0 3-1169,3-4 1529,-2 0 0,-1 4 0,-1 1 0</inkml:trace>
  <inkml:trace contextRef="#ctx0" brushRef="#br0" timeOffset="506998">9109 16659 7533,'-4'5'0,"2"4"180,-2-4 89,4 4-269,0 1 900,0 11-360,0-4-181,0 10 1,0-5 0,-4-2 90,3 7-270,-3-3-90,0 4-90,3-1 359,-7 14-269,7-6-807,-8 6 896,8-9-1078,-7 0 539,7-3 180,-3 3 180,4-4 0,0 4 0,0 1 0,0 5 0</inkml:trace>
  <inkml:trace contextRef="#ctx0" brushRef="#br0" timeOffset="514273">10299 17571 7533,'-10'0'1799,"2"0"-1350,8 0 1170,0 0-1349,4 0 90,1 0-180,0 0 270,4 0-90,-4 0-91,8 0-89,-3 0 270,8 0-90,-8 0 0,8 0-91,-4-4 721,38-6-720,-25 0-1482,25 1 1032,-34 5 14,-3 4 166,-2-4 180,5 3-180,-11-4-450,10 5 181,-12 0 179,4 0 1351,-4 0-2160,4 0 475,-4 0 334,0 0-1349,-1 0 180,0 0 899,1 0-1169,1 0 629,2 0 361,-7 0 539,3 0 0,0 5 0,1 0 0</inkml:trace>
  <inkml:trace contextRef="#ctx0" brushRef="#br0" timeOffset="517750">11434 17348 7533,'-5'0'1349,"1"0"-629,0 4-451,3-3 181,-3 7-270,4-3 90,-4 5 270,-2 3-271,1 1 91,-3 1-180,3 2 0,-5-2 180,-7 12-180,5-7-270,-9 7 180,6-8-90,-3 4-1162,-1-4 1072,0 4-626,-7 8 806,5-5-180,-5 6 90,7-9 0,1-5 0,3 1-359,2-5-1,-5 0-360,7-5 360,-11-4 181,12-1-991,-4-4 1325,5 0-1684,-5-12 809,8 1 270,-6-12 450,11 0 0,-8-1 0,4-4 0</inkml:trace>
  <inkml:trace contextRef="#ctx0" brushRef="#br0" timeOffset="518124">11193 17069 7533,'0'-6'719,"0"2"-269,0 0-180,0 3 809,0-3-539,4 4-180,-3 0 0,8 0 359,-5 0-359,1 4 0,3 1 539,6 5-539,-3-1-180,7 0 360,-1 5-271,-5-4 181,5 8-180,-3-8 90,-4 7 90,8 6-271,-8-2 1,3 6 0,-3-9-90,-5 5 90,3-3 90,-7 7-180,8 0 90,-8 11-270,7-4-344,-7-2 434,7-9-278,-7-5 188,3 1 180,0-1-270,2 9 90,3-6-90,-4 6-269,7-4 179,-9-8 180,9 7-746,-7-8 476,4 1 180,1-2-881,-1-4 342,0 1-1080,9-1 1439,-7 0 0,11-4-1169,-12 4 180,8-4 1349,-8 0 0,4-1 0,-5-4 0</inkml:trace>
  <inkml:trace contextRef="#ctx0" brushRef="#br0" timeOffset="518808">11881 17357 7533,'-9'0'-360,"4"0"450,0 0 270,5 0-91,-4 0-89,3 0 3096,-3 0-2594,12 0-502,-1 0 270,6 0-90,-4 4-181,1-3 1,-1 7-90,4-7 270,2 4-360,4-5 0,-1 0-450,9 0 270,-6 0 91,6 0 89,-13 0-1620,4 4 811,-4-3 269,1 3 180,-2 0-1349,-4-3 1709,1 3 0,-1 4 0,0 3 0</inkml:trace>
  <inkml:trace contextRef="#ctx0" brushRef="#br0" timeOffset="519041">11928 17543 7533,'-4'5'0,"-2"-1"0,1-4 1529,1 0-720,8 4-269,-3-3-180,3 4 539,0-5-359,2 4-180,-1-3 809,11 3-809,-4-4 0,6 0-270,4 0 90,-6 0-1,6 0-628,-3 0 449,8 0 0,-6-4-450,10 3 360,-16-3 90,7 4-90,-8 0-1979,5 0 90,4 0 1979,-8 4 0,7-3 0,-8 3 0</inkml:trace>
  <inkml:trace contextRef="#ctx0" brushRef="#br0" timeOffset="523675">12718 17217 7533,'-4'-10'-630,"3"2"630,-2 8 360,-2 0 180,4 0-271,-3 0 91,0 0 0,3 0-90,-7 8 270,7 2-1,-3 17-179,4-6 0,0 6 90,0-4-271,0-4 91,0 4-90,0-4 0,0-1 0,0 1-180,4-1 0,-3 1 180,7-5-270,-7 4 180,11 1 0,-6-4-90,3 3 0,0-9 0,-4-4-90,4 3 0,0-7 0,1 4 90,-1-5 0,0 0 90,1 0 90,3 0-90,2-5-90,-1-4 90,-1-1-90,-3-8 90,-1 4 0,0-5 0,-3 1 0,2-5-1,-7 3 1,7-3 180,-7-8-270,-1-7-90,-5 3 180,-4 4-539,-9 9 269,7 11 180,-11-7-450,12 9 0,-12 0 270,6 4-629,-2 1 269,0 4 270,8 0-539,-4 0 269,5 0 180,0 4 360,-4 5 0,3 5 0,-4 5 0</inkml:trace>
  <inkml:trace contextRef="#ctx0" brushRef="#br0" timeOffset="532838">13603 16045 7533,'4'-9'539,"1"0"-269,4-5-270,5 4 90,-4-3 540,16-5-540,-10 2 270,11-6-1,-12-1-539,2 3 269,2-7 271,1 4-90,-3 2 0,1-3-180,-1-2 0,0 0-1682,0-1 1,0 0 1681,-1 1 0,-1 2-270,4-8-541,2 6 0,1-1 361,3-7 212,-3 9 0,-1 2 58,-2 0-360,-5 9 339,0 0-68,-5 5 2400,1 4-3211,-5-4 2549,3 8-1918,-7-3 758,3 8-1298,-4 1 899,-8 17 0,-2-1 0,-9 11 0</inkml:trace>
  <inkml:trace contextRef="#ctx0" brushRef="#br0" timeOffset="533073">13807 16120 7533,'-5'0'809,"1"0"91,4 0-1890,0 4 1,8-3 1259,-6-1-180,11-1-90,-4-16 989,1 6-449,4-12-270,-1 1 179,-2-2-2203,6-4 2024,-2 0-779,1 5 0,3-3 464,0 0 0,1-1-45,10-10 0,0-1 45,-7 9 0,-1 0 0,0 1 0,0 3-1214,6-8 629,-4 0 630,-2 6 0,-4-1 0,1 0 0</inkml:trace>
  <inkml:trace contextRef="#ctx0" brushRef="#br0" timeOffset="533449">14040 15171 7426,'-16'-13'0,"4"2"0,12 2 143,0 5-143,0 4 468,4-4-288,1 3-180,5-4 989,3 1-539,-2 3-180,6-3-1,-2 4 181,7 0 99,10-4-325,-3 0 1,1-1-314,9-1-35,13-3 304,-30 5-360,-2 3 180,3-3-90,-5 0 90,9 3-179,-6-3 179,2 4 0,-6 0-90,-6 4 180,2 1-90,-4 4 329,1 1-149,-5 3-90,3 1-90,-7 1 270,7 15-270,-7-13 180,4 23-90,-5-3 0,-5-2-180,4 10 0,-7 0 180,7-9-2322,-3 13 1603,4-16 269,0 0-1439,0 3 1799,4-7 0,1 7 0,5-3 0</inkml:trace>
  <inkml:trace contextRef="#ctx0" brushRef="#br0" timeOffset="536449">15426 13580 7533,'-10'0'270,"2"0"449,4 0-269,2 4 0,-2-3-91,4 8 181,0 0-360,0 1 0,0 4 180,0 8-180,0-6-1,0 11 91,0-8-90,0 3 0,0-2 0,0 3-90,0-1 90,0-2 270,0 11-450,0-6 0,4 7-90,2-12 180,-1-3-360,3-12 180,-7-1 0,7 1 90,-7-4-180,8 3-90,-4-8 180,4-2 90,1-3-180,-1-8-90,0 1 1,0-7-181,1-4 180,-1 7 180,-4-7 180,4 0-270,-4-6 180,0 7 180,-1 4-270,-4 14 270,0 7 0,0-3 90,0 12 0,0 3-270,4 7 359,-3 1-179,3-1 0,-4 1 0,4 8-180,2-7 180,3 3 90,0-9-180,1-1 180,3-3-360,1 4 270,1-5-91,-2-4-89,1 0-89,-4-5 178,8 0-3366,-8 0 3252,7 0-347,-7-5 462,4 0-2145,-5-4 2055,4 0 90,-2-9-90,2-2 2235,-3-8-2325,-5 9 90,-1 1 282,0 1-192,-3-3-90,3 0-449,-8 3 3481,3 3-3212,-7 4-630,7 1 1,-8 1-1710,8 6 1979,-3-6 540,8 7 0,-3-3 0,4 4 0</inkml:trace>
  <inkml:trace contextRef="#ctx0" brushRef="#br0" timeOffset="541525">15975 13971 6543,'0'5'540,"-4"-1"-270,3-4 90,-4 4-270,5-3 179,0 4-89,0-1-90,-4-3 90,3 3 180,-3 0-270,4 1 180,0 0-90,0 4 0,0-8-1,0 7-179,-4-3 180,3 0 0,-3 4-90,4-4-90,0 4 360,0 0-180,0 5-90,0 0 90,0 1 0,0-6-90,0-1-270,0-3 180,4 1 90,-3 2-270,3-7 90,0 3 180,1-4-540,1 0 180,2 0-449,-7 0 359,7 0-90,-3 0-1079,9-4 1529,-4-5 0,4-2 0,-5-2 0</inkml:trace>
  <inkml:trace contextRef="#ctx0" brushRef="#br0" timeOffset="541780">15984 13850 7533,'-5'0'719,"1"0"1800,4 0-3149,12 0 360,-9 0 180,14 0 0,-12 4-449,4-3 269,1 3 180,-1 0 90,0-2 0,0 2 0,1-4 0</inkml:trace>
  <inkml:trace contextRef="#ctx0" brushRef="#br0" timeOffset="547301">16394 13515 7533,'0'-5'539,"0"1"91,0 4-450,0-4 90,0 3 180,4-8 269,5 4-539,1 0 0,8 1 90,-8 0 0,12 3-91,-11-3 1,11 4-180,-12-4 90,8 3-90,-8-4-359,4 5 179,-1 0 180,-2 0-90,2 0-270,1 0 90,-4 0 270,3 0-1169,-3 0 629,-5 5 90,3-4 180,-3 7-719,0-7 0,0 11 989,-5-6 0,0 8 0,0-5 0</inkml:trace>
  <inkml:trace contextRef="#ctx0" brushRef="#br0" timeOffset="547504">16468 13673 7533,'-5'10'449,"1"-5"-269,4-1 0,0-4 0,0 4 180,0-3 180,0 3-271,4-4 181,1 0-90,4 0-90,1 0 629,7 0-719,-5 0-270,9 0 90,-10 0 270,10-4-1079,-9 3 539,10-3 90,-12 0-720,7 3 361,-2-3 539,-1 4 0,4-4 0,-3-2 0</inkml:trace>
  <inkml:trace contextRef="#ctx0" brushRef="#br0" timeOffset="548723">17854 12920 7533,'-14'0'0,"5"-4"-90,4 3 450,5-3 809,0 4-989,5 0 180,0 0-91,4 0 1,4 0-180,2 0 90,-1 0 0,4 0-90,1 0 0,9 4-90,1-3 180,-2 3-180,-4-4-90,-4 0 270,4 0-630,-4 0 180,8 0 180,-11 0-809,1 0 179,-3 0 540,-8 0-809,6 0 449,-11 0 390,3 0 0,-4 0 0</inkml:trace>
  <inkml:trace contextRef="#ctx0" brushRef="#br0" timeOffset="549200">17817 12948 7533,'-9'0'359,"-1"4"-179,1-3-180,0 3 180,4-4 0,-4 0 0,8 4 180,-3-3 90,4 7 179,0 2-449,0-4 0,0 6 0,13-2 0,-6 0 0,10 3-180,1-3 270,2-1-270,3 0 179,-4 1-179,3-1 0,-7-4-179,8 3 269,-4-2-270,-5-1 90,12 3-180,-9-3 180,5 4 0,-8-3-270,-5-2 270,0 0-449,-3 1 359,-2 4 0,-4 1-180,-9 3 0,-5 6 180,-6-4 0,-2 3-179,-5-1 359,-2-1-180,-4 7 270,5-9-90,9 0 359,1-5-179,8 0 0,1-4-180,1-1 270,7 1 180,-4-4-450,5 3 180,0-4 90,9 4-91,-3-3 181,7 3 90,1-4 0,4 0-360,-2 0-90,6 0 269,-4 0-89,2-4-449,-1 3 269,6-3-360,-4 4 180,3 0 180,-7 0-180,-3 0-989,-4 0 179,8 0-269,-8 4 1259,4 1 0,-5 4 0,0 1 0</inkml:trace>
  <inkml:trace contextRef="#ctx0" brushRef="#br0" timeOffset="550102">17650 13506 8072,'-6'0'630,"2"0"-450,4 0 180,0 8-450,0-2 90,0 8 90,0-5-90,0 0 90,-4 9-90,3-3 90,-3 4 0,0-5-90,3-5-90,-3-4 0,4 3 180,0-7-360,0 8-180,0-8-719,0 3 629,0-13 0,0-1 270,4-9 91,-3 5 179,3 1 0,-4-1-180,4 0 719,1-5-359,0 5-180,4 0 720,-4 5-360,4 0-180,-4 3 359,4-2 91,-4 3-450,4 0-90,0 1 270,1 8 89,-1 5-269,0 6 90,1 3-90,-5-3-270,-1-2 180,-4 1 90,4-8-90,-3 10-180,3-14 90,-4 11 0,0-8 90,0 4-720,0-4-809,4 12 270,-3-14 449,8 9 720,-8-12 0,7 0 0,-3 0 0</inkml:trace>
  <inkml:trace contextRef="#ctx0" brushRef="#br0" timeOffset="550314">17901 13524 7443,'5'0'2248,"3"0"-2248,-7 0 0,8 0 180,-4 0-360,4 0 1,5 0-721,-4 0 540,3 0 180,-3 0-1349,-1 0 1259,-4 5 270,-1-4 0,0 7 0,2-3 0</inkml:trace>
  <inkml:trace contextRef="#ctx0" brushRef="#br0" timeOffset="550500">17957 13608 7533,'0'5'0,"0"4"629,4-8-179,-3 3-180,7-4 629,-3 0-449,1 0-180,2 0-180,-3 0-90,4 0 270,1 0-90,-1 0-720,-4-4 270,3 3-989,2-8 359,4 4 720,1 0-539,-2 1 719,-8 0 0,4 3 0,-4-3 0</inkml:trace>
  <inkml:trace contextRef="#ctx0" brushRef="#br0" timeOffset="550699">18217 13506 7533,'6'0'2428,"-2"0"-1888,-4 0-180,4 4-180,-3 1-180,3 0 90,-4 4 90,0-4-270,0 0 90,0 7-990,0-10 450,0 11-359,4-4-180,-3-3 1079,3 7 0,0-8 0,2 4 0</inkml:trace>
  <inkml:trace contextRef="#ctx0" brushRef="#br0" timeOffset="551935">17826 12492 7533,'0'-5'-630,"0"-3"630,5 7 450,-4-4-90,7 5-270,-7 0-1,3 0 271,-4 9 90,4 1-90,-3 17-90,3-2-270,-4 3 180,0-6-90,0-7 89,0 2-358,0-2 89,0-1-180,-4 8 0,3-2 90,-7-5-630,7 6 181,-3-19 179,4 6 450,0-8 0,-4-4 0,-2-1 0</inkml:trace>
  <inkml:trace contextRef="#ctx0" brushRef="#br0" timeOffset="552175">17864 12473 7533,'9'0'719,"0"0"-89,1 0-270,3 5-270,-7 0 90,7 4-1,-12 4 1,7-2 90,-3 6-360,4 2-270,1 1 271,-1-2-1,0-4 90,-3-5-630,2-4 180,-3 3-90,0-3 91,3 1-361,-2-2 360,-1-4 450,3-4 0,-3-2 0,5-3 0</inkml:trace>
  <inkml:trace contextRef="#ctx0" brushRef="#br0" timeOffset="552385">18096 12343 7533,'0'-5'270,"0"1"179,0 4 1,5 0 270,-4 0-540,3 0 179,-4 4 271,0 9-360,0-1 0,0 5 89,-4 5-359,3-5 180,-4 9-180,5 1-90,-4-6 90,3 6-3277,-3-9 2353,4 1 172,0-4 482,0 2-1259,0 2 809,4-4 181,-3 3 539,8-9 0,-8 0 0,3 1 0</inkml:trace>
  <inkml:trace contextRef="#ctx0" brushRef="#br0" timeOffset="554125">18756 13050 7533,'-9'-4'-90,"4"3"629,1-3-179,4 4 1169,-4-4-1349,3 3 0,-3-4 0,4 5 180,0 0-360,4 0 270,1-4-90,4 3-270,0-3 90,5 0 0,0 3-90,1-3 0,7 4 90,-11 0-180,11 0 0,-8 0 90,1 4-90,-2-3 270,-4 7-360,-3-7 90,2 8 0,-7-4-89,3 4 179,-4 0 0,0 1-90,0-1-90,-8 4 90,-3 6 90,-3-3-180,-4 1 90,0 1 90,-2-3 180,-3 4-270,1 3 270,2-11 0,1 11-270,-2-8 450,9 5-180,-1-5 0,1 4 0,10-8 180,-10-1-90,11 0 270,-4-4-91,5 4-269,0-4 180,5-1-90,-1-4-90,2 0 360,6 0-360,-2 0 90,9 0-90,-5 0-180,4 0 180,-8 0 0,3 0-1,-3 0-448,-1 0 89,9 0 180,-7 0-810,7 0 91,-1 0-360,-5 0 539,9 0 90,-10 0 540,2 0 0,1 0 0,0 0 0</inkml:trace>
  <inkml:trace contextRef="#ctx0" brushRef="#br0" timeOffset="554801">19101 13218 7083,'-5'0'1259,"1"0"-1079,4 0 0,0 4-90,0 9 90,0-2-270,0 15 270,0-10-90,0 7-180,0-9 180,0 4 0,0-8-270,0 3 90,0-3 90,0-1 90,0-4-270,0 3 0,0-7 180,0 4-180,0-1 0,0-3-90,0 3 1,4-12 179,-3-3-450,3-7 360,-4-1 0,0 0 90,4 1-90,-3 3 180,3-6-270,-4 1 91,0 0 448,0 3-269,0 8 90,0 3-180,0-2 630,0 7-180,4-3 180,-3 4-181,4 0-179,-1 0 90,-3 0 270,7 4-450,-3 1 270,0 5-271,4-1 181,-4-4-180,0 3-180,3-3 90,-7 5 0,8-1-989,-4 0 899,4 1 0,0-1-1079,1-4 1169,3 3 0,-3-7 0,4 4 0</inkml:trace>
  <inkml:trace contextRef="#ctx0" brushRef="#br0" timeOffset="554996">19352 13255 7533,'0'5'0,"0"-1"180,0 0-90,-4-3-90,3 7 629,-7-2 1,7 3-270,-8 0-1,4 1-269,0-1 90,1 4 0,0-2-360,3 2 90,-7-4 0,7 1-629,-4 7 359,5-5 270,0 5-90,0-12-360,0 4 271,0-4 89,5 0 180,-4 3 0,7-7 0,-3 3 0</inkml:trace>
  <inkml:trace contextRef="#ctx0" brushRef="#br0" timeOffset="555253">19538 13199 7623,'0'5'180,"0"3"-1,0-2-89,0 3 270,0 0-180,-4 0 0,3 9 360,-3-7-1,0 15-89,3-14-180,-3 5 0,4-3-180,0-4-90,0 3 180,0 5 0,0-7-810,0 7 360,4-9 180,-3 1-719,7-1 719,-7 0-90,3-4-1349,1-1 1169,-4-4-540,7-4 900,-7-1 0,7-8 0,-3-2 0</inkml:trace>
  <inkml:trace contextRef="#ctx0" brushRef="#br0" timeOffset="555459">19492 13004 7533,'-5'-6'539,"1"-2"-89,4 7 90,0-3-270,-5 8-90,4-3-90,-3 7 89,4-7 1,0 8 0,4-4-180,-3 0 0,4 3 180,-1-7-450,1 12 180,8-11-1259,-6 10 270,9-7 1079,-10 1 0,8-2 0,-5-4 0</inkml:trace>
  <inkml:trace contextRef="#ctx0" brushRef="#br0" timeOffset="556284">18905 12566 7533,'-9'-5'-540,"4"1"360,1 4 630,0 0-270,3 0 90,-8 0 89,4 4-89,-4 1-90,0 5-90,3-1 0,-6 4 90,6-2-90,-8 2-90,5 1 0,0 0 180,-1 1-360,-3 6 180,3-5 0,-4 7 90,9-13-180,1 2 180,4-11-788,0 3 1,4-12 0,1-2 0</inkml:trace>
  <inkml:trace contextRef="#ctx0" brushRef="#br0" timeOffset="556451">18850 12538 7533,'13'-8'899,"-3"6"-539,4-6-90,-5 12-90,-4 1 0,8 4 0,-11 1-1,14 7-179,-9-1 180,6 7-450,-4-9 270,1 4-89,-5-8-361,3 8-630,1 0 1080,6 2 0,-1-2 0,0-4 0</inkml:trace>
  <inkml:trace contextRef="#ctx0" brushRef="#br0" timeOffset="557488">17110 13831 7533,'-5'0'270,"1"0"539,4 0-539,0 5-180,4-4 270,1 3 359,21 0-629,-8 1 0,13 4 90,-13-3 0,9 2 0,-3-7-180,8 7 360,13-3-1509,-13 0 1149,12 0 0,-11-5 180,-4 0-90,7 0-279,-3 0 323,-3 0 1,2 0-314,20 0-260,-18 0 0,0 0 529,17 0 0,-5-5-135,-15 5 0,1-1 45,4-3 0,0 0 0,0 3 0,0 1 45,-1-2 0,-2 0-45,14 2-90,2 0 0,-13 0 90,8 0 90,-7 0-180,6 0 90,3 0 0,5 0 630,-4 0-495,-19-2 0,-1 0 134,21 1-89,-2-3-270,4 0 180,-3 2-726,-19-2 0,0 0 725,2 3 1,0 1 90,-4-2 0,0 0-45,4 0 0,-1 0 45,19 1-254,3-7 29,-24 7 0,0 1 135,-1-2 0,1-1-90,14 1 0,3 0 0,-2 2 0,-1-1-45,0-1 0,0 0 45,-5 2 0,-1 0 0,16 0 0,-4 0 0,-19 0 0,-1 0-90,21 0 90,-21 0 0,0 0 21,17-4-21,-13 4 0,0-1-72,10-3-63,-14 2 1,0 0-46,10 1 1062,1-3-972,-5 4-630,-1 0 360,-4 0 90,-5 0-188,4 0-351,-8 0 359,-4 0-270,-3 0 1461,-11 0-1034,3 0 1,-16 4 0,-4 1 0</inkml:trace>
  <inkml:trace contextRef="#ctx0" brushRef="#br0" timeOffset="558278">18710 14176 7713,'-5'0'539,"1"0"-269,4 0-180,-5 4 0,4 1 0,-3 0 90,1 3-90,2-2 0,-7 7 0,7-3 0,-8 4 0,4-5-180,0 4 180,-3-2 0,3 6 0,-5-6-90,1 6-90,-13 10 0,10-9-780,-14 12 960,16-16-270,-8 1 180,4 2 0,-1-6-360,-3 2 0,-4-4 270,5 1-449,-9-5 179,16-1 180,-8-4-90,8 0-360,-3-4 181,3-1 449,1-5 0,0-3 0,-1-2 0</inkml:trace>
  <inkml:trace contextRef="#ctx0" brushRef="#br0" timeOffset="558675">18441 14036 7533,'5'-9'-360,"3"-1"0,-3 5 180,5-3 630,7 7-90,-5-3-180,5 0 89,-3 3 181,-4-3 180,8 8 0,0 1-361,-2 4 181,14 13-270,-14-10 0,7 10 180,-6-4-90,-6-3-270,6 4 0,-7-2 179,4-6-179,-5 6 0,0-7 90,0 8 90,5-3-90,-4-1 0,4 4 0,-5-8 0,-4 3 0,3-3 90,-6-1-180,6 0 90,-7 1 0,7-1 90,-7 0-270,3 0 90,-4 1 90,0-1-270,4 0 90,-3 1 90,4-1 90,-5 0-270,0 1 0,0-1 180,0 0-360,0 1 180,0-5-90,4 3 181,-3-3-91,7 0 0,-3 4 0,4-8 0,1 3-450,-1-4 181,0 0 269,5 0-810,0 0 361,1 0 269,2 0 360,6-9 0,2-1 0,7-8 0</inkml:trace>
  <inkml:trace contextRef="#ctx0" brushRef="#br0" timeOffset="575165">1098 18343 7533,'-5'9'0,"0"1"0</inkml:trace>
  <inkml:trace contextRef="#ctx0" brushRef="#br2" timeOffset="583924">9351 10408 7533,'13'0'539,"-3"-4"-629,0 3-269,-2-3 269,-3 4-360,5 0 360,-1 0-90,0 0 0,-4-4-90,4 3-89,-4-3 269,4 4 0,0 0 90,5 0 0,-4 0 0,8 0 0,-8 0 0,-1 0 0,4 0 0,-11 0 0,14 0 0,-9 0 0,6 0 0,-4 0 0,5 0 0,-4 0 0,4 0 0,-1 0 90,-3 0 90,4 0-180,-5 0 359,9 0-269,-3 0 360,12 0-450,-8 0 90,0 4 0,-6-3-540,-4 3 270,1-4 180,-1 0 0,0 4 0,1 1 0</inkml:trace>
  <inkml:trace contextRef="#ctx0" brushRef="#br2" timeOffset="584085">9992 10418 7533,'11'5'0,"1"-1"270,-7-4 89,9 0-179,-4 4-540,3-3 181,1 3 179,-4-4 0,8 0 0,-8 0 0,4 0 0,-5 0 0</inkml:trace>
  <inkml:trace contextRef="#ctx0" brushRef="#br2" timeOffset="584296">10588 10464 7533,'14'0'359,"0"0"-179,-5 0-360,1 0 180,-1 0 0,0 0 270,0 0-719,5 0 449,-4 0 0,8 0 0,-4 0 0</inkml:trace>
  <inkml:trace contextRef="#ctx0" brushRef="#br2" timeOffset="584486">10960 10483 7533,'11'9'719,"1"-4"-539,-7 3 0,5-7-180,7 12-540,-5-11 271,9 10 179,-10-11 0,2 4-360,-4-5 180,5 4 90,-8-3 0,11 3 180,-11-4 0,7 0 0,-3 4-90,-1-3-90,4 3 180,-2 0 0,2-3 0,-4 3 0</inkml:trace>
  <inkml:trace contextRef="#ctx0" brushRef="#br2" timeOffset="584646">11574 10641 8882,'19'5'1169,"-5"-1"-899,4-4-90,0 0-1439,2 0 1259,3 0 0,-1 4 0,2 1 0</inkml:trace>
  <inkml:trace contextRef="#ctx0" brushRef="#br2" timeOffset="584830">12077 10734 7533,'9'0'629,"0"0"-359,5 0-360,-4 0 90,3 0 180,1 4-180,-4-3 0,8 3 270,-8-4-90,8 0-990,-8 0 540,8 0 91,-4 4 179,1-3 0,2 3 0,-2-4 0</inkml:trace>
  <inkml:trace contextRef="#ctx0" brushRef="#br2" timeOffset="584993">12561 10725 7533,'18'4'809,"-3"-3"-539,-2 3-180,-3 0 90,3-3-450,1 3 90,1-4 180,3 4-1349,0 2 539,-3-1 810,2 3 0,-3-3 0,0 4 0</inkml:trace>
  <inkml:trace contextRef="#ctx0" brushRef="#br2" timeOffset="585146">12876 10827 7533,'14'9'-630,"-8"-4"450,11 4 630,-7-4-360,4 0-90,0 3 90,-5-7-90,5 8 90,-4-4-270,3 0 0,1 3 270,-4-3-90,4 5-90,-5-1 90,4 4-450,2 6 270,-1-3 0,-4 1 180,-2-4 0,-3 2 0,4 4 0</inkml:trace>
  <inkml:trace contextRef="#ctx0" brushRef="#br2" timeOffset="585266">13193 11134 7533,'20'25'90,"-3"-4"90,-8-15 89,1 2-359,-1-3 270,0 4-539,9 9-1,-3 1 360,4 1 0,-5 2 0,-5-8 0</inkml:trace>
  <inkml:trace contextRef="#ctx0" brushRef="#br2" timeOffset="585429">13472 11543 7533,'0'9'719,"4"9"-269,-3-7-180,3 7 90,1-9-810,-4 1 360,7-1 90,-3 4 0,0-2-1169,4 6 539,-4-2 270,0-1 360,-1 4 0,0-4 0,1 5 0</inkml:trace>
  <inkml:trace contextRef="#ctx0" brushRef="#br2" timeOffset="585596">13612 12045 7533,'0'18'1079,"0"-2"-809,0 6 90,0-7-450,0 2 90,0-6 180,0 6 0,4-2-1080,1-1 540,4 4 180,1-4 180,-5 5 0,3-1 0,-3 1 0</inkml:trace>
  <inkml:trace contextRef="#ctx0" brushRef="#br2" timeOffset="586020">13770 12678 7533,'0'39'-810,"0"-7"540,0 14-485,0-18 665,4-1 180,-3-8-180,8 8 217,-8-7-127,7 11 0,-3-11 0,4 3-90,1 3 90,-5-14 90,3 14-180,-3-3 90,0-2 110,4 1-200,-8-4 90,7-4 0,-7 5 0,3 0 0,0 3 0,-3-2 0,3-1 0,1 2 0,-4 3 0,7-3 90,-7 5-90,3-12 0,-4 1 270,4 6 68,-3-5-338,8 6 0,-8-7 0,3 3 0,0 0-180,-3 2 180,3 2 0,-4-3-179,4 0 179,-3-5 0,3 4-90,-4-4 90,0 1 0,0 2-90,0-2 360,4 7-91,-3-6-89,4 6 540,-1-4-450,-3-2-90,7 1 90,-3 5-90,0-10-360,4 14 90,-8-15 90,7 6 180,-3-2-90,0-1 0,4 4 0,-4-4 0</inkml:trace>
  <inkml:trace contextRef="#ctx0" brushRef="#br2" timeOffset="586184">14180 14269 7533,'0'29'-450,"4"-3"270,1-7-360,4 4 360,4-4 1,-3 4-641,4-4 1,-1 4 0,2 0 0</inkml:trace>
  <inkml:trace contextRef="#ctx0" brushRef="#br2" timeOffset="586409">14654 15292 7533,'0'42'0,"0"-9"1169,4-6-629,1-8-270,8 4-1260,-2-8 450,6 7 91,-2-12-541,3 4 990,1-5 0,0 0 0,-1 0 0</inkml:trace>
  <inkml:trace contextRef="#ctx0" brushRef="#br2" timeOffset="586659">15147 15711 7533,'9'14'0,"1"-1"629,-1-3-179,0-1-180,1 0 180,-1 1-91,0-1-89,0 0-90,9 5-180,-7-4-450,15 8 181,-10-12 269,2 6-90,0-11-630,-8 7 450,4-7 90,-5 8 0,0-8 1,1 3-91,-1-4 90,0 4-450,1-3 270,-5 3 360,7 0 0,-10-3 0,11 8 0,-8-4 0,4 4 0</inkml:trace>
  <inkml:trace contextRef="#ctx0" brushRef="#br2" timeOffset="587138">15417 15748 7533,'-5'0'1619,"1"0"-1349,0 0-90,2 0-720,-2 0 180,13 0 90,-3 0 90,7 0-180,-3 0 271,-5 0-91,3 0 90,-3 0 270,0 0-270,4 4 989,-4 1-539,4 0-180,-4 3 719,8 2-449,-11-4-180,10 6 0,-7-7 0,5 5-180,-1-1 269,0 0-539,1 1 180,3-1 0,-3 0 180,8 5-180,-12-4 0,7 3-359,-4 1 448,-3-4 91,2 4-90,-8-5-90,0 0 0,0 1 180,0-1 0,-4 0-90,-1 1-180,-8 3 270,-6 6-90,-1-4-998,-2 7 818,3-8 90,0 1-180,1 2 90,-1-6 0,1 2 180,-1-4-1529,4 1 270,-6-1 1169,5-4 0,-7 3 0,5-2 0</inkml:trace>
  <inkml:trace contextRef="#ctx0" brushRef="#br2" timeOffset="589573">16636 14455 7533,'-6'5'809,"2"3"-629,4-3-90,0 5 180,0 3-90,0-3-180,0 4 0,0-5 180,0 0-360,0 1 90,0 3 90,0 2-720,0-1 450,0 4 1,0-8-811,0 3 1080,0 1 0,4-4 0,2 4 0</inkml:trace>
  <inkml:trace contextRef="#ctx0" brushRef="#br2" timeOffset="589720">16617 14920 7533,'-4'5'809,"3"-1"-449,-7 0-180,7 1-900,-4 9 181,5 0 179,5 1 360,-4 2 0,7 2 0,-3 5 0</inkml:trace>
  <inkml:trace contextRef="#ctx0" brushRef="#br2" timeOffset="590049">16636 15273 7533,'-10'4'0,"5"-3"1259,1 8-449,4-4-361,0 4-1078,0 0 449,0 1 90,0 3 90,0-2-1260,0 2 631,4 0 359,-3-2-540,3 15 541,-4-14 269,0 10 0,0-13 0,0 9 0,0-11 0,0 5 0,0-8 0,0-3 0,-4 4 0,3-5 269,-3 0 1,4 4-270,0-3 0,0 3 360,4 0-90,-3-3-90,3 3 90,-4 0-270,0-3 180,0 3-1,0 1-358,0-4-1,4 7 270,-2-7-90,2 3 0,-4 0 0,0 1 0</inkml:trace>
  <inkml:trace contextRef="#ctx0" brushRef="#br2" timeOffset="590474">16310 15431 9332,'5'0'0,"3"0"-90,-3 0 90,5 5 90,-5-4 90,3 7-450,-3-7 90,5 3 0,7 4 360,-5-6-90,5 11 0,-8-8-180,5 0 0,-4 3 180,4-2-90,-1 3 0,6 0 0,-4 0-90,7 1 90,-12-5 90,8 3-90,-8-3-90,4 1 90,-1 2 0,-2-7 0,2 3 0,0-4 0,-2 0 180,6-4 0,-6 3-90,-2-7 89,3-6-89,-5 3 0,6-11 0,5-13-719,-7 15 53,7-18 396,-13 23 180,7-11 0,-6 1 0,8-7 0</inkml:trace>
  <inkml:trace contextRef="#ctx0" brushRef="#br2" timeOffset="593337">17603 15599 7533,'0'10'90,"0"3"179,0-8 1,0 4-270,0 5 720,0 4-360,0-2 269,-4 9-269,3-9 0,-7 7-180,6-9-90,-6 4 90,3-4 0,-4 9-270,-1-3 180,1 2 179,-8 9-359,5-5-2113,-10 10 2203,8-12 0,-1 3-140,-2-3 230,7 0 0,-8 2-360,3-2 270,-3-4-180,-1 2-90,1-8-90,-5 5 360,3-9-449,-3 2 179,9-11 0,-4 3 180,8-4-720,-3-4-89,-1-9 629,4-3 811,1-6 0,1-1 0,3-1 1</inkml:trace>
  <inkml:trace contextRef="#ctx0" brushRef="#br2" timeOffset="593883">17454 15469 7533,'0'-10'-450,"0"5"360,0-3 90,0 7 360,0-7-90,0 7-1,0-8 91,0 8 0,0-3-180,4 4-90,-3 0 360,3 0-91,0 0 1,-3 0 360,8 0-540,-4 0 90,0 4 89,3 1-179,-7 1 0,8 2 90,-8-3 90,11 8-90,-10-2-270,11 2 180,-12 1-1,7-4-89,-3 3 0,0-3 90,4-1-180,-8 4 0,3-2 90,-4 2 0,4 9 90,-3-6-90,3 11 90,-4-8-180,0 4 0,0-4 0,0 8 90,-4 5 0,3 2-270,-3-1 270,4-6 0,0-8-180,0 0 90,0-1 0,4 1 0,1-9 90,4 2-270,9-6 270,-7-1-90,11 3 90,-7-7 0,3 3-90,9-4 90,-10 0-90,8 0 0,-10 0-90,-1 0 180,12 0-540,-5 4 0,7-3 360,-10 4-270,-4-5-89,-1 0-721,-2 0 541,2 0 89,-8 4 270,4-3 270,0 7 0,-3-7 0,2 3 0</inkml:trace>
  <inkml:trace contextRef="#ctx0" brushRef="#br2" timeOffset="594516">18171 15664 7533,'-5'0'809,"1"-4"-629,4 3 180,0-3-180,4 4 0,-3 0 0,11 0 89,-2 0 451,5 0-450,-2 0 0,-3 0-90,-1 0 89,0 0 181,5 0-810,-4 0 181,4 0 179,-5 0-1080,0 0 361,9 4 539,-7-3-540,7 3 0,-1 0 720,-9-3 0,8 12 0,-11-3 0</inkml:trace>
  <inkml:trace contextRef="#ctx0" brushRef="#br2" timeOffset="594741">18255 15841 7533,'-15'0'2248,"6"0"-2427,9 4-1,1-3 0,7 7 180,-3-7-90,9 7 1529,0-7-1079,1 4-90,2-5 359,-6 0-269,6 0-450,6 0 0,-2 0 180,6 0 0,-9 0-1709,1 0 540,8 0 1079,-7 0 0,7 0 0,-8 0 0</inkml:trace>
  <inkml:trace contextRef="#ctx0" brushRef="#br2" timeOffset="605821">19026 15459 7533,'-5'6'270,"1"-2"359,4 0-269,4-3-90,1 3 1709,17-4-1530,-9 0 1,12 0-90,-10 0 0,4 0-90,-1-4-90,1 3 89,4-3-89,-4 0 0,8 2 0,-3-6 0,0 7 0,3-3-360,-8 0 270,12 3-90,-10-3 0,6 4 270,-4 0-630,-8 0 180,3 0-629,-1-4 719,-5 3 0,1-4-810,-5 5 181,-2 0 449,-1 0-990,-1 0 541,0 0 269,-3 5-180,3 0 181,-4 4-181,-8 4-90,2-2 720,-8 2 0,1 1 0,-2 0 0</inkml:trace>
  <inkml:trace contextRef="#ctx0" brushRef="#br2" timeOffset="606545">19073 15552 6903,'0'-5'1259,"0"1"2017,0 4-2414,0 8-682,4-1 90,-3 10 0,7-7-91,-7 4 1,8-5 0,-4 0-180,8 1 360,2 3-360,3 2-90,1-1 270,0-5-450,-5 0 270,4-4 0,-8 4 0,8-4 0,-8 4 0,3-4 0,-3 4 0,-1 0-180,0 1 90,-3-1-90,2 9 90,-7-3 1,3 4-91,-8-2 180,-1-6-450,-9 10 450,4-9-90,-8 5 0,4-3 0,-1-4 0,-2 3 0,2-3-90,1-1-3097,-4 4 2982,8-2 18,-8 2 188,8-3-1,-4-1 180,5 0-90,-4 5 0,-2 0 179,5-4-269,-2 3 90,10-12 180,-6 7 3096,7-7-3072,-3 3 75,4 0-99,0-3 180,0 4-270,0-1 0,0-3 180,4 3-90,1-4 89,1 0 181,2 0 90,5 0-450,-1 0 270,9 0 179,2-8-359,-2 5 90,6-9-90,-5 7 0,-2-4-90,7 3 180,-3-2-91,0 7 1,2-7-360,-6 7 180,3-3 0,-5 0-179,-3 3 179,15-4-180,-17 5 180,13 0-90,-16 0 90,-1 0-90,0 0-90,1 0 180,-1 0-180,0 0 0,0 0 180,-3 0-90,2 0-360,-7 5 181,3-4 89,0 3-900,-3-4 260,3 0 1,-12 0 0,-2 0 0</inkml:trace>
  <inkml:trace contextRef="#ctx0" brushRef="#br2" timeOffset="607523">19017 16380 4042,'0'10'449,"0"-1"865,0 0-954,4 0 766,-3 1-946,8-1 682,-8 4-683,7-2 977,-7 2-1066,3-3 563,-4 3-473,4-3 0,-3 12 0,3-11 0,-4 11 89,0-3-269,0-4 180,0 3 0,0-5-360,0-2 270,-4 2-180,3-4 0,-7 1 0,3 3 90,0-3-89,-4 0 178,4-2-448,0-7-1,-12 3-719,14-4-91,-17-16-89,18 7 1259,-11-25 0,8 18 0,-4-11 0</inkml:trace>
  <inkml:trace contextRef="#ctx0" brushRef="#br2" timeOffset="607732">18998 16296 9871,'6'0'1080,"2"0"-720,-3 0-450,0 0 180,4 0-1,-4 0-358,4 0 179,0 0 180,-3-4-1080,6 3 451,-6-3 359,8 4 0,-5 0-540,0 0 270,-4 0 91,4 0 359,-8 4 0,7 2 0,-3 3 0</inkml:trace>
  <inkml:trace contextRef="#ctx0" brushRef="#br2" timeOffset="607972">19157 16427 7533,'0'5'449,"0"-1"-179,4-4 0,1 0 630,0 0-361,4 0-89,-4 0-90,4 0-360,0-4 180,1 3 0,-1-3-540,0 4 270,1 0 90,-1 0 0,0-4-1079,0 3 629,1-4 180,-1 5-1079,0 0 629,1 0 270,-5 5 450,-1-4 0,0 7 0,1-3 0</inkml:trace>
  <inkml:trace contextRef="#ctx0" brushRef="#br2" timeOffset="608150">19241 16548 7533,'-5'10'1259,"4"-2"-989,-3-8 90,4 4 89,0-3 361,0 4-450,4-5 269,6-5-719,4 0 90,5 0 0,-5 1-1079,4 0 719,-8 3 180,8-7-719,-4 6 89,5-6 810,-1 3 0,-3-4 0,-2-1 0</inkml:trace>
  <inkml:trace contextRef="#ctx0" brushRef="#br2" timeOffset="608341">19501 16380 11221,'0'10'1169,"0"-1"-1259,4 8 90,2-1 0,-1 7 0,-1-5-1079,0 5 179,1 1-269,4-5-180,-3 3 1349,2-12 0,-3 4 0,4-5 0</inkml:trace>
  <inkml:trace contextRef="#ctx0" brushRef="#br2" timeOffset="608840">19306 14929 7533,'-10'-4'180,"5"3"-180,-3-3 269,7 4 1,-7 0 450,2 4-360,1-3-1,-3 7 181,3 6-180,0-3-180,-4 11 0,4-4-180,0 2 180,-3 3-360,3 4 180,-5 18-990,5-8 181,5 12 719,1-30-1349,7-1 719,2-9 720,0-3 0,4-2 0,-5-4 0</inkml:trace>
  <inkml:trace contextRef="#ctx0" brushRef="#br2" timeOffset="609166">19492 15041 7533,'0'-11'899,"0"-1"-449,0 11 539,0-3-179,-4 4-360,-1 4-91,-9 1-269,0 9-90,-5-4-180,-4 7 91,-1-2-451,-3 4 180,-1-5 270,4-1-90,5-3 90,6-1 0,-1 0 180,8 1-180,-2-1 180,8-4 90,0 3-180,8-7 360,2 8-180,9-8 180,8 7-91,-6-7-269,1 3 90,4-4 90,-1 0-899,8 4 179,3 1 540,-2 5 0,-6-5 0,-1-1 0</inkml:trace>
  <inkml:trace contextRef="#ctx0" brushRef="#br2" timeOffset="609614">19967 15506 7533,'-16'-5'989,"4"1"-809,12 4 630,0 0-91,8 0 181,6 0-181,14 4-449,10 1-90,8 0-2179,-6-1 1909,-4-4 180,-14 0 0,1 0-180,-4 0 270,8-8-450,-12 6 90,11-11-1439,-2 8 90,-3 0 719,-4 5 271,-12 1 1061,-5 12 0,-9-7 0,-1 7 1</inkml:trace>
  <inkml:trace contextRef="#ctx0" brushRef="#br2" timeOffset="610170">20041 15506 7533,'-14'0'0,"0"0"0,9 0 0,-3 0 180,7 4 179,-8-3-179,4 3 90,0-4 90,1 0 90,4 4-91,0-3 1,0 3-180,0 1 270,0-4-90,4 3 89,1 0-89,5-3 90,-1 7-270,0-7 0,0 7 0,1-2 0,3-1-1,-2 3 1,10-3 180,-1 5-360,8-1-180,12 8 180,-17-5-360,6 5 91,-19-3-1,-1-4 0,0 12-90,-4-7 90,-1 4 90,-4-1-359,-8-4 359,-2 5-90,-9-1 0,5-7 180,-3 5 90,2-10-90,-16 8 90,1-1 0,1-7 90,4 7-180,14-8 90,-2 0 180,3 3-270,1-7 360,4 4-90,1-1-90,4-3 90,0 7 90,0-7-180,0 7 539,4-3-449,1 1 90,9-2 270,0 0 89,13-3-179,2 3-270,0-4 90,-2 0 90,-13 0-91,4 0 1,0 0 180,10 0-270,-8-4-360,2 3 180,-9-3 0,-2 4-900,11-4 721,-11 3-1171,15-4 721,-19 5 179,10 0-450,-12 0 271,4 5 179,-4-4 180,4 3-1709,-8 0 1620,7-3-721,-7 7 1080,3-7 0,-4 7 0,0-2 0</inkml:trace>
  <inkml:trace contextRef="#ctx0" brushRef="#br2" timeOffset="610958">20050 16306 7533,'-5'0'539,"1"0"-269,4 0 90,0 4-270,0-3 450,-4 3-181,3 0 1,-3-3-180,4 8 0,0-4 0,0 4 0,0 0-360,0 5 180,0-4-180,0 4 180,0-1-90,0-3 270,0 4-360,0-1 90,-4 2-90,3 3 90,-3-3 0,4-2-359,0-8 179,0 4 90,0-8-1979,0 3 1709,0-17 181,0 6 269,0-10 0,0 7 0,0-3 0,0 2 0,0-6 0,0 7 0,0-8 0,0 8 0,0-8 0,0 4 0,0-1 89,4 2 1,-3 3 630,3 1 90,0 0-361,-3 0 1,3-1 90,0 5-1,-3-3-269,8 7 90,-4-3-180,4 4 0,0 0-180,1 0 180,-5 0 90,3 4-270,-3 1 90,0 0 89,4 3-179,-8-2 90,7 7 0,-3-3 90,0 4-90,4-5 90,-8 0 90,3 5 0,0 0-180,-3 1-180,3-2 90,-4-4 0,0 5-90,0-4-630,4 16 270,-3-9-539,8 9 539,-8-15 91,3 1 179,-4-11-810,4 3 361,-4-4 269,4 0-270,0 0 90,-3 0 540,8-4 0,-8-5 0,3-6 0</inkml:trace>
  <inkml:trace contextRef="#ctx0" brushRef="#br2" timeOffset="611176">20282 16296 7533,'-5'0'0,"1"0"3276,4 0-3044,0-4-142,0 3-180,4-3 270,1 4-540,5 0 90,-1 0 180,0 0-1079,1 0 269,-1 4-359,-4-3 539,3 8 720,-7-4 0,4 4 0,-5 0 0</inkml:trace>
  <inkml:trace contextRef="#ctx0" brushRef="#br2" timeOffset="611342">20292 16389 7533,'0'6'1079,"0"2"-629,0-7-90,0 3 89,0 0-269,0-3 0,0 3 0,4-4-360,1 0 270,8 0-1529,6 0 1259,-3-4 90,1 3-1259,-3-7 1349,-8 3 0,10-4 0,-5-1 0</inkml:trace>
  <inkml:trace contextRef="#ctx0" brushRef="#br2" timeOffset="611525">20496 16278 9332,'-5'0'1529,"1"0"-1079,4 0-271,0 4-269,4 1 270,-3 5 0,3-1-270,1 0 180,-4 0-90,7 1-1079,-3-1 359,4 9 630,1-7-1439,-5 7 630,3-9 899,-3-4 0,5 3 0,-1-3 0</inkml:trace>
  <inkml:trace contextRef="#ctx0" brushRef="#br2" timeOffset="612834">20106 14938 7533,'-5'6'-990,"1"-2"900,0 0 90,3-3 90,-3 3 90,4-4-180,0 4 0,0-3 540,0 3-360,-4 0 90,3-3-91,-4 4-179,5-5 360,0 0 0,0 4-270,0-3 270,0 7-90,0-3-180,0 5-90,0-1 90,0 0 0,0-4-90,0 4 89,0-4 91,0 4-90,0-4-180,0 3 0,0-7 180,0 8 0,0-8-180,0 3-90,0 0 270,0-3 180,0 3-180,-4 0 0,3-3-90,-3 8 0,4-8 0,0 7 90,-4-7-90,3 11 0,-3-10 180,0 19-180,-2-14 90,1 15-180,-3-3 90,3 0 0,-5 4-90,5-4 180,-3-1-180,3 9 90,-4-10 0,3 9 0,-2-12-180,7 0 0,-3 0 180,4-9 0,0 3-629,-4-7 179,3 8 270,-3-8-899,8 3 539,-3-8-180,11-6 720,-10-4 0,11-5 0,-8 1 0</inkml:trace>
  <inkml:trace contextRef="#ctx0" brushRef="#br2" timeOffset="613065">20116 15059 7533,'5'-5'0,"-1"-3"359,-4 7 91,0-3-450,4 4 630,-3 0-360,7 0 179,-7 0 541,12 4-630,-11 1-90,10 4 179,10 17-719,-5-12 1,10 16-721,-14-24 540,-4 2 181,-3-4 89,2-3-450,-7 3 90,7-4-809,-3 0 719,1 0 630,-2 0 0,0-8 0,1-2 0</inkml:trace>
  <inkml:trace contextRef="#ctx0" brushRef="#br2" timeOffset="613297">20320 14873 7533,'0'-9'0,"0"0"0,4 4 989,-3-4-449,3 8-90,-4-3-91,0 0 91,0 3 180,0-3-1,4 8-449,-3-3 0,3 11 360,-4-1-360,0 7-180,0 1 90,0-5 90,0 4 0,0-4-270,0 5 90,0 0-630,0 20 270,0-15 90,0 15-1169,0-20 630,0-1 359,0-3-630,0 2 451,0-2 629,0-1 0,0 4 0,0-4 0</inkml:trace>
  <inkml:trace contextRef="#ctx0" brushRef="#br2" timeOffset="614694">21027 15450 7533,'-13'-4'-270,"-2"3"270,1-7-360,4 7 0,-2-4 270,10 5 720,-10 0-180,6 0-270,1 0 449,1 0-179,4 0-180,-4 0 270,3 0-271,-3 5-89,4-4 180,4 7-90,-3-7-180,7 7 90,-3-7-90,5 3 90,-1 0-1,0-2 1,1 2-90,3-4-90,-3 0 270,4 0-360,-5 0 90,5-4 90,-4 2 0,3-6-270,5 3 270,-3 0-90,4-3 180,11 2-180,-12-3 90,9 4 0,-10-3 0,-7 7-90,4-8 90,-5 8 0,0-3 90,1 0-90,-1 3 0,0-7 0,-3 7-90,2-3 90,-7-1 89,7 4-269,-7-3 1,3 4-181,-4 0 270,5 0-90,-4 0 539,3 0-449,-4 4 0,-4-3 0,3 4 0,-4-5-89,5 0 89,0 4 0,0-3 0,0 7 89,0-7-89,-4 3 0,3-4 0,-3 4 0,4-3 0,-4 8 0,3-4 0,-7 4 0,7 0 0,-8 1 0,8-1 0,-7 0 0,3 1 0,-5-1-179,1 4 179,0-2 0,0 6-90,-1-6 0,5 6 90,-7-2-90,5-1 90,-6 4-90,4-4 0,-1 5 90,1-1 90,4 5-180,-3-3 0,3 7 180,-5-8-180,5 4 90,-3-9 0,7 4 0,-8-8 0,8 4-90,-3-5 90,0 0 0,3 1 0,-3-5 0,4-1 0,0 0 90,0-3 0,0 3 90,0 0-180,0-3 360,0 4-181,0-1-179,0-3 360,4 3 90,10-4-180,-3 0 90,7 0-270,-9 0-1,4 0 271,2 0-180,-1 0 0,4 0-270,-4 0 180,5-4 180,4 3-270,-8-3-90,7-1 270,-8 4-720,1-3 270,-2 4 180,-3 0-90,3 0-809,-3-4 449,4 3 181,-5-3 89,0 4-1349,-3-4 809,2 3 270,-3-7-899,4 7 630,1-8 359,-5 8 450,3-7 0,-3 3 0,5-4 0</inkml:trace>
  <inkml:trace contextRef="#ctx0" brushRef="#br2" timeOffset="615705">21548 15729 7533,'-5'0'359,"-3"0"-359,7 0 0,-3 4 90,4-3 0,0 12-90,0-7 630,0 7-270,0-3-90,0-1-90,0 4-1,0-2 1,0 2-90,0-4-90,0 5 180,0 0-90,0-3-90,0 1 0,0-7-90,0 4 0,0 1 0,0-5 180,0-1-719,0-4 89,4 0 360,-3 0-630,3 0 631,-4-4-271,4-1 90,-3-5 0,3 1 180,-4-4 180,0 2-269,0-2 89,0 0 270,0 2-90,0-10 0,0 9-90,0-10 180,0 12-90,0-3-90,0 3 899,0 1-449,0 4-90,5-3 629,-4 7-449,3-8 90,0 8-180,1-3-91,4 4 181,-3 0 0,10 8-180,-9 3-90,11 3-1,-13 0 1,3-9-180,-7 3 360,8-3-630,-4 5 180,0-1 90,3-4 0,-3-1-1439,4 0 1259,1-3-1169,-6 8 270,9-8 719,-7 3 360,7-4 0,-3 4 0,-1 1 0</inkml:trace>
  <inkml:trace contextRef="#ctx0" brushRef="#br2" timeOffset="616181">21892 15869 9332,'-5'0'719,"1"0"-539,4 4 0,0 1 0,0 0-90,-4 7-90,3-5-180,-4 10 360,1-6-900,3 2 181,-3 0-541,4-6 361,0 5 449,0-7-90,0 0 360,0 0 0,0-5 0,0 0 0</inkml:trace>
  <inkml:trace contextRef="#ctx0" brushRef="#br2" timeOffset="616542">22050 15794 7533,'5'0'719,"4"0"-449,-8 0-180,3 4 90,-4-3 180,4 12 0,-3-7-270,3 7 89,-4-3-89,0 3 180,4 2 270,-3 3-360,3-3 0,-4 2 449,0 2-539,0-4 0,0 7 270,0-3-180,0 4-180,0 1 0,0-1 180,0-4-180,0 7-90,0-5 0,0 2-90,-4-6 90,3-6-450,-3 6 360,0-10 91,3 5-721,-3-11 360,0 3 270,-1-4-719,-5 0 539,5-4 90,-3-5 270,3-10 0,-9-1 0,0-2 0</inkml:trace>
  <inkml:trace contextRef="#ctx0" brushRef="#br2" timeOffset="616755">22004 15562 7533,'5'0'359,"3"0"181,-3 0-270,1 0-270,-2 0 1439,0 4-1079,1-3 0,0 7-450,3-7 90,-7 7-630,8-7 91,0 8 449,-3-4 90,7 4 0,-8 0 0,4 1 0</inkml:trace>
  <inkml:trace contextRef="#ctx0" brushRef="#br2" timeOffset="617536">21111 14966 10231,'-4'14'1169,"3"-4"-1079,-8 8-180,8-8 180,-7 8-269,3 4 89,-4 3 90,-1 3-810,5-9 450,-3-2 90,7-6-1439,-7 6 990,7-11 89,-4 3 630,5-9 0,0 0 0,0 0 0</inkml:trace>
  <inkml:trace contextRef="#ctx0" brushRef="#br2" timeOffset="617712">21139 14994 7533,'13'-4'719,"-2"3"-449,2-3 0,0 4-180,2 4 630,-1-3 89,4 11 1,-3-5-451,3 6-179,-3-4-540,-2 1 181,1-5 269,0 3-900,0-7 540,4 7 180,-4-2-730,1-1 1,3 7 0,-4-1 0</inkml:trace>
  <inkml:trace contextRef="#ctx0" brushRef="#br2" timeOffset="621140">1116 17999 8011,'9'9'0</inkml:trace>
  <inkml:trace contextRef="#ctx0" brushRef="#br0" timeOffset="627025">16626 17385 7533,'-5'0'899,"1"4"271,0 9-811,-1 3-179,0 7 90,0-9-90,5 4 0,0-4 0,-4 9-90,3-3 269,-3 19-179,4-16-90,0 20 90,0-18 0,0 7 270,4 16-270,-3-15-270,8 12 90,-8-22 0,7-5-180,-3-3 180,0 2-90,3-6 180,2 2-90,4-8-180,5-1 90,0-8 0,-5-1-270,8-13 270,-11 3 90,11-12-269,-12 7 89,8-2-90,-8-1 0,4-1 180,-5 0 0,0-2 0,0 6 180,1-7-3367,-1 7 3174,-4-6-1443,4 6 1725,-8 1-1004,3 2 735,-4 6 340,4 2-160,-3 1 2202,3 7-2112,-4-3 1898,0 4-1988,0 12-90,0-5 90,0 19 90,0-10-90,4 11-90,1-4 90,0 5 180,8 0-270,-7 0 90,8 0 89,-1 0 1719,-3-4-1808,8-2 0,-4-3 0,1-5-90,2 0 180,-2-5-180,-1 1 403,21-1-223,-13-8-90,14 2-90,-17-11 180,2-2-90,-9 0 0,5-8 0,-8-4-90,1 1 90,-5-6-90,3-8 0,-3 8 90,0-13 0,0 12-180,-5 0 0,0 0 180,0 4-90,-5-3-450,0 8 270,-4-4 0,0 4-449,-1 1-181,-3 3-899,3 2 1349,1 8-1349,5 1 1709,4 4 0,0 4 0,0 1 0</inkml:trace>
  <inkml:trace contextRef="#ctx0" brushRef="#br0" timeOffset="627509">17566 17869 8342,'0'5'810,"-4"3"-91,3 1-179,-4 2-180,5 2 0,0-4-1,0 5-89,0 0-90,0 1-180,0-2 90,0-3 90,0-1-360,0 0 270,0-4-90,0 4 180,5-4-1169,-4 0 449,7 3 360,-7-7 90,7 7-720,-3-7 271,5 4 269,-1-5-1259,0-5 629,-4 0 900,4-4 0,-4-4 0,4-2 0</inkml:trace>
  <inkml:trace contextRef="#ctx0" brushRef="#br0" timeOffset="627685">17612 17636 7533,'-9'-5'0,"4"-3"809,1 7 1,4-4 89,0 5-719,4 0 0,1 5-1619,8-4 1259,2 7-1349,4-7 1529,-5 3 0,4-4 0,-4 0 0</inkml:trace>
  <inkml:trace contextRef="#ctx0" brushRef="#br0" timeOffset="628311">18078 17450 7533,'-4'-5'-360,"3"1"2429,-8 0-1620,8 2-179,-3-2 90,4 4 450,0 0-361,4 0-89,1 0-180,1 4 0,2-2-90,1 2-90,2-4 180,2 0 0,-4 0-360,1 0 270,3 0-90,-3 0-810,4 0 450,-1 0 270,-2 0 1,2 0-1620,-4 0 269,5 0 1440,-4 4 0,4 1 0,-5 4 0</inkml:trace>
  <inkml:trace contextRef="#ctx0" brushRef="#br0" timeOffset="628585">18096 17701 7533,'-20'0'0,"3"0"-90,13 0 1079,3 4-359,-3-3-270,4 3 1708,0-4-1708,4 0-180,1 0 180,9 0-180,-4 0 0,8 0 90,0 0-91,2 0 1,-2 0 0,0 0-270,-8 0 90,8-4 90,-4 3-1079,1-3 539,2 4 360,-6 0-90,2 0-629,1 0 359,-4 0 180,3 0-1889,1 0 2159,-8 0 0,7 0 0,-8 0 0</inkml:trace>
  <inkml:trace contextRef="#ctx0" brushRef="#br0" timeOffset="630093">19501 17003 7533,'-9'0'-360,"4"0"360,1 0 719,-1 0-269,4 0-180,-7 0 90,7 0 539,-3 0-629,0 0 90,3 0 180,-3 0-181,16 0-89,-1-4-270,12 3 0,-8-3 180,2 4-270,-2 0 0,3 0 180,1 0 0,0 0-270,16 0-90,-8 0 360,5 0-90,-11 0-359,-10 0 179,6-4 0,-6 3 90,2-3-270,-4 4 90,1 0 0,-5 0-899,3 0 1169,-3 0 0,5 4 0,-1 1 0</inkml:trace>
  <inkml:trace contextRef="#ctx0" brushRef="#br0" timeOffset="630906">19473 17050 7533,'-14'0'0,"0"0"629,5 0-179,4 0-180,-3 0 90,7 0-360,-4 0 270,1 0-91,3 0 361,-7 0-180,7 0 270,-3 0 269,16 4-539,0 1-180,6 0 0,-4 4 179,-1-4-179,2 4-90,3 0 90,1-3 0,-5 2-360,0-7 270,-5 3-90,5 0-180,0-3 90,9 8 90,-8-4-180,7 4 90,-8-4 1,1 3-1,7-2-90,-11-1 180,7 3-180,-9-7-90,0 7 180,1-2-90,-1 3 180,-4-4-90,-1 3 0,-4-3-90,0 1-180,-8 2 91,-2-3 269,-9 4-90,4 1-360,-10-1 360,12-4 0,-13 3-180,12-2 180,-5 3 0,1 0 90,3 0-270,-7 1 181,11-1 178,-7-4 1,9 3-180,0-2 1,0-1 268,-5 3-179,4-3 0,0 0 0,6 4 90,0-8 90,3 3-180,-3 0 180,4-3 0,-4 3 90,3 0-270,-3-3 90,4 3 90,0-4 0,-4 0-180,3 0 1439,-4 0-1259,14 0-90,-3 0 90,7 0 89,-3 0-179,-1-4 90,0 3-90,1-3 90,3 4-180,-3-4 180,4 3-90,-1-3-90,-2 0 90,6 3 0,-7-3 0,8 4-180,-8-5 90,8 4 90,-8-3 0,8 4-270,-8-4 90,8 3 90,-8-3-90,8 4-180,-4 0 180,1 0-90,-2 0-269,1 0 359,-4 0-90,-1 0-90,0-4 180,-8 3-360,3-3-90,0 4 181,-3 0-271,3 0 0,0 0-269,-3 0 359,3 0-539,0 0 1079,2 0 0,-1 4 0,-1 1 0</inkml:trace>
  <inkml:trace contextRef="#ctx0" brushRef="#br0" timeOffset="632173">19417 17515 6993,'0'5'90,"0"-1"180,0-4 180,0 5 179,0-4-269,0 7-180,0-3-90,0 4 90,0-4 0,0 4-90,0-4 89,0 4-179,0 0 90,0-3 180,0 6-360,0-6-180,0 8 270,0-9-89,0 3-1,0-7-1530,0 3 1351,5-12-271,-4-2-90,7-9 450,-7 5-89,3-4 269,-4 4 90,0 3-90,4-1 89,-3 7 1,3-5 0,-4 5 810,5-3-450,-4 3 179,3 0-449,0 0 0,-3 5 270,3 0-270,0 0-90,-3 0 90,3 5-91,0-4 271,-3 7-180,8-3 0,-8 4 0,3-3-90,-4 2 90,4-3-270,-3 0 270,3 3-180,-4-2 0,0-1-90,0 3 180,0-7-540,0 7 90,0-3-989,4 5 1079,-3-5-360,4 3 271,-5-7-1,0 3 90,4-4-360,-3 0 271,3 0 359,0 0 0,-3 0-820,3-4 1,0-1 0,1-4 0</inkml:trace>
  <inkml:trace contextRef="#ctx0" brushRef="#br0" timeOffset="632399">19604 17515 9781,'9'0'450,"-4"0"-270,3 0 0,-7 0-630,8 0 270,-4 0-719,0 0 449,3 0 180,-3 0 90,1 0-809,2 0 989,-3 4 0,0-3 0,-1 3 0</inkml:trace>
  <inkml:trace contextRef="#ctx0" brushRef="#br0" timeOffset="632586">19641 17562 7533,'-4'5'0,"3"-1"359,-3-4 1,4 4 450,0-3 449,0 3-1079,4-4-450,-3 0 90,11 0 0,-2 0 180,5-4-90,-2 3-1079,5-3 449,-7 0 720,7 3 0,-5-8 0,2 4 0</inkml:trace>
  <inkml:trace contextRef="#ctx0" brushRef="#br0" timeOffset="632797">19855 17469 7533,'0'5'359,"0"-1"1171,0-4-1350,0 4 449,0-3-179,0 3-90,0 0-1,0 1-179,0 1 0,0 2 0,0-3 0,0 4-180,0 1-180,0-1 180,0 0-1169,0 1 359,4-1-1079,1 4 1889,9-6 0,-8 5 0,2-7 0</inkml:trace>
  <inkml:trace contextRef="#ctx0" brushRef="#br0" timeOffset="634029">19576 16734 7533,'-5'0'-360,"-4"0"360,8 4 719,-7 1-269,7 0-90,-3-1-90,4-4 90,-4 4 269,3 6-809,-4 0 360,5 4 0,-4-5-270,3 0 90,-3 0-90,4 5 0,-4 9 180,-1-3-180,0-1-90,1-7 1,4-7 89,-5 1-630,4 2 540,-3-7 0,4 3-382,0-4 0,0-8 0,0-3 0</inkml:trace>
  <inkml:trace contextRef="#ctx0" brushRef="#br0" timeOffset="634272">19548 16762 7713,'4'-6'449,"-3"2"-359,3 4 810,-4 0-720,4 0-90,-3 4 90,8-3-1,-4 4 181,4 3-180,-4-6 0,3 10 0,-2-2-360,-1 0 180,3 3-270,6 5 450,-7-11-1259,13 6-181,-13-13 361,10 0 899,-6 0 0,2-4 0,-4-2 0</inkml:trace>
  <inkml:trace contextRef="#ctx0" brushRef="#br0" timeOffset="634515">19790 16659 7533,'0'-5'-360,"0"1"180,0 4 0,-4 0 990,3 0-361,-8 0-179,8 0 630,-7 4-451,7 1-179,-7 5 630,3 7-990,-1-5 90,2 5 180,0-8-90,3 1 0,-3 3 90,4-3-630,-4 0-720,3 10 811,-3-11-1,4 12 270,0-11-1349,0-1 1439,0 0 0,4 1 0,1-1 0</inkml:trace>
  <inkml:trace contextRef="#ctx0" brushRef="#br0" timeOffset="636060">20162 17096 7533,'-9'0'-450,"4"0"900,1 0 2788,4 0-3058,8 0 0,-6 0-90,10 0-90,-7 0 179,4 0 1,1 0 0,-1 0 0,0 0-450,4 0 180,2 0-90,-1 0 180,-4 0-89,-2 0-181,-3 0 90,4 0 90,-3 0 90,2 0-270,-7 0 0,7 0 0,-7 0 90,7 5 90,-7 0 90,4 0-179,-10 3 179,4-3-90,-7 5 0,3-1 90,0-4-90,-3 3 90,2-2-90,-3 3 0,4 0 90,-3 1 180,2-1-270,-3 0 90,0 0 90,4-3-180,-4 2 90,8-3 0,-7 0 90,7 3 90,-3-7 89,4 8-89,0-8-90,0 7-90,0-7 360,0 3-270,0 0 0,0-3 90,4 4 180,1-1-90,0-3-181,4 3 1,-4-4 90,0 4-90,3-3 0,-3 3 0,5-4-180,-5 0 270,3 0-90,-3 0 0,5 0-180,-1 0-90,-4 0 270,3 0 0,-2 0-720,-1 0 181,7 0-721,-6 0 541,8 0 179,-5 0-899,-4 0 0,8-4 1079,-11 3 270,10-7 0,-11 3 0,3-5 0</inkml:trace>
  <inkml:trace contextRef="#ctx0" brushRef="#br0" timeOffset="637282">20524 17255 7533,'-5'0'-900,"1"0"1080,4 0 270,0 4-90,0-3 89,0 3-179,-4 0-180,3 1 180,-3 0-180,4 4 90,0-8-90,0 7 90,0-3-90,0 4 90,0 1-180,0-1 90,0 0 89,0 5-89,0-4-180,0 4 90,0-5 0,0 0-90,0 0 90,0-3-89,0 2 178,0-7-448,0 7 179,0-7 0,0 3-90,0 0 180,0-2-90,0 2-270,4-4 181,-3-4-1,3-2 90,-4-3-270,4 0 180,-3-1-90,3 1 360,-4 0-179,5-5 89,-4 4 90,3-3-90,-4-9 90,4 10 90,-3-10-180,3 13 719,-4 3-359,4 2-90,-3 0 0,3 3 540,0-3-361,-3 4-89,4 0-180,-1 0 90,-3 0-90,3 0 0,0 0 0,-3 4 90,3-3-90,-4 7 0,4-7 0,-3 8 0,4-8 0,-5 7-1,0-7 1,4 7 0,-3-3 0,3 1 0,-4 2-180,0-3 0,0 0 180,4 3 0,-3-7-719,3 4 179,0-1 270,-3-3-720,8 7 361,-8-7 179,7 3 360,-7-4 0,7 4 0,-3 2 0</inkml:trace>
  <inkml:trace contextRef="#ctx0" brushRef="#br0" timeOffset="637549">20804 17366 7533,'-4'5'2069,"2"4"-1710,-2-8-179,0 7 270,3-7 180,-3 11-451,0-10-179,3 11 180,-3-8-539,0 4 359,3-3 0,-4 2 90,5-3-900,0 0 270,0-1 360,0 0-629,0-3 449,0 8 0,0-8 360,0 3 0,0 0 0,0 1 0</inkml:trace>
  <inkml:trace contextRef="#ctx0" brushRef="#br0" timeOffset="638099">21008 17292 7533,'-5'0'-90,"1"0"1529,4 0-1259,-4 0 180,3 0-180,-3 0-1,4 4-179,0-3-90,0 7 270,0-3 0,0 1-180,0 2 0,0-3 180,0 4-90,0 1-90,0-1 90,0 0 0,0 1-270,0 3 270,0-7 0,0 7-270,0-12 270,0 7-450,0-7 90,4 7 180,-3-7-719,7 3 179,-3-8 270,5 3-629,-1-7 989,-4 7 0,4-12 0,-4 3 0</inkml:trace>
  <inkml:trace contextRef="#ctx0" brushRef="#br0" timeOffset="638300">21008 17106 7533,'-9'-5'0,"4"0"0,1 5 539,0 0-269,3 0 270,-3 0-360,4 5 0,0-4-90,0 7 0,0-7-90,0 7 90,0-3-540,4 5 270,1-5 0,0 3-360,7-3 360,-5 5 180,6-5 0,-4 3 0,1-3 0</inkml:trace>
  <inkml:trace contextRef="#ctx0" brushRef="#br0" timeOffset="638916">20320 16752 7533,'-6'0'-630,"2"0"1170,4 0-450,-4 0 0,3 0 269,-3 0 1,0 0-270,3 0 90,-3 4 180,0-3-90,-2 12-90,1-7-90,-3 8 269,3-5-449,-5 0 90,5 0 0,-3 1 0,3-1 0,0-4 90,0 3 90,1-2-719,3 3 359,-7 0 90,7-4 0,-3 4-720,4-8 91,0 7 719,0-7 0,0 7 0,0-3 0</inkml:trace>
  <inkml:trace contextRef="#ctx0" brushRef="#br0" timeOffset="639107">20329 16771 8162,'9'5'900,"-4"-1"-810,4 0-90,-8-3-90,7 8 450,1-4-180,2 0-720,6 3 540,-6-3-990,2 5 451,-4-1 359,1 0 180,-1-3 0,4 6 0,2-2 0</inkml:trace>
  <inkml:trace contextRef="#ctx0" brushRef="#br0" timeOffset="641264">18683 17785 11221,'5'0'90,"2"0"179,-6 0-269,8 0 0,-4 0 180,4 0-90,1 0 90,-5 0-90,7 0 90,-2 0-90,5 0 0,3 0 90,-8 0-180,3 0 180,1 0-90,-4 0 0,8 0 0,-8 0 89,8 0-89,-8 0-90,8 0 90,-4 0 90,9 0 0,-4 0 0,4 0-180,-4 0 90,-5 0 0,0 0 0,-1 0-90,-2 0 0,6-4 90,-7 3-90,8-3 0,-3-1 180,11 4-45,7-5 0,1 0-46,4 4-427,-3-3 0,-2 2 428,-13 3 0,3 0 0,-5 0 0,1 0-90,-1 0 90,-3 0-90,3-5 0,-8 4 90,7-7 0,-2 7-270,4-7 270,-5 7-90,4-3-180,0 0 270,2 3-90,3-4 90,-5 5-270,1 0 180,4 0 90,-4 0-90,4 0-90,0 0 90,-4 0 0,4 0 586,-4 0-586,-5 0 0,4 0 0,-4 0 0,1 0 0,2 0-90,-2 0 180,-1 0-90,4 0-90,-4 0 90,5 0 90,0 0-90,-1 0-90,1-4 90,0 3 90,-1-3-180,1 4 90,4 0 90,-4 0-90,4 0 0,-4 0 0,-1 0 0,0 0 0,-3 0 0,2 0 0,-3 0 0,5 0 0,-4 0 0,10-4 0,-12 3 0,13-3 0,-4 4 0,3-4 0,3 3 0,-5-4 0,0 1 0,9 3 90,-6-3-357,5 0 267,-13 3 179,1-3-179,0 4 90,-1-4-90,1 3 0,-1-3 0,-3 4 0,2 0 90,-6 0-180,11-5 90,-7 4 0,8-3 0,-5 4 0,13-4 90,-9 3-507,9-3 417,-8 4 0,-3 0-90,2-4 349,9 3-259,-9-3 0,9 4 0,-12 0 90,4-4 90,-4 3-180,0-4 0,-2 5 180,6 0-90,-2 0-90,10 0 0,-11 0 336,6-4-246,-6 3-180,7-3 90,-3 4 90,0 0-90,-2-4-180,1 3 180,-3-3 0,2 4 90,-3-4-270,0 3 270,-5-4-180,4 5 180,-4 0-90,5-4 0,-5 3 0,4-3 90,17 4 90,-11-4-559,15 3 469,-20-3-90,3 4 90,-2 0 0,10-4-90,-13 3-90,9-3 90,-12 4 90,5-5-270,-5 4 180,4-3 0,-8 4 90,4-4 379,-1 3-469,-2-3 0,2 4-90,-4 0 90,1-4 0,-1 3 0,4-3 180,-2 4-180,2 0 0,-4 0 0,1 0 0,-1 0 0,0-4 0,-3 3-90,2-4 90,-3 5 0,4 0 90,-3 0-270,2 0 0,-7 0 180,3 0-90,0 0 0,-3-4 90,3 3-90,-4-3-90,4 4-90,-3 0-359,4 0 269,-1-4 90,-3 3-720,3-3 361,-4 4-1,4 0-1349,-3 0 1979,7 0 0,-2 0 0,3 0 0</inkml:trace>
  <inkml:trace contextRef="#ctx0" brushRef="#br0" timeOffset="643260">19008 18157 7533,'0'5'1169,"0"-1"-989,0 0-180,0-3 450,0 8 179,4-8-449,1 7 180,4-7 90,5 3-270,-4-4-90,8 0 89,-8 0 1,4 0 0,-1 0-90,-3 0-90,8 0 180,-8 0-450,8 0 180,-4 0 0,5 0 180,-5 0-270,4 0 1,-8 0-721,12 0 450,-10-4 180,5 3 91,-8-3-901,1 4 91,3 0 719,-7 0-540,3 0 361,-5 0 449,-3 0 0,3-4 0,-4 3 0,-4-4 0,-1 5 0,-5 0 0</inkml:trace>
  <inkml:trace contextRef="#ctx0" brushRef="#br0" timeOffset="643889">19064 18203 7533,'-15'0'359,"2"5"-269,8-4 360,-4 3 180,4 0-450,0-3 359,1 3 451,4 4-540,0-1-271,0 6-89,4-4 270,5 1-450,2-1 180,-2 0 270,3 0-450,-1 1 270,3-5 0,0-1-90,-5 0-180,0-3 90,0 3 0,1 0-180,3-2 180,-2 2-90,6-4 180,-6 0-270,2 0 90,0 0-90,-2 4-90,2-3 90,-3 3 91,-5-4-1,3 0-90,-3 4 0,0-3 90,-1 3 0,-4 0 0,0-3 0,0 4 90,0-1-180,0-3 0,-4 7 180,-1-3-90,-4 0 0,0 4 90,-1-8-180,1 7 90,0-3 90,-5 0-89,4 4 178,-4-8-268,-3 7 89,5-3 180,-5 4-180,7-4 90,1 4 90,4-4 0,-3 4-180,3-4 90,-1 4 179,-2-4-179,7 0 270,-7 3-270,7-3 0,-3 1 180,4-2 0,-4 0-180,2-3 0,-2 3 270,4-4-180,0 4-90,0-3 360,0 3-360,4-4 90,-2 4 179,2-3-89,0 4-90,-3-5 90,3 0 90,0 4-180,1-3-90,5 3 90,-5-4 0,3 0 0,1 0 0,2 0 0,2 0-90,-4 0 90,5 0 0,-4 0 0,4-4-180,-1 3 90,-3-8 90,4 8-180,-1-3 0,-2 0 90,2 3 90,-4-7-630,1 7 180,3-7 180,-2 7-629,2-4 359,-4 5 180,-4-4-629,4 3 269,-8-3 270,3 4-269,0 0-181,-3 0 1,7 0 809,-7 0 0,4 4 0,-5 1 0</inkml:trace>
  <inkml:trace contextRef="#ctx0" brushRef="#br0" timeOffset="644645">18998 18659 7533,'-5'0'-270,"1"0"2339,4 0-1710,0 4-269,0 1 90,0 1 0,0 2-270,0-3 270,0 4 0,4 1-180,-3-1 180,3 0 0,-4 1-180,0-1 0,0 0 90,0-4-90,0 4 0,0-8 90,0 7 0,0-7-180,0 7 180,-4-7 0,3 8-180,-3-8 0,0 3 90,3 0 90,-3-3-360,-4 3 90,6 0 270,-11-3-540,12 3 270,-7-4 0,3 0 90,-1 0-269,-2 0 89,7 0 0,-7 0-180,7 0 180,-7 0 0,7 0-89,-4-4 89,1-1-180,3-8-90,-3 2 181,4-2 359,0-1 0,0 4 0,-4-8 0,-1 4 0</inkml:trace>
  <inkml:trace contextRef="#ctx0" brushRef="#br0" timeOffset="644861">18915 18557 7533,'0'-5'-450,"0"1"2159,0 4-1529,4 4 0,-3-3 0,7 3-270,-7 0 270,7-3 0,-6 3-360,6-4 180,-3 4 0,0-3 90,3 4-450,-7-5 180,8 0 90,-4 0-1439,8 4 1169,-2-3 180,-2 3 180,-1-4 0,-3 4 0,5 1 0</inkml:trace>
  <inkml:trace contextRef="#ctx0" brushRef="#br0" timeOffset="645138">19147 18631 7533,'0'5'-90,"-4"0"90,3-5 270,-3 0-180,4 4-90,0-3 1619,0 3-1439,0 0-180,0-3 269,0 3-359,4-4 0,-3 0 180,3 0 90,1 0-539,0 0 179,4 0 180,0 0-990,-3 0 540,2 0 181,-3 0-361,0 0 270,-1 0 90,0 0 0,-3 0-89,4 4 359,-5-3 0,-5 8 0,0-4 0</inkml:trace>
  <inkml:trace contextRef="#ctx0" brushRef="#br0" timeOffset="645339">19147 18696 7533,'-9'10'270,"4"-5"269,1-1-269,4-4 1709,0 0-1979,0 4 180,0-3-270,4 3 90,1-4 0,4 0 0,5 0 0,-4 0 0,4 0-720,-5 0 361,0 0-1,9 0-630,-7 0 451,7 0 179,-9 0 90,0 0-540,1 0 451,-1 0 359,0 0 0,1-8 0,-1-2 0</inkml:trace>
  <inkml:trace contextRef="#ctx0" brushRef="#br0" timeOffset="645553">19408 18641 7533,'0'5'180,"0"-1"1798,0-4-1528,-4 0-180,3 0 630,-3 0-451,4 4-449,0-3 270,0 7-360,0-3 90,0 5-809,0-1 539,0 0 0,0 1-450,4-1 1,1 0 449,0 1-1259,4-5 1529,-4-1 0,4-4 0,0 0 0</inkml:trace>
  <inkml:trace contextRef="#ctx0" brushRef="#br0" timeOffset="646846">19110 17887 7533,'-5'15'1259,"1"2"-1259,4-6 180,-4 2-90,3 0 90,-3-2 0,4 6 0,0-6-1,0 6 1,-5-6 0,4 6-180,-3-7 0,4 8 270,0-8-360,0 8 0,0-12 90,0 7-989,0-8 629,0 4 90,4-4-1079,-3-1 539,8-4 810,-8 0 0,7-8 0,-3-2 0</inkml:trace>
  <inkml:trace contextRef="#ctx0" brushRef="#br0" timeOffset="647211">19268 17924 7533,'0'-5'-180,"-4"1"809,3 4-269,-7 0-90,7 0 0,-7 0 90,7 0-90,-8 4-1,4-3-359,0 3 180,-7 1 90,5 0-180,-6 0 0,4-1 180,-1-4 0,1 8-360,4-6 180,-3 7-90,2-5-90,-3-3 90,-4 3 0,6 0 1,-5-3 89,11 3 0,-3-4 0,4 0 0,-4 0 0,3 4 0,-3 2 0,4-1 0,0 3 269,0-3-269,4 0 0,-3 4 270,7-8-180,-3 3-90,4-4 180,1 0 0,3 0-90,-2 0-180,2 0-90,1 8 270,-4-2-90,7 3-810,-6-4 451,6-5 89,-2 0 180,3 0-810,1 0 900,4 4 0,-8-3 0,3 3 0</inkml:trace>
  <inkml:trace contextRef="#ctx0" brushRef="#br0" timeOffset="647857">19669 18138 7533,'-11'0'-540,"-1"-4"810,7 3 0,0-7-90,1 7 179,4-3 1171,0 4-991,8 0-359,-2 0 0,7 4 0,1-3-90,0 7 90,1-7 0,2 3-270,6-4 270,-6 0-360,9 0 180,-8 0 90,2 0-180,-1-4 180,2-1-180,-9 0-90,5 1-180,1 0-90,-7 3 180,7-4-89,-9 5-361,0 0 360,1 0-809,-1 5 629,-4 0 180,-1 0 360,0 3 0,-3-3 0,-5 5 0,-6-1 0</inkml:trace>
  <inkml:trace contextRef="#ctx0" brushRef="#br0" timeOffset="648389">19734 18175 7533,'-9'6'180,"-1"-2"-180,5 0 0,-3-3 269,7 3-89,-7 0 90,7-3 360,-4 8-270,5-4-1,0 0-179,0 3 90,0-7-90,5 7 0,-4-6 0,7 6 0,-3-7 0,0 7 0,3-7-1,6 7 91,-3-2-360,7-1 90,-9 3 0,0-7 90,1 7-270,-1-7 180,0 8-180,1-8 270,-1 3-359,0 0 89,5 1 90,-4 0-180,4-1 90,-5 0 0,-4-2-90,8 6 180,-11-7 0,6 7 0,-8-7 270,0 7-270,0-7 0,0 8 90,0-8-179,0 7 89,-8-7-180,1 7 180,-6-3 90,4 1-90,-1-2 0,-3 0 90,2-3 0,-2 7-90,0-3 0,2 1 270,-2-2-90,8 0-90,-4-3-90,8 7 270,-3-7 90,4 7-90,0-7-1,0 8-179,0-8 90,0 7 90,0-7-90,4 7-90,1-7 180,1 4-180,2-1 90,-3-3 0,13 3 0,-7-4 0,7 0 0,-5 0 0,2 0 0,-1 0-180,4 0 90,-8 0 90,3-4-540,1 3 270,-4-3 0,4 4-270,-5 0 271,0 0-1,-4 0 0,4 0-900,-4 0 451,0 0 629,-1 4 0,-4 1 0,0 4 0</inkml:trace>
  <inkml:trace contextRef="#ctx0" brushRef="#br0" timeOffset="648939">19734 18641 7533,'-5'0'359,"1"0"1,4 0 180,0 4-180,0-3-90,0 3 179,0 0-89,0-3-90,0 3 90,0 4-180,0-5 0,0 9-1,0-3 1,0 2 0,0 2-270,-4 0 90,2-2 270,-2 2-720,0 1-89,3-4 89,-3 3 360,4-7-540,0-2-449,0-4 719,0-8 90,0 1-359,0-6 269,0 4-360,0-5 630,0 4-89,0-4 89,0-3 90,4 5 0,-3-1 269,7 1-89,-6 9-180,2-9 0,0 11 810,-3-3-450,3 0-91,0 3 91,-3-3-90,7 4 90,-2 0 360,3 0-451,0 4-89,0-3 180,1 7-180,-5-3-90,3 0 180,-3 8-90,1-11 179,-2 10-89,0-2-180,-3 0 90,3 3 180,0-3-450,-3-1 270,3 0 0,-4-4-450,0 4 180,0-4-810,0 0 451,0 3-1350,4-7 989,-2 3 271,6-8-1170,-3-1 1439,0-4 270,3 4 0,-2-8 0,3 3 0</inkml:trace>
  <inkml:trace contextRef="#ctx0" brushRef="#br0" timeOffset="649167">19957 18641 9871,'0'5'1350,"0"-1"-1171,0-4-179,4 0-89,2 0 178,3 0 181,0 0-1169,1 0 359,-1 0 360,0 0-989,0 4 179,1-3 631,-5 3-631,3 0 990,-7 1 0,-1 5 0,-5-1 0</inkml:trace>
  <inkml:trace contextRef="#ctx0" brushRef="#br0" timeOffset="649341">19967 18724 7533,'-11'11'1979,"3"-3"-1080,4-8-539,3 0 899,-3 0-1259,12 0 180,-6 0-720,10 0 450,-2 0 90,8 0-1259,-2-4 629,6 3 271,-8-3-1350,1-1 629,2 4 541,-6-3 539,2 0 0,-4-1 0,1-4 0</inkml:trace>
  <inkml:trace contextRef="#ctx0" brushRef="#br0" timeOffset="649524">20189 18631 7982,'-4'5'-269,"4"0"-91,-4-1 2339,4 1-1080,0 4-269,0 5-450,0-4-360,0 3 180,0-3 0,0-1 180,0 0-900,0 1 360,0-5 270,0 3-1619,4 1 900,1-2 359,-1 1 450,1-8 0,-1 0 0,1 0 0</inkml:trace>
  <inkml:trace contextRef="#ctx0" brushRef="#br0" timeOffset="650499">19818 17813 7533,'0'9'-270,"0"0"90,0 1 90,0-1 90,0 0 360,-4 1-90,3-1-1,-4 4 271,5 2-180,-4 8-180,3-8-90,-3 3 0,4-9-90,-4 0 270,3 5-270,-7 0-90,7 1 90,-8-6 180,8-1-810,-3-7 180,4 7 360,0-7-1889,0 4 1979,-4-10 0,3-4 0,-3-5 0</inkml:trace>
  <inkml:trace contextRef="#ctx0" brushRef="#br0" timeOffset="650724">19827 17850 7713,'5'0'629,"-1"0"91,0 0 89,2 0-539,-1 4-90,3 1-270,-7 5 180,3-1-90,0-4-180,-3 3 90,8 2 180,-8 0-540,7-1 271,-7 0 179,3-4-450,0 0 180,2 3 180,-1-7-899,3 3 449,-3-4 180,0 0 90,4 0 270,-8 0 0,3-4 0,-4-1 0</inkml:trace>
  <inkml:trace contextRef="#ctx0" brushRef="#br0" timeOffset="650924">19985 17794 9332,'-4'9'1799,"3"1"-1530,-3-1 271,0 9-360,3-3 0,-3 4-360,0 2 270,2-9-900,-2 5 541,4-7 89,0 3 90,0-3-1349,0 4 179,4 3 901,-2-5 359,2 5 0,0-7 0,1-1 0</inkml:trace>
  <inkml:trace contextRef="#ctx0" brushRef="#br0" timeOffset="651815">20590 18110 7533,'-11'0'0,"-1"0"0,11 0-90,-3 0 0,4-4 809,-5 3-359,4-3-90,-3 4 2249,4 0-1890,4 8-449,-3-6-180,12 11 90,-7-12 0,8 7 0,3-3 0,3 0 90,-1 0-180,-1-1 0,0-3-360,-7 3 270,11-4 0,-12 0 0,3 0-180,-3 0 90,-1 0 1,0 0-1,1 0-90,-5 0 180,3 0 0,-7 0 0,3 4 0,-4 1 0,0 5 90,-4-1-180,-5 4 0,3-2 90,-11 6 90,11-6-90,-8 2 180,5 0-90,0-2 90,-5 10 90,4-9-180,-3 9-90,3-10 540,1 2-180,-4 1-90,2 0 90,-2-4 179,4 7-269,-1-7-90,5 1 90,1 1-90,4-7 0,0 0 0,0 0 90,0-1-90,4-3 90,-3 3-90,7 0 89,-2-3-89,3 3 0,0-4 0,-4 0 0,4 0 180,0 0-450,1 0 360,4 0-90,-5 0 0,4 0-180,2 0-1619,20-4 1529,-12 3 90,8-3-90,-14 0-90,-2 3 270,-1-3 0,4 4 0,-4 0 0</inkml:trace>
  <inkml:trace contextRef="#ctx0" brushRef="#br0" timeOffset="652323">21027 18324 7533,'0'6'90,"-4"-2"0,3 0 0,-3-3 989,4 7-539,0-7 449,-4 7-539,3-2 0,-4 3 89,1 0 91,3 5-450,-7-4 359,7 12-628,-3-7 89,4 4 179,0-6 1,0-4-450,0 5-449,0-4 359,0 0 270,0-2-540,0-7-359,0 3 359,0-12-89,4-3-451,1-11 451,0-2 719,4 0-180,-8 6 180,3 0 0,0 8 0,-3-4 0,3 5 90,0 0 630,-3 3-91,8-2 271,-4 7-630,0 1-1,-1 1 1,0 7 0,-3-7-90,3 8 180,0-4-180,-3 0 0,4 3-1,-5-3 181,0 5-270,4-1 90,-3-4 0,3 4 0,-4-4 90,4 8-540,-3-7 180,3 7 180,0-8-1349,-3 0 629,8 3-2608,0-7 3238,1 4 0,4-5 0,-5 0 0</inkml:trace>
  <inkml:trace contextRef="#ctx0" brushRef="#br0" timeOffset="652599">21353 18427 7533,'-5'0'1079,"-4"4"-899,8-3 0,-3 3 809,0-4-359,3 0-180,-3 0 899,0 4-989,-1 1-90,0 5-91,-4 3 1,8 2-180,-7 3 180,7-3-360,-3-2 180,0 0-989,3-2 179,-4 6-899,5-6 720,0-2-90,0-5 1079,0-4 0,5 0 0,0 0 0</inkml:trace>
  <inkml:trace contextRef="#ctx0" brushRef="#br0" timeOffset="653083">21539 18343 7623,'0'-5'2698,"0"1"-2068,0 4 89,-4 0-629,3 0 180,-3 4 90,4 1 0,0 4-180,0 1-90,0-1 359,0 8-269,0 3-270,0 4 360,0-6-450,4 0 180,-3-3 0,3 11-90,-4 3 0,0 0 0,-4-2 0,3-4 90,-7-4-90,7 4 90,-8-4 0,0-1 0,3 1-809,-11-9 629,15-1-989,-10-9 539,7 0 180,-1 0-1259,-6-9 450,6-1 1259,-8-17 0,5 6 0,0-5 0</inkml:trace>
  <inkml:trace contextRef="#ctx0" brushRef="#br0" timeOffset="653274">21455 18241 5824,'0'0'0</inkml:trace>
  <inkml:trace contextRef="#ctx0" brushRef="#br0" timeOffset="653574">21455 18222 6633,'0'-5'-360,"0"1"2069,0 4-1439,4 0 90,-3 0-180,4 4 270,-5-3 629,0 3-899,4-4 0,-3 0 270,3 0-270,0 0-360,-3 0 90,3 0 90,0 4-90,-3-3-360,8 3 270,-8-4 90,7 0-1079,-7 0 629,7 4 90,-2-2-539,-1 2 989,-1-4 0,0 0 0,1 0 0</inkml:trace>
  <inkml:trace contextRef="#ctx0" brushRef="#br0" timeOffset="654571">20673 17794 7533,'-5'0'270,"1"4"269,0 1-179,3 1 90,-7 2-90,2 1-181,-3 1 91,4 8-90,-3-8-270,3 4 180,-5-5-90,5 5 90,-3-4-90,3 3 180,-1-3-90,-2-5-540,3 3 180,0-3-899,1 5 539,4-5 271,0-1 66,0-4 1,0-8 0,0-3-1</inkml:trace>
  <inkml:trace contextRef="#ctx0" brushRef="#br0" timeOffset="654734">20683 17813 7533,'5'0'1709,"3"0"-1260,-7 0 271,7 4-360,-7 1-180,8 4-90,-4 5 0,0-8 0,3 6 89,-3-6-1168,5 3 539,3 0 270,-2 1 180,10-1 0,-9-4 0,5-1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01:34:08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4708 3498 7533,'0'-6'719,"0"2"1080,0 4-1619,-4 0 0,3 4 0,-3 1 0,4 5 0,-5 12 90,0-6-360,0 11 539,-7 4-269,10-5-270,-11 14 0,8 1 90,-4 11 0,-1-7-497,5-1 497,1-8-270,0 2 180,3-3 90,-3-4-90,8-9 90,1-2-90,9-1 90,-4-10 0,-1-1 0,-1-7-450,2 3 181,0-4-1530,16-4 539,-9-1 271,9-8 989,-11 2 0,-2-2 0,-3 3 0</inkml:trace>
  <inkml:trace contextRef="#ctx0" brushRef="#br0" timeOffset="400">4838 3907 7533,'-4'9'1259,"-1"0"-539,-4 5-271,-1-4-269,5 4 0,1-9 360,4 7-180,0-6-630,0 8 360,0-5-720,0-4 450,4 4 90,-3-8 180,7 3-540,-2-4 91,7 0 89,2 0-90,3 0 450,1 0-180,-5 0 0,0 0 180,-5-4-90,0 3 0,5-8 180,-4 4-180,4-4 180,-9 4 0,3-4-90,-7 4 269,7-4 91,-7 0-3727,3-1 3252,-4 1 205,-4 0 0,-1-1-270,-8-3 90,-10 3 90,2 0-180,-1 6 90,4 4-90,-1 4 3366,8-3-3070,-6 8-206,12-4-180,-4 0 0,4 3 180,-4-3-719,8 5 89,-3-1 630,0 4 0,3-2 0,-3 2 0</inkml:trace>
  <inkml:trace contextRef="#ctx0" brushRef="#br0" timeOffset="1126">5136 3925 7533,'0'-9'1619,"0"0"-1439,0 4 0,0-4 359,0 4-89,0-8-270,0 7 0,0-7 0,0 12 0,0-7-1,-4 7 181,-1-7 0,-9 7 90,0-4-90,-1 10-1,-2 0 91,6 12-270,-2-5-1709,8 5-1748,-3-3 1903,7-4 142,-4 3 1053,5 1 179,0 0 0,0 1-1921,0-2 1832,5-8 2009,0 4-1920,0-8 961,3 3-961,1-4 0,2 0-90,-2-4 3366,4-6-3340,-7 0-116,7-3 90,1-9 0,-4 5 180,3-14-180,-7 16 90,-2-3 450,0 9-270,-3 4 0,3 9 90,-4 6 0,0 5-270,0-2 269,0 1-179,0-4 90,0 12 90,0-7-180,0 8 270,0 0-90,0 5-180,0 1-90,0 3 179,0-4 1,0 0-359,-4 8 179,3-8 0,1 0 0,-4 0 89,4-4-178,-4 11-181,3-5 360,-8 7-90,8-9-180,-3-9 270,0-6-180,-1-3 90,-5-5-90,5-1 90,-3-4 0,3 0-180,-4-4 90,-1-1-90,1-5 180,0-3-180,-1 3 90,1-8 90,0 4-90,-1-9 90,5 3-90,1-3-90,4 9-89,0-4 179,4 4 90,-3-5-3277,20-16 1543,-13 12 1374,6 1 0,2 1-2178,0 4 1278,2-4 1260,-4 11 0,-1-3 0,2-1 0</inkml:trace>
  <inkml:trace contextRef="#ctx0" brushRef="#br0" timeOffset="1917">5433 3423 7443,'9'4'1439,"-3"1"-989,2 9-91,-7-4 1,7 8 0,-7-4-3637,8 5 2842,-8-1 827,3 1-32,0 4-392,-3 5 212,3 9-167,-4 9 167,-4 2-180,3-6-180,-7-10 91,7-5 669,-8-7-400,4 7-667,-4-3-502,-5-1 481,4-4-1201,-8-10 4022,8-5-2313,-7-8 0,6-5 0,-2-6 0</inkml:trace>
  <inkml:trace contextRef="#ctx0" brushRef="#br0" timeOffset="2174">5480 3581 7533,'5'0'180,"3"0"-90,-3 0-1,5 0-3366,-1 0 3652,0 0 1744,1 4-1579,-1-3 179,0 8 91,1-4-360,-1 4-181,-4 0 1,3 1-90,-3-1-90,5 0-90,-5 5 180,3-4-180,-3 4 0,5-1 180,-5-3 0,3 8-450,-3-8 3546,5 12-3160,-1-7-1105,0 4-2288,-4-6 2442,4 1-1953,0 0 629,-3 1 2159,7-6 0,-8-1 0,4-2 0</inkml:trace>
  <inkml:trace contextRef="#ctx0" brushRef="#br0" timeOffset="2477">5815 3377 7533,'0'-6'0,"0"2"3276,0 4-2415,4 0-501,-3 4 0,3 2 180,-4 7-181,0 10-359,-4-7 180,3 10 270,-7-3-540,3 10 270,-1-3-360,-2 1-3097,3 8 2892,0-15 205,1 19-6,-1-19 6,4 0-90,-3 3 0,0-8 90,3 4-719,-3-4 359,4-1 180,0-3 90,0 2-1619,0-6 1530,0 2-901,4-8 1260,-3 4 0,7-8 0,-2 3 0</inkml:trace>
  <inkml:trace contextRef="#ctx0" brushRef="#br0" timeOffset="2941">6234 3311 7533,'-10'0'-180,"1"5"989,0 4-269,0 5-180,-1 1 539,-3 11-89,2 3-450,2 1-91,1 1-89,7-9 0,-3-2 360,4 15-180,0-1 0,0 13-181,0-5-807,0-9 808,0 6-180,0-4-90,4 3-90,-3-2 90,11-12-1349,-6-6 450,12-4 989,5-9 0,-2-1 0,5-4 0</inkml:trace>
  <inkml:trace contextRef="#ctx0" brushRef="#br0" timeOffset="4150">6401 3535 8162,'4'5'3276,"6"3"-2054,4-3-593,9 9-269,5 0-180,-7-3 90,4 5-90,-6-6 90,5 17-90,-4-6-270,-3 6 90,-3 0 180,-4-7-450,3 7 90,-3-4-270,-1 1-989,0 0 449,1-2 631,-5-11-991,3-3 91,-7-8-180,7 0 1439,-7-4 0,8-6 0,-4-4 0</inkml:trace>
  <inkml:trace contextRef="#ctx0" brushRef="#br0" timeOffset="4383">6718 3488 0,'0'-5'1140,"0"-3"1571,0 7-1631,-4 5 1408,-6 6-1679,0 13-449,-8-3 0,8 2 1039,-12 5-1129,3 6-180,3-12 0,0 1 1372,-1 3 1,1 0-1463,-13 10-269,2 1-451,4-10 90,-1-1 91,0 7-1080,6-12 809,4-2 180,9-13 630,1-1 0,8 0 0,1 1 0</inkml:trace>
  <inkml:trace contextRef="#ctx0" brushRef="#br0" timeOffset="6109">6838 3749 6903,'-5'0'900,"1"0"179,4 0-899,0 4 90,0 1 269,0 8 1,0 14-90,0-5-270,0 13-270,-4-11 90,3 0 90,-4-6-450,5-8 90,0-2-270,0-3 1,0 0-271,0-1 180,0-4 361,5-4-91,-4-1 0,7-8-90,-3-6 450,0 3 0,3-1-180,-6 3 1,6 4 358,-7-3-179,7-1-90,-3 0 900,5-9-720,-1 12 540,-4-6-181,3 12-269,-7 0 720,12-3-720,-11 7 89,10 1 91,-7 5-90,5 4 90,-5 0-90,-1 1-180,0-1 359,-3 4-89,7 2 0,-6-1 0,6 0-1170,1-1-269,1-7 1079,4 3 0,-5-5 0,0 1 0</inkml:trace>
  <inkml:trace contextRef="#ctx0" brushRef="#br0" timeOffset="8450">7285 3832 7533,'0'10'180,"-4"-1"719,-1 0-359,-5 1-180,5-1-1,-3 0-269,7 1 270,-12 7-180,11-1-3457,-10 2 2532,11-4 476,-3-5-1081,4 4 721,0-2 629,0-2 0,-4-1 0,-2-3 0</inkml:trace>
  <inkml:trace contextRef="#ctx0" brushRef="#br0" timeOffset="9392">7564 3488 7443,'0'9'1349,"0"1"-629,-4 3-181,3 6 1,-7 5-360,3 4-3392,-1-5 3482,2 0-180,0 8-1,-1-1 1,0 16-539,-4-8 269,8-5 90,-3-10-720,4-2 91,0-9 539,0 1-810,0-5 3843,0-7-3303,0 4 450,4-10 0,2-4 0,3-5 0</inkml:trace>
  <inkml:trace contextRef="#ctx0" brushRef="#br0" timeOffset="9988">7583 3525 7533,'-5'-5'719,"-4"1"1,8 4 89,-7 0-449,7 0-180,-3 0 180,4 4-360,0 1 180,0 1 0,0 6 179,0 2-179,0 2-180,0 2 360,0-1-450,0-1 0,0 2 270,4 0-90,-3-4-180,3 9 0,-4 5-90,0 1-179,4-1 179,-3-6 90,3-7 0,1-2 0,-4-3-90,7-5-90,-3-1 90,4-4 0,1 0 180,3-4-90,-2-1-90,6-9 90,2-8 90,0-3-179,8-7 89,1-13 180,-3 9-180,-2-9 270,-10 13-180,-8 8-90,0-3 180,-5 11-90,0-1-90,0 7 359,-5 5-269,4-3 360,-3 7 270,0-3-540,3 8 0,-3 1 359,0 9-89,3 4 0,-3 6-180,4 0 540,0 11-630,0-17-1,0 11-89,0-14 0,0-1 0,0 0-179,4-1 89,-3-2-90,7 2 180,-7-8-990,3 4 91,4-4 719,-6 0-1349,11-1 90,-4-4 1439,-3 0 0,11 4 0,-7 1 0</inkml:trace>
  <inkml:trace contextRef="#ctx0" brushRef="#br0" timeOffset="10888">8011 3767 7353,'-5'10'989,"-3"-1"-539,7 0 90,-4 5-360,1-4-270,3 8 449,-3-8-449,4 7 1,0-6-451,0-2 0,0-1-539,4-7 179,6-1 900,-4-1 0,6-11 0,-7 2 0</inkml:trace>
  <inkml:trace contextRef="#ctx0" brushRef="#br0" timeOffset="11098">8020 3628 7533,'-9'0'0,"4"0"539,1 0 181,0 0-270,3 4-1,-4-3-538,5 3-361,0-4-540,5 4 631,-4-3 179,7 3-540,-3-4-2557,4 0 2622,1 0 528,-5 0 1,7 0 0,-1 0 0</inkml:trace>
  <inkml:trace contextRef="#ctx0" brushRef="#br0" timeOffset="11436">8289 3804 7533,'0'11'899,"0"1"-359,0-11 1079,0 16-1079,0-10 179,-4 15-629,-1-8 90,-8 5-90,2-1 0,-2 1-1709,8 0-450,-4-5 2069,8 0 0,-3-9 0,4-1 0</inkml:trace>
  <inkml:trace contextRef="#ctx0" brushRef="#br0" timeOffset="12212">8532 3367 7173,'-6'0'-270,"2"0"3546,4 0-2414,29 0-592,-5 0-91,17 0-269,-14 0 180,-12 0 0,2 0 0,2 0 0,5 0-629,-5 0 269,-1 0-720,-5 0 451,2 0 269,-5 0-900,7 0 541,-15 0 269,10 0-539,-11 4 899,3-3 0,-8 8 0,-1-4 0</inkml:trace>
  <inkml:trace contextRef="#ctx0" brushRef="#br0" timeOffset="12732">8634 3405 7533,'-9'0'359,"-5"0"271,4 0-360,0 0 270,6 0 179,0 0-539,3 4 180,-3 1 270,4 4-451,0 9 361,12 5-360,-4 2-360,13 2 90,-6-8 0,3-5 90,1 0-270,0-5 180,3 0 1,-2-4 89,-1 0-180,-10-1 0,3-3-180,-9 7 180,9-3 0,-11 4 0,-1 5 90,-9-4-90,-2 8 90,-10-4 90,5 5-179,-11 4 269,12-8-90,-3 3-3277,9-13 3251,0 7-63,-5-1 89,0 3 0,-1-1 179,6 1-89,5-8 180,4 7-180,0-12 90,0 7 3096,8-7-2530,-2 7-656,12-7 0,-8 3 89,4-4 1,-1 0 0,1 0 0,5 0-360,0 0 0,-1 0-1079,-3-4-180,2 3 360,-2-3-91,3 0 1170,1 3 0,-9-3 0,7 0 0,-7-2 0</inkml:trace>
  <inkml:trace contextRef="#ctx0" brushRef="#br0" timeOffset="13036">8988 3777 7443,'-6'0'2428,"2"4"-2158,4-3 90,0 3 270,0 0-450,0 1-180,0 0 179,0 8 1,0-7-180,0 7 90,0 1-180,0-4 90,0 8-270,0-8 181,0 4-631,0-9 360,0-1 180,4 0-1079,2-3 359,3 3 631,-4-8 269,3-1 0,-2-9 0,3 0 0</inkml:trace>
  <inkml:trace contextRef="#ctx0" brushRef="#br0" timeOffset="13250">9016 3656 9961,'-6'0'1799,"2"0"-1799,4 4 90,0-3-270,0 3 90,4 0-1799,2-3 180,3 3 450,4-4 1259,-2 0 0,2 0 0,-4 0 0</inkml:trace>
  <inkml:trace contextRef="#ctx0" brushRef="#br0" timeOffset="13740">9286 3284 7533,'0'-6'1079,"0"2"-719,0 4 0,0-4-1,0 3-179,0-3 0,4 4 90,1 4 270,4 1-360,0 5 90,1-1 269,3 4-89,-2 6-90,6 5-180,-7-5 0,4 3 89,-9-7-179,3 3 270,-2 5-270,3 5 180,0 5-270,-4 4-90,0-8 90,-5-2 0,0-9-90,0 5 180,0 1-180,0 0 0,-5 3-90,0-4 270,0 5-719,-7 17 629,5-17-720,-6 11 360,4-25 90,-1 4-989,1 1 629,0-4 91,-1 3 269,1-13-900,0 3 541,-1-7 179,5 7 450,-3-7 0,-1 4 0,-6-5 0</inkml:trace>
  <inkml:trace contextRef="#ctx0" brushRef="#br0" timeOffset="14403">9769 3563 7533,'-5'0'0,"-4"0"180,8 0 2968,-3 0-2788,12 0-181,7 0 181,9 4-270,-5-3 90,3 3 270,-3 0-630,-4-3 180,3 3 90,-9-4-630,0 0 270,9 0 180,-11 0-809,10 0 449,-12 0 180,4 0 90,1 0-1079,-5 0 0,3 0 629,-3 4 630,0-3 0,0 8 0,-5-4 0</inkml:trace>
  <inkml:trace contextRef="#ctx0" brushRef="#br0" timeOffset="14653">9871 3758 7533,'-9'5'1079,"0"-1"-269,3-4 359,2 4-360,4-3 541,0 4-1170,4-5 89,6 0 181,4 0-360,5-5 0,-1 4 180,-3-3-990,-2 4 361,1 0-811,-4 0 541,8 0 269,-8 0 180,3 0-1349,-3 4 539,-1-3 451,5 4 539,-4-5 0,3 4 0,-3 1 0</inkml:trace>
  <inkml:trace contextRef="#ctx0" brushRef="#br0" timeOffset="127901">10607 3646 7533,'-10'6'1079,"5"-2"-449,1-4 539,4 0-719,4 4 89,1-3 91,17 7-360,-10-7-90,14 3 0,-11-4-3392,-1 0 3212,4 0 359,-4 0-359,9 0 270,5 0-90,1 0-90,3 0-360,-4 0 270,0 0 90,-4 0 3186,-2 0-3250,-7 0-296,-2 0 181,-7 0-721,2 0 270,-3 4-1259,0-3 540,3 4 809,-7-5 360,4 0 0,-5 4 0,0 1 0</inkml:trace>
  <inkml:trace contextRef="#ctx0" brushRef="#br0" timeOffset="134896">11434 3711 8792,'14'-5'1799,"4"-3"-1349,6 7-91,4-3-89,4 4-90,1 0 0,4 0-90,1 0 90,-1 0-270,-4 0 0,-1 0 0,-4 0 0,-4 0-270,-6 0 1,-4 0-721,-5 0 271,-4 0-181,-1 4-269,-4 1 1259,0 4 0,0-3 0,0-2 0</inkml:trace>
  <inkml:trace contextRef="#ctx0" brushRef="#br0" timeOffset="135447">11565 3907 8072,'9'0'1530,"0"4"-1081,5-3-359,0 3 270,5 0-180,-1-3-180,-3 3-270,-2-4 180,-3 5 180,-1 0-180,-4 4 90,-1-4 0,-4 8-180,-4-3 180,-1 4-90,0 0 0,-8-5-90,3 5 180,-9 0-90,5-4 90,5-1 0,-4-5 0,11 1 90,-10 0-90,11-1 180,-3-4 0,4 4 450,4 2-360,1-1 359,8 3-359,-2-7 0,2 3 90,1 0 0,0-3-91,5 3-89,-1-4-90,-3 0-270,2 0-989,-2-4 629,-5 3 271,3-3-1,-8 4-990,4 0-2017,0-4 1903,-4 3-245,8-7 1619,-7 3 0,8-9 0,-5 0 0</inkml:trace>
  <inkml:trace contextRef="#ctx0" brushRef="#br0" timeOffset="136578">11704 3432 7533,'0'-5'809,"0"-3"-449,0 3 0,0-5 0,-4-3-91,-1 3 91,-4-4-450,3 9 90,-2 1-90,3 0 90,-8 3 90,2-3-180,-2 4-90,3 0 270,5 4 0,-7 1 0,6 13 0,-8-3 0,5 12 90,0-3 90,3 4-180,2-9 0,4-1-90,4-1-90,-3-5 180,4 1-3367,-1-5 3072,1-2 295,8-1 0,2-1 0,3-4-90,-3 0 90,-2-8-180,5-3 90,-2-16 90,2 7-270,-4-7 90,-1 0 0,1-10-90,1-7 90,-5 7 0,-2-1 90,-2-2-45,-1 8 0,-2 4 45,-3 8-180,-4-3 180,3 5 3276,-7-1-3160,2-4-3393,-3 8 3072,4-3 385,-3 5-90,3 7 180,-5-3 0,1 9 180,4 5-91,-4 4 2917,8 9-2440,-3 10-4113,4-3 3432,0 2-65,0 0 180,0 2-180,4 8 0,6 0-2719,-4-8 2449,6-2 1075,-6-12-1255,3 2 90,4-2-1079,6 3 719,-4-3 180,3-2 180,-9-8-1169,5-1 1439,-4 1 0,8-4 0,-4 3 0</inkml:trace>
  <inkml:trace contextRef="#ctx0" brushRef="#br0" timeOffset="139119">12384 3311 6723,'-4'10'720,"3"-1"-720,-8 4 539,8-2-3816,-7 6 1524,7-2 3450,-11 12-1158,5 2 585,-6 12-765,4 1 1,3 9-531,-2 1 215,5-24 1,1 0 135,-3 23 2918,1-8-3188,4-11 327,0-14-237,0-4-270,0-9-282,4 3 372,1-7-629,4 3 408,1-4 221,3 0-810,-3-4 92,12-5 898,-10-6 0,5-3 0,-8-1 0</inkml:trace>
  <inkml:trace contextRef="#ctx0" brushRef="#br0" timeOffset="139456">12505 3591 7533,'-9'9'1529,"3"0"-1259,-2 5 359,7-4 181,-3 12-630,4-3 90,4 9-91,-3-8-538,7-3 269,6-7-180,5-5-3007,1-1 2622,2-4-454,-12-4 929,8-1 91,-8-9-91,4 4 0,-5-4-90,0 5 360,0-8-270,1-3 270,-5-4 90,-1 6-180,-4 8 3201,-4-2-3111,-1 10 0,-5-6 1389,1 8-1389,0 0-90,-5 0 180,4 0-90,-12 0-90,7 0 180,-4 4-3457,6-3 3252,3 3-1381,5 0 957,-3-3 179,3 7-900,0-7-179,5 8 810,5-8 539,4 7 0,5-7 0,0 3 0</inkml:trace>
  <inkml:trace contextRef="#ctx0" brushRef="#br0" timeOffset="140057">12839 3591 7533,'0'-10'0,"0"1"180,0 0-180,4-1 1889,-3 5-1260,-1-3 181,-5 3-451,-4 0-179,0-4 180,-5 8-180,4-3-270,-4 4 90,5-4-180,0 3 90,-1 1-449,5 5 269,-3 4 180,7 1-90,-3-1-180,4 0 180,0 1 0,0-1 0,0 0 1,4 5 89,1-4 0,4 3 0,-3-7 0,2-2 180,-3 0-3367,4-3 3162,1 3 170,-5-4 35,3-4 90,1-1-1,2-5 1,2-3-180,-4-1 270,-3-1-90,-2 2-90,-4 3-90,4 5 180,-3-3 3096,3 7-2818,-4-3-225,0 4-144,0 8-3121,0 2 3032,0 9-699,4-5 879,-3 4-91,8 5 181,-4 10-90,0 9 90,3-4-180,-7-1 0,3-10 2911,0 1-2911,-3 0 0,4 0 0,-5 0 1090,0-4-1270,4 3 180,-3-3 0,3-1-180,-4 4 0,0 1 90,0 1-89,0-5 89,0-7 0,-4-7 0,-1-1-90,-1-4-90,-6-1 180,10-4 0,-15 0-270,11-4 90,-11-5 0,6-2 90,-6-6-450,6 2-2737,-6-3 2533,6-1-1246,-2 1 1270,4-5 271,-1 3-541,7-7 1,1-2 989,2-6 0,3 8 0,3 1 0,9-1 0</inkml:trace>
  <inkml:trace contextRef="#ctx0" brushRef="#br0" timeOffset="140607">13081 3386 7533,'-5'0'-360,"1"0"3636,4 0-1695,4 4-1401,1-3 180,4 7 0,5-7-180,0 8-1,5 0-3391,-4 1 2942,-2 4-89,-4-1 179,1-3 180,-5 4-360,-1 8 90,-4-2 90,-8 16-90,6-15 3546,-11 5-3340,8-12 64,-4 5-89,-1-4-1,5-2 90,-3-4-180,3 1 360,-5-1-270,5-4 90,1-1 359,0-4-179,3 0 720,-3 0-720,16 0 0,0 0-90,6 0-630,8 0-629,-5 0 89,11 0-629,0 0 270,-3-4 1439,-1-1 0,-5-4 0,-5-1 0</inkml:trace>
  <inkml:trace contextRef="#ctx0" brushRef="#br0" timeOffset="141032">13388 3321 7533,'-19'-5'1079,"5"0"-269,10 1 89,4 3 810,0-3-1349,4 4-90,6 4-90,0-3 0,3 3 269,5-4-89,2 0-180,-1 0-360,3 0 270,-8 0 90,1 0-450,-2 0 180,-3 0 90,-1 0 0,0 0-719,1 0 359,-1 0 180,0 0-2159,1 0 1889,-1 0-1259,-4 0 720,3 0 989,-7 5 0,4-4 0,-5 3 0</inkml:trace>
  <inkml:trace contextRef="#ctx0" brushRef="#br0" timeOffset="141299">13528 3311 7533,'-10'6'2518,"1"2"-3237,9-7-1,0 15 360,0-4 720,0 11-270,0-5-90,-4 1 720,3-5-181,-3 8-89,0-2-180,3 12-90,-3-8-180,4 3 180,-4 0-270,3-6 270,-4 6-360,5 0 180,0-11-90,0 10-630,0-12 360,0 1 181,0-6-1,0 0-450,0-8 0,5 3 630,4-17 0,1 2 0,4-12 0</inkml:trace>
  <inkml:trace contextRef="#ctx0" brushRef="#br0" timeOffset="141625">13612 3367 7533,'-4'-5'180,"3"-3"-180,-3 7 0,4-3 2518,0 4-2248,0 8 450,0-2 179,4 12-629,-3-8 90,3 3-90,0-3-91,-3-1 1,3 5 0,0-4 270,-3 12-270,3-11-180,-4 11 180,5-12 0,-4 3-180,3 1 180,0-4-1,-3 4 1,7-5-90,-7 0-90,7 1 90,-6-5-270,6 3 0,1-3 270,-3 4-539,7-3 89,-4 2 180,6-7 270,3 3-270,-3-4-719,-2 0 359,-4 0-2737,9-4 0,-7 3 1629,3-7 1648,-6 7 0,-3-12 0,5 3 0</inkml:trace>
  <inkml:trace contextRef="#ctx0" brushRef="#br0" timeOffset="144369">14281 3637 11131,'5'0'809,"4"0"-629,-4 0 0,4 0 180,0 0-180,1 4 0,-1-3-1,0 3-89,1-4 90,3 0 90,-3 4-180,8-2 90,-8 2 0,8-4 0,-8 0 0,8 0 90,9 0 89,-1 0-269,10 0 90,-16 0 0,-3 0-180,-3 0 0,-4 0 90,3 0-180,-7 0 180,2 0 0,-7 4-180,7-3 0,-7 3 180,7-4-450,-7 0-1888,4 0 2068,-5 4-1350,0-3 710,0 3 1,-5-4 0,0 0 0</inkml:trace>
  <inkml:trace contextRef="#ctx0" brushRef="#br0" timeOffset="148324">15026 3674 8882,'9'0'989,"-4"0"91,20-4-810,-11 3-91,13-3-89,-14 4 90,1 0 180,8 0-180,-1 0 0,6 0 0,-4-4-180,-4 3 270,4-7-90,-9 6-360,4-2 90,1 0-180,4 3 270,-3-3-720,2 4 91,-12 0 449,4 0 0,-9 0-900,-1 4 181,0 1 539,-3 1-359,3-2 359,-4 0 0,0-3-719,-4 11 1079,-1-10 0,-8 11 0,-2-8 0</inkml:trace>
  <inkml:trace contextRef="#ctx0" brushRef="#br0" timeOffset="148763">15119 3814 7533,'-5'5'899,"1"-1"-539,4-4 0,0 0 90,0 4-91,0-3 91,8 3-90,2-4 0,13 5-1,1-4-269,4 7 90,0-7 0,-4 7-270,-6-7 180,-4 7 0,-5-7-360,0 8 180,-4-4 0,4 4-269,-8 5 179,3 0 180,-4-4 0,-4 3-270,-1-4 90,-5 1 0,1 4-90,-5-1 180,4-2 90,-3-2-270,-1-1 270,0-3-90,-1 1 1,6 2-1,1-7 269,7 3-89,-3-4 180,4 0 0,0 4 90,8-3 449,15 3-809,-6-4 180,13 0-270,-15 0 180,3 0-629,-3-4 359,-2 3 90,-4-7-990,5 3 271,0-9 629,-3 4-899,1-3-1,-7-1 1080,1 4 0,-2-8 0,-4 4 0</inkml:trace>
  <inkml:trace contextRef="#ctx0" brushRef="#br0" timeOffset="149055">15240 3293 7533,'0'-9'-180,"-8"-5"270,6 0 539,-11-1-269,12 2 540,-3 3-91,0 1-629,3 4 1259,-3 1-1079,4 16 90,4 4-270,1 16-180,0 5 90,4-7-180,-8 1 90,3-4-90,0 2 180,-3-4-1350,3-4 271,0-3 989,6-7 0,0 7 0,3-9 0</inkml:trace>
  <inkml:trace contextRef="#ctx0" brushRef="#br0" timeOffset="149631">15798 3228 7533,'-5'0'-720,"1"0"1350,-1 0-1,0 4-89,-4 5 0,0 10-270,3 0-90,-2 4-1,7-4 1,-7-1 180,7 9-180,-7-2-180,6 3 450,-2 7-270,4-9-270,-4 6 180,3 3-360,-3-1 180,4 0 180,0 1-810,4-11 720,1 0-450,5-5 91,3-2-901,2-6 271,7-2 989,-6-9 0,6-9 0,-8-6 0</inkml:trace>
  <inkml:trace contextRef="#ctx0" brushRef="#br0" timeOffset="149974">15891 3516 7533,'-5'4'1079,"1"1"-989,4 1 450,0 6 269,-5-2-629,4 9 0,-3-5 180,8 8-180,6-2 90,0-1-540,8-1 180,0-13-450,-2-1 270,1-4-179,1-8-1,-3-2 180,8-13 180,-12 7 90,1-1-90,-11 3-90,7 0 450,-7-1-270,3 2 0,-8 8 360,-1-3 0,-12 2-181,-3 1 1,-4 1-90,1 4-90,5 0 180,3 4-809,6 1 89,5 9-1259,4-4 1799,4 4 0,1-5 0,4 0 0</inkml:trace>
  <inkml:trace contextRef="#ctx0" brushRef="#br0" timeOffset="150715">16217 3563 7533,'0'-10'0,"4"5"449,-3-3 361,3 3-360,-4 0-90,0 0-91,-4 1-89,-1 3-180,-5-3 0,-3 4-90,-2 0 0,1 4 0,5-3-89,0 8 89,8-4 0,-7 4 0,7 0 90,-7-4-90,7 8 90,-3-11 0,8 10 0,1-2 0,8 0 0,-2-1 0,2 0 0,1-8 0,-4 3 0,3-4-90,5 0 90,-7-4-90,7-2 90,-9-7 0,1-6 0,-1 0 0,-4 0 90,-1 6 0,0 3-90,-3 1 449,3 0-269,-4-5 0,0 8 90,0-2-180,0 8 90,0 0 0,-4 0-180,3 0 180,-3 4 0,4 1-90,0 9-90,0-4 90,0 3-1,0 5 181,0 2-180,0 8 90,0 4-90,4 1 90,-3 12-180,8-1-313,-8 6 133,3-12 180,-4-6 180,0 4-270,4-6 90,-3 3 90,3-6 0,-4-5 89,0 10-179,0-10 674,0 8-584,-4-20-180,3 8 270,-7-12-450,-2 2 360,4-8-360,-6 0 0,2-8 0,-8-6 180,2-6-90,-1-3-359,3 1-91,4-6 630,1 7-90,4-1-270,5 5 540,0 5-90,5-5-90,0 7 90,8-3 0,6-1-3367,-4-1 3252,3 2-1584,-9 7 1430,5-2-7,-4 3 186,8-4-1259,0-5 1259,6 0 0,0-1 0,-1 2 0</inkml:trace>
  <inkml:trace contextRef="#ctx0" brushRef="#br0" timeOffset="152782">16561 3228 7533,'-9'5'809,"4"3"-449,1-7 450,4 7-91,0 2 1,0 4-540,0 1 179,0-2-3391,0 1 3212,0-4-442,0 7 621,0-2 1,4 8 630,1 21-721,0-15-269,-1 15 180,-4-26 0,0 1-90,0-1 0,4 1 3186,-3 8-3289,3-7 854,-4 11-751,5-3-3367,-4-3 3432,3 2-335,-4 0 90,0-2 0,4 7-89,-3-13-451,3-1 540,-4-9-630,0-4 3483,4 0-2943,-3-5-2159,3 0 1620,-4-5-91,5-8 810,-4-2 0,7-8 0,-3 4 0</inkml:trace>
  <inkml:trace contextRef="#ctx0" brushRef="#br0" timeOffset="153807">16766 3256 10321,'40'5'1709,"-1"-1"-1439,-17-4-180,-5 0 90,9 0 0,-12 0-180,1-4 0,2 3 90,-6-3-180,10 4 0,-9 0 90,5-4-3277,-7 2 2622,-5-2 404,3 4 72,-3 0-541,5 0 540,-5 0 90,-1 0-1259,0 0 2907,-3 4-2637,-1 2 719,-1 3 360,-7 0 0,-2 1 0,-4-1 0</inkml:trace>
  <inkml:trace contextRef="#ctx0" brushRef="#br0" timeOffset="154348">16840 3302 7533,'-10'0'899,"2"0"271,4 0-541,3 0 271,1 8-451,1-6-89,3 11-180,0-8 180,5 4 90,6 5-270,-5-4-180,7-1 179,-7 0-269,4-4 90,0 0 90,-1 3-359,-2-3 179,2 1-180,1-2 180,-4-4 0,-1 4-270,0-3-90,-4 7 180,0-7 1,-1 12 89,-4-11 180,0 10-90,-4-7 0,3 0-180,-12 8-90,3-3 270,-4 5 0,-4 2-269,4-2-1,-17 7 450,9-6-360,-9 6 540,12-8-180,5 5 0,0-9 0,9 2-1,-3-6 91,7 3-180,-3-4 180,4-1 180,8 0-180,-6-3-90,10 4 270,-6-5-90,3 0 179,4 0 91,6 0-360,-4 0 180,7 0-90,-12 0-91,4 0 1,-5 0-180,5 0 360,0 0-180,5-5 0,-1 4-360,-3-3 90,-6 4 0,-1 0 180,-7 0-630,8 0 271,-8 0 89,7 0-810,-7 0 361,3 0 359,0 0-1439,-3 0 449,4 0 901,-1 0 359,-3 0 0,3 0 0,-4 0 0</inkml:trace>
  <inkml:trace contextRef="#ctx0" brushRef="#br0" timeOffset="155018">17185 3637 8972,'-5'0'719,"1"0"181,4 0-810,0 4-90,0-3 180,0 7 0,0-6-90,0 2 0,0 4 0,0-2 179,0 8-269,0-1-180,0-7 270,0 7-90,0-8-179,0 0-631,0 3 270,0-7-359,4 3 179,-3-4 450,7 0-359,-7-4 179,7-1 450,-7-4 0,7-5 0,-3 0 0</inkml:trace>
  <inkml:trace contextRef="#ctx0" brushRef="#br0" timeOffset="155241">17194 3470 7533,'-5'0'1619,"1"0"-1619,4 0 629,0 4-89,4-3-450,1 3 0,0 0 0,-1-3-360,0 3 90,1 0 270,0-3-1079,-1 8 179,0-8 630,2 7 180,-1-7 0,-1 3 0,-4-4 0</inkml:trace>
  <inkml:trace contextRef="#ctx0" brushRef="#br0" timeOffset="155864">17389 3209 7533,'0'-5'0,"0"1"719,0 4 1,0-4-450,0 3 719,0-3-719,4 4-180,-3 0 2518,3 0-2248,-4 4 90,0-3 0,0 7-180,0-7 179,0 7 271,0 2-540,0 0 90,0 3-90,0-3-1,0 3 1,0-3 0,0 8 0,0-8 0,0 8 0,0-4-270,0 5 180,0 8-180,0-2 180,0 3-90,0-6-180,0-3 90,0 4 0,0-4 90,0 16-90,0-5 90,0 16 0,0-16 0,0 1-90,4-13 90,-3 1 0,3 8-90,-4-2 90,5 3 0,-4-10 0,3-4 0,-4-9 0,0 3 0,0-3 0,0 0 0,0 4 0,0-8-180,0 7 180,0-7-3277,0 3 348,0-12 2569,4 6-1349,-3-11 1709,3 8 0,0-4 0,1 0 0</inkml:trace>
  <inkml:trace contextRef="#ctx0" brushRef="#br0" timeOffset="161735">17910 3563 7533,'-5'5'1079,"1"-1"-629,4-4 0,4 4 179,1-3-269,9 3 180,-4 0-270,3-3 449,1 4-539,0-5 0,1 0 90,7 0-90,-7 0 0,8 0-1,-5-5-89,-3 4 360,7-3-540,-7 0 90,4 3 0,-6-3 180,-3 4-450,-1 0 180,0 0 90,0 0-719,-3 0 449,2 0 90,-7 0 0,7 0-899,-7 0-1,7 0 900,-2 0-1349,-1 0 720,-1 0 809,0 0 0,1 4 0,5 1 0</inkml:trace>
  <inkml:trace contextRef="#ctx0" brushRef="#br0" timeOffset="162380">19082 3079 7623,'0'-5'1169,"0"1"-539,0 4-450,0 8 269,0-2-179,0 8 270,0-1-360,0 1 0,0 1 89,0 2-359,4-2 360,-3 8 0,4 5-270,-5-4 180,0 3-1979,0 21 900,0-14 134,0-7 0,0 0-494,0 1 1259,0-10 0,-5-4 0,0-5 0</inkml:trace>
  <inkml:trace contextRef="#ctx0" brushRef="#br0" timeOffset="162726">18868 3572 7533,'-5'0'0,"1"0"0,0 0 359,3 0 1800,-3 0-1529,16 0-90,3 0-361,9 0 181,-1 4 0,-4-3-180,-1 3 180,9-4 0,-2 0-360,11-4 359,-3 3-539,0-7 91,8 3 89,-15-1-90,5 2 180,-13 4-900,1 0 180,8 0 450,-11 0-1079,10 0 540,-16 0 179,4 0-1349,-5 4 1439,1-3 450,-5 8 0,-1-8 0,-4 3 0</inkml:trace>
  <inkml:trace contextRef="#ctx0" brushRef="#br0" timeOffset="163178">19026 3804 7533,'-5'6'1079,"1"-2"-899,4-4-270,0 0 90,0 4 360,4-3 0,1 3-180,5 0-1,-1-3 181,0 3-180,1-4 0,-1 0 0,4 0 0,-2 0 0,2 0 0,-4 0-180,9 0 359,-2 5-539,2-4 270,-4 3-359,-5 0 179,0 1 90,-4 8-90,0 2 90,-10-1-90,0 0 90,-4-5 0,0 0-90,-1 5-90,1-4 90,-9 12 90,11-11 0,-9 7 0,10-9 0,1 0-90,1-3 360,4 2-90,0-7 0,4 7 0,-3-7-91,8 3 631,0-4-540,1 0 630,29 0-721,-16 0-448,22-4-1,-17 3 270,-9-3-1169,3 4 89,-3-4-629,9-1 1350,-8 0 449,2-4 0,-8 0 0,0-5 0</inkml:trace>
  <inkml:trace contextRef="#ctx0" brushRef="#br0" timeOffset="165726">19818 3321 7533,'-11'0'270,"3"4"539,4 1-449,3 0 90,-7 8-270,7-7-1,-3 7 1,4-8-90,-5 4 90,4-4 0,-3 8 0,4-2-90,0 6 180,0-6-90,-4 6-90,3 6 89,-3-3 1,4 7-270,0 0 90,0-6 180,0 2-450,0 3 181,0-14-1,0 10 0,0-9 180,0-3-90,4 4-450,-3-5 270,7 0 0,-3 1 0,1-1-360,2 0 1,-3-3-271,4 2 360,-3-7 91,2 3 89,-3-4-360,0-4 270,3-1 360,-2-5 0,3-3 0,0-2 0</inkml:trace>
  <inkml:trace contextRef="#ctx0" brushRef="#br0" timeOffset="166525">19985 3367 7713,'0'5'179,"4"4"91,-3-8-180,8 7 0,-8-3 180,7 4 0,-7-3 180,11 6-1,-1-2-359,3 9 90,4-5 180,-4 4-180,1-8-270,2 8 450,-2-4-450,8 5 90,-8-5 90,2 0-270,-7-5 180,-1 1-450,4 3 180,-3 1-179,8 1 179,-12-2 90,7-3 0,-12-5-180,7 3 90,-7-7 90,3 3-809,0-4 539,-3 0 450,7-8 0,-6-2 0,2-9 0</inkml:trace>
  <inkml:trace contextRef="#ctx0" brushRef="#br0" timeOffset="166779">20292 3321 7533,'-6'4'270,"-2"-3"179,7 7-179,-7-7 0,7 3-180,-7 5 180,2-3 90,-3 11-270,4-6 539,-7 15-449,5-14-90,-6 14 90,4-3 0,0-3-270,-1 3 180,1 3-360,0-6 90,0 4-629,4 6-541,5-9 811,5-1 89,4-4-270,0-15 181,0 3 539,1-4 0,-1 0 0,0 0 0</inkml:trace>
  <inkml:trace contextRef="#ctx0" brushRef="#br0" timeOffset="167225">20348 3563 7533,'5'0'539,"-1"4"-359,-4 1 90,0 0-90,0 3 0,4-7 90,-3 8 90,3 0-181,-4 1 181,0 8-90,0-4-270,4 1 180,-3 2-270,3-2 0,1-1 90,-4 0 180,3-9-720,0 3 181,-3-3-631,7 1 810,-7-2-90,3-4 0,1-4 91,-4-2-541,3-7 90,0-2 361,-3 1 89,3 1 180,-4-1 0,4 0 0,-3-1 0,3 2 0,0 3-90,-3 5 629,4-3-179,-5 7-180,0-3 90,4 4 270,-3 0-1,7 0-179,-7 0-90,3 0 450,0 0-451,2 4-179,-1-3 180,3 7-90,-3-7-180,0 8 90,4-4 0,-4 4 0,0-4 0,3 8-270,-3-3 90,1 4-540,2 0 361,-7-5-91,7 0-450,-7 1 360,7-5-809,-2 3 719,3-7 540,-4 3 0,3-4 0,-2 0 0</inkml:trace>
  <inkml:trace contextRef="#ctx0" brushRef="#br0" timeOffset="167578">20673 3553 7533,'0'-5'1169,"-4"1"-899,3 4 2069,-3 0-2160,16 0 1,-8 0 90,12 0-90,-15 0-450,7 0 270,-2 0 0,3 0 90,0 0-1079,0 0 449,1 0 270,-1 0-1889,5 0 1710,-4 0 89,3-4 360,-3 3 0,-1-3 0,0 4 0</inkml:trace>
  <inkml:trace contextRef="#ctx0" brushRef="#br0" timeOffset="169290">21046 3349 7982,'0'13'720,"0"2"-630,0-1 360,0 4-1,0 0-179,0-2-90,0 5 0,0-10-90,0 6 90,0-2 0,0 3-90,0 5-90,0-3 0,0 3-180,0-5 180,0 1-90,0-5 270,0 4-450,0-4 180,0 1-90,0-2-90,0-4 90,0 1 90,0-1-89,0 0-631,0-3 360,0-2 180,4-4 1,-3 0-361,3 0 90,0-4 270,-3-6-89,3-4 359,-4-1 0,4-6 0,2 1 0</inkml:trace>
  <inkml:trace contextRef="#ctx0" brushRef="#br0" timeOffset="169843">21064 3377 7533,'0'-6'-270,"0"-2"540,0 7 1169,0-3-1349,4 12 270,-3-6-270,4 11 89,-5-4 1,0 1-90,0 4 90,0 3 90,0 3-270,0 0 0,0-3-90,0-3 270,0-4-360,0 3 0,4-3 270,-3-1-180,3 0-90,-4 1 270,4-5-90,-3 3-180,7-7 90,-2 7 90,-1-7-269,7 4 179,-6-5 90,8 0-180,-5 0 180,0-5 0,1 0-90,-1-4 0,0 0 0,1 3 90,-1-2 90,-4 3-90,3-8-90,-2 2 90,3-2 0,-4 3 0,3 1 0,-3 0 90,1-5-180,-2 4 90,0-3 90,-3 3 180,3 1-90,0-8-180,-3 9 269,3-8-89,-4 11-90,0-1-90,0 2 0,0 4 180,0-4-180,0 3 450,0-3-450,0 12 90,0 3 0,0 3-90,5-1 0,-4 1 90,3-4 90,-4 4-180,0-1 90,0-3 0,4 4-180,-3-5 180,7 0-90,-7 1-360,8-1 270,-4 0-90,0 1 180,3-1-1259,1 0 989,2-4 90,2 0-540,-3-1 271,-5-3 179,3 3-720,-3-4 990,4 0 0,-3 0 0,-2 0 0</inkml:trace>
  <inkml:trace contextRef="#ctx0" brushRef="#br0" timeOffset="170383">21502 3591 8342,'0'13'810,"0"-3"-540,0 4-180,0-9 179,0 7-179,0-10 0,0 15 90,0-11-360,0 3 180,0 0 0,0-4-629,4 4 449,-3-4 0,3 4 90,-4-8-1259,0 3 1079,4-4-540,-3 0 810,3-4 0,1-6 0,0-4 0</inkml:trace>
  <inkml:trace contextRef="#ctx0" brushRef="#br0" timeOffset="170590">21493 3405 7982,'0'5'990,"0"3"-900,4-7-90,-3 7-90,3-7 90,0 8-180,-3-8 270,7 3 0,-7-4-540,8 4 360,-8-3-360,7 3 271,-7-4-1,3 0 180,0 0 0,-3 0 0,8 0 0,-4 0 0</inkml:trace>
  <inkml:trace contextRef="#ctx0" brushRef="#br0" timeOffset="171713">21706 3181 8342,'0'5'540,"0"0"-270,0-1 0,0 1-90,0 0 179,4 3-179,-3-3 0,7 5 450,-3 3-450,5-2 179,3 10 1,-7-5-180,7 2 0,-8 0-90,0-4 90,3 1 0,-7 2 0,8-6-270,-8 6 270,3-2-180,0-1-90,-3 4 90,3-4 0,-4 5 90,4 0-270,-3-1 180,4 1-90,-5-1 90,0 1-180,-5 12 90,0-9-450,0 13 270,-3-16 90,7 8 1,-8-7-721,8 7 1,-7-3-451,3-5 541,0-1 359,1-9 450,0 0 0,-2-3 0,-3-2 0</inkml:trace>
  <inkml:trace contextRef="#ctx0" brushRef="#br0" timeOffset="172556">21836 2986 7713,'-5'-5'719,"1"1"-539,4 4 720,0 0-721,0-5 1,0 4 90,4-3-90,-3 4 90,11 0-90,-5 0 90,6 0-90,1 0-1,4 0-179,2 0 90,3 0-719,-1 0 269,-6 0 180,1 0 90,-7 0-899,-1 0 359,-4 0 270,3 0-1259,-2 0 1169,-1 0 450,-1 0 0,-4 0 0,0 0 0</inkml:trace>
  <inkml:trace contextRef="#ctx0" brushRef="#br0" timeOffset="172717">21948 2977 7533,'-9'0'-180,"3"4"180,2-3 629,4 7-179,0-3-90,0 5-180,-4-1 90,3 4-180,-3-2 90,4 10-1,0-9 271,0 22-270,0-21-90,0 17-270,0-19 90,0 6 90,0-2 180,0-1-1529,0-1 1349,0 5 0,4-7 0,1 7 0</inkml:trace>
  <inkml:trace contextRef="#ctx0" brushRef="#br0" timeOffset="175075">22246 3349 8072,'0'-6'1350,"0"2"-991,0 4-179,4 0 0,-3 0-270,7 0 270,-7 0 0,7 0 0,-2 0-90,3 0 90,0 0 0,1-4-90,-1 3 90,4-3 89,6 4-269,1 0-90,-2 0 180,0 0-90,1-4 0,0 3-90,0-3-449,-2 4 269,-6 0 90,2 0 90,-4 0-719,1 0 449,-5 0 90,3 0-360,-7 0-89,7 4 449,-6-3 270,2 7 0,-4-7 0,0 3 0</inkml:trace>
  <inkml:trace contextRef="#ctx0" brushRef="#br0" timeOffset="175717">22255 3423 7533,'-5'0'359,"1"0"-718,4 0 359,0 4 0,0-3 0,0 3-90,0 1 899,4 0-719,-3 0 540,3-1-270,0 0-180,-3-3 89,7 7 91,-6-7-90,6 8 0,-3-4-360,0 0 270,3 3 0,-2-7 90,3 8-450,0-4 180,1 0 0,-1-1 0,0 0 0,0-3 90,1 3 0,-1-4-270,0 5 180,1-4-90,-1 3 90,0-4-90,1 0 0,-5 4 90,3-3-180,-7 3 180,3 0 0,-4-3 0,0 7-90,0-7 90,0 8 0,0-4 0,0 4 0,-8 5-90,2-4-90,-8 3 0,-3 5 90,5-7-90,-13 15 270,13-10-180,-5 2 0,7-4 90,1-5 0,0 5-89,-1 0-91,1 0 90,4 0 90,-3-9-90,6 7 0,-6-9 90,7 9 90,-3-11-180,4 7 90,0-7 90,0 3 90,0 1-90,0-4 719,0 3-809,4-4 90,-3 0 0,7 0 180,-2 0-90,3 0 0,0 0 89,1 0 1,-1 0 0,8-4 0,-1 3 0,3-8-90,-2 8-270,-2-3 270,3 0-90,-3 3-90,7-3 0,-11 4-90,11 0-180,-8 0 360,1 0 0,-2 0-630,-8 0 90,8 0 270,-11 0-539,10 4 269,-7-3-1799,5 7 1890,-5-7-271,-1 3 90,-4-4 270,4 0 270,-3 0 0,3 0 0,-4 0 0</inkml:trace>
  <inkml:trace contextRef="#ctx0" brushRef="#br0" timeOffset="178997">22739 3823 7083,'0'5'809,"0"-1"181,0 5-720,0-3 0,0 3-90,0-1-1,0-2-269,0 3 270,0-4-90,4 3 90,-3-2-270,3 3 270,-4 0-90,0 0-270,0-3 180,5 2-90,-4-3 180,3 0-360,-4 3 180,0-2-89,4-1-1,-3-1 180,3 0-360,0-3 180,-3 3 0,3-4-180,-4 0-90,5 0 271,-4 0-271,3 0-90,0-4-89,-3 3 629,3-11 0,-4 5 0,0-6 0</inkml:trace>
  <inkml:trace contextRef="#ctx0" brushRef="#br0" timeOffset="179226">22702 3665 9062,'0'-5'-270,"0"1"270,0 4-90,4 0 0,-3 0-180,3 0 180,0 4-90,-3-3 270,4 3-539,-1-4 179,1 4 180,0-3 90,-1 3 0,0-4 0,1 0 0</inkml:trace>
  <inkml:trace contextRef="#ctx0" brushRef="#br0" timeOffset="180174">22693 3237 9691,'9'0'360,"-4"0"-450,3 0 360,-2 0-450,3 0 180,-4 0 0,3 0-180,-3 0 90,5 0 0,-1 0-1529,13 0 450,-10 0 539,6 0 630,-10-4 0,-3-1 0,5-5 0</inkml:trace>
  <inkml:trace contextRef="#ctx0" brushRef="#br0" timeOffset="180435">22879 3051 7533,'4'-5'0,"-3"1"0,3 4-180,0-4 0,-3 3 540,3-4-180,-4 10-180,0-4 989,0 11-809,0-10 360,0 10-271,0-6 91,0 3-90,0 8-90,0-5 0,0 5-90,0-3-90,0-4 180,-4 4 0,3-1-720,-3-3 270,4 12-719,4-10 539,-3 5 90,3-8-809,1 1 1169,0-1 0,4-4 0,0-1 0</inkml:trace>
  <inkml:trace contextRef="#ctx0" brushRef="#br0" timeOffset="181984">23204 3321 8162,'-5'0'900,"1"0"-810,4 0 180,-5 4-90,4-3-180,-3 7 89,0-3 91,3 5-270,-7-1 270,7 0-90,-3 1 90,0 3-180,-1-3 180,0 4-180,1-1 180,0-2 0,-2 10-90,1-5 0,1 7 0,0-9 0,3 4 90,-3-4-270,4 5 180,0 7-1,0-5-268,0 6 269,0-8-1,0-1-178,0 1-91,0-1 270,4 1-90,-3 0-360,3-1 180,0 1 0,-3-5-270,8 0 270,-8-5 0,7 0 1,-3 1-541,4-5 360,-4-1 0,3-4-179,-3 0 179,4 0 0,1 0 0,-5 0 360,3-4 0,-3-5 0,5-6 0</inkml:trace>
  <inkml:trace contextRef="#ctx0" brushRef="#br0" timeOffset="182325">23343 3432 7533,'-5'0'449,"1"0"-269,4 0-360,0 5 540,4-4-180,-3 7-90,3-3 630,-4 4-361,5 1-179,-4-1 0,3 0 360,-4 0-180,4 1 89,1 3-179,0-7 0,3 7-90,-2-4 0,3 1 180,4 12-360,-2-10 0,2 5-360,-8-8 180,4 1 180,-8-5-90,7 3-540,-3-3 361,0 5 89,4-1-720,-4-4 271,4 3 359,-4-7 0,4 8-899,0-8 809,-3 3-90,6-4-270,-6 0 720,-1 0 0,3-4 0,-3-1 0</inkml:trace>
  <inkml:trace contextRef="#ctx0" brushRef="#br0" timeOffset="182593">23567 3414 7533,'-9'0'2338,"3"-4"-2428,2 3 90,4-3 90,-4 8-180,3 1 180,-7 8-449,3-2 269,-5 2 90,1 5 539,-13 14-449,10-10 0,-10 12-270,9-19 90,2-1 90,-2 4 90,4-4-90,-5 9-90,8-7 180,-6 5-899,10-10 449,-6 2 180,7-4-90,-3 1-629,4-1 449,0 0 0,0-3-89,0 2 539,4-7 0,1 7 0,5-3 0</inkml:trace>
  <inkml:trace contextRef="#ctx0" brushRef="#br0" timeOffset="183130">23604 3600 7533,'-5'0'1529,"1"0"-1709,4 0 0,4 4 90,-3 14-180,3-6 810,-8 14-360,3-12-90,-7 9 270,2-3-270,1 2 89,-3-7 181,7 2-180,-3-6 0,4 2-90,0 1-180,0-4 90,0-1 90,0 0-720,0-8 271,0 3-631,4-4 720,-3 0 90,7-4-539,-3-2 269,5-3 90,-5-4 0,3 2 1,-3-6 359,5 2-90,-1-3 360,0-1-270,-4 5 0,4 0 269,-8 9 271,3-3-90,0 3 449,-3-5-359,3 5-270,0 1 180,-3 4-181,4-4 1,-5 3 90,4-3-270,-3 4 90,7 0 0,-7 0 0,3 0 0,0 0 179,-3 4-269,8-3 90,-8 7 90,7 6-180,-7-3 90,3 6-90,-4-7 90,4-1-180,-3-4 90,8 8-180,-8-7-90,7 7 90,-7-3 0,3-5-720,0 3 361,-3-7 89,7 7-899,-2-7 539,3 3-899,0-4 989,-4 0 181,4 0 449,-4 0 0,0 0 0,3-4 0,-3-1 0</inkml:trace>
  <inkml:trace contextRef="#ctx0" brushRef="#br0" timeOffset="183448">23874 3563 7533,'0'-6'539,"0"2"1,0 4-270,4 0-180,-3 0 1079,3 0-899,0 0 270,-3 0 179,8 0-539,-8 0 0,7 0 180,-3 0-360,0 0 180,4 0 0,-8 0-90,11 0-180,-6 0-720,12 0 450,-12 0 180,7 0-1349,-4 0 720,1 4 269,4-3 180,-5 4 360,-4-5 0,3 0 0,-2 0 0</inkml:trace>
  <inkml:trace contextRef="#ctx0" brushRef="#br0" timeOffset="184766">24265 3451 7533,'0'-5'-1350,"0"1"1081,0 0 269,0 3 0,0-4 0,0 1 0,0-1 0</inkml:trace>
  <inkml:trace contextRef="#ctx0" brushRef="#br0" timeOffset="185060">24265 3423 7533,'-5'0'-1619,"1"0"2878,4 0-1169,-4 0 180,3 0 179,-4 0 1,5 4-90,0-3-450,5 8 180,-4-8 180,3 11-180,-4-6 0,0 8 0,0-5 90,0 4 89,0 6-269,0 5 90,-4-1 0,3 0-90,-8 0 90,8-3 0,-7 6-180,7-6 180,-7 3 0,7-5-180,-8 5-90,8-3 270,-3 3-90,0-5-270,3 1 1,-7 4 269,7-8-450,-3 3 90,4-5-180,0-7 181,0 7-181,0-12 90,4 3 90,-3-4 1,3 0 89,0-4 270,-3-1 0,7-5 0,-2-3 0,3-2 0</inkml:trace>
  <inkml:trace contextRef="#ctx0" brushRef="#br0" timeOffset="185764">24256 3516 7443,'-5'-9'0,"0"4"-270,5-4 0,0 8 270,0-7-270,5 7 180,-4-3 0,3 4 540,0-4-360,-3 3 450,3-3-270,-4 4 89,0 0-179,0 4 180,0-3-180,0 7 90,0-3 90,0 4-360,0 1 0,0-1 179,0 0-89,0 1-90,0-1 0,0 0 180,0 5-180,-4-4 90,3 4 0,-3-5-180,4 0 0,0 0 180,-4 1-90,3 3 90,-4 6-360,5-4 360,0 3-90,0-9-180,0 0 1,5-3 179,-4 2-90,3-7 0,0 7 90,1-7-180,0 3 180,8-4-180,-7-4 90,11-1-90,-6-4 90,2-1 90,-4 1-90,-3 0 90,2 0-90,1-1 90,2 1 0,2 0 0,-4-1-90,1 1 0,-5 0 270,3-1-270,-3 1 90,5 0 0,-5 0 90,3-1-90,-7-3 0,7-2 0,-7 1 0,4 0 180,-5 5 90,0 0-270,0 4 270,0-4-180,0 8 90,-5-7 89,4 7-89,-3-3-270,4 4 0,-4 0 180,3 0-180,-3 0 180,4 4 0,-4 1-90,3 0 0,-3 4 450,-1 4-360,4 3-90,-3 2 90,4-4-90,0-5-90,0 0 90,0 1 90,0-5-180,0 3-90,4-3 270,-3 4-90,8-3-360,-8 2 360,7-3-449,-3 4 179,0-3 90,4-2-630,-4 0 360,4-3 181,0 7-631,1-7 900,3 3 0,2-4 0,3 0 0</inkml:trace>
  <inkml:trace contextRef="#ctx0" brushRef="#br0" timeOffset="186727">24628 3684 8342,'0'9'630,"0"-4"-360,0 3-180,0-3-90,0 1 180,0 2-1,0-3-89,0 4-180,0 1 1,0-1 268,0 0-89,0 1-270,0-1 180,0 0-89,0 0-91,0-3 90,0 2 90,0-3-540,0 4-1259,0 1 1439,0-5 180,0-1-90,0-4 270,4 0 0,-3-8 0,3-3 0</inkml:trace>
  <inkml:trace contextRef="#ctx0" brushRef="#br0" timeOffset="186960">24656 3544 7533,'-5'0'2428,"1"0"-2338,4 0-90,0 4-1799,4-3 1529,-3 7 91,3-7 179,-4 4-90,0-1 90,0-3 179,0 3 1,0 0-270,0-3-629,0 7 179,0-7 540,0 8 0,4-8 0,1 3 0</inkml:trace>
  <inkml:trace contextRef="#ctx0" brushRef="#br0" timeOffset="187459">24739 3358 7533,'0'-9'449,"0"3"-269,0 2 0,0 4 0,4 0-180,-3-4 0,3 3 270,0-3 0,2 4 270,3 0-271,0 4-89,1-3 270,-1 7-90,0-2-180,-4-1 0,4 3-1,-4-3 1,4 0 0,0 4-90,-3-4 0,2 4 90,1 5-270,-3-4 270,7 3 0,-8-3-270,0 3 180,-1-3 0,0 8 0,-3-3-90,4 3 0,-5 9-180,0-6 0,0 10 360,-5 1-720,0-2-184,0 6 544,-3-8-899,3 0-2,-5 12-88,-3-1 629,3 0 540,0-4 0,-2-16 0,1 4 0</inkml:trace>
  <inkml:trace contextRef="#ctx0" brushRef="#br0" timeOffset="298489">3126 5079 7533,'-5'14'629,"1"4"181,4 1-1,0 4-179,-4 9-360,-1 6-180,-1-4 90,-2 2 0,3 8 0,0-12-234,-4 13 144,4-5-90,-4-13-90,4 12 90,-3-3-90,2-9 0,-3 21-180,0-22 0,-1 18-90,1-14-90,-4 6 361,6-12-1,-5-5 144,11-10 35,-3-5-178,4-4 358,0 0 181,8-4 360,19-1-630,-4-5-1,12 5 451,-12-3-360,-4 7 0,4-7 269,4 7-89,-2-8-540,3 8 90,-5-3 90,-5 4-360,1 0 180,4 0-89,-4 0-1,8 0-1170,-11 0 181,5 0-720,-10 0 1889,2 4 0,-4-3 0,1 3 0</inkml:trace>
  <inkml:trace contextRef="#ctx0" brushRef="#br0" timeOffset="298950">3833 5088 7533,'-14'0'0,"4"4"0,-3 1 0,3 5-360,-3 3 810,-5 6 89,-2 9-449,2-4 810,4 8-450,5-13-181,0 8 541,-1 13-180,5 9-606,1-17 1,0 1 199,3-2 1,1-1-135,-2 1 0,0-2-3139,2 14 2869,0-2-1049,0 3 779,4-16 180,1 15-630,4-27 361,-3 2 269,2-9 90,1-4-732,1 3 192,4-7 271,-1 3-451,1-4 900,5-4 0,-1-1 0,1-4 0</inkml:trace>
  <inkml:trace contextRef="#ctx0" brushRef="#br0" timeOffset="299457">4028 5237 7533,'-15'5'899,"2"-1"-899,13 0 1349,-8 6-359,2 8-271,-12 14-539,8-2 31,3-2 1,1 1-122,0 13-360,7 8 0,3 0-90,6-6 225,-1-4 0,5-7-88,18-23 133,6-6-90,4-17 180,4-7-90,-8-12 180,-9 11 0,-3-9 179,-12 7-179,-3-2 90,1-2-3457,-11 8 3545,7 1 200,-6-9-468,2 2 180,-13-7-150,-9 8-210,-3 6 270,-10 4 0,7 1 2942,-4 6-3302,0-5-89,0 11 179,1-3 0,3 4 270,-3 0-270,7 8 90,6-2 270,1 12 0,12 5-180,-3 6 180,4 8-180,0-8 179,4-7 91,1-4-180,13-3-180,2-5-809,28-2 539,-19-12 180,15-1-629,-26-4 449,1 3-360,4-6 720,-4 6 0,4-8 0,-4 5 0</inkml:trace>
  <inkml:trace contextRef="#ctx0" brushRef="#br0" timeOffset="299780">4326 5116 7533,'0'-5'1709,"4"-3"-900,2 7-89,3-3 539,0 8-269,5 1-1,0 8-269,9 6-541,-8-4 91,3 7-90,-9-12 0,5 8-3392,0-8 3302,1 8-122,4 14 1,0 4 301,-4 9-383,2-2 0,-4 1 113,-8-1-90,-5-10 180,-5 10-2204,0-20 2204,-4 16 0,0-15 944,-1 4-1663,-3 8-1530,-6 2-540,-5 5 1260,1-10 1439,4-11 0,1-8 0,4-5 0</inkml:trace>
  <inkml:trace contextRef="#ctx0" brushRef="#br0" timeOffset="300423">5052 5358 7533,'-9'0'359,"4"0"-179,-3 0 1080,7 0 1078,-4 0-1798,18 0-180,2 0-90,13 0-180,4 0-90,-3 0 180,-1 0-990,-5-4 270,-1 3-1169,2-8 900,-5 8 269,-1-3 180,-13 4 360,-1 4 0,-4 6 0,0 4 0</inkml:trace>
  <inkml:trace contextRef="#ctx0" brushRef="#br0" timeOffset="300608">5090 5590 7533,'0'6'3276,"4"-2"-1695,5-4-1221,10 0 0,4 0-450,9-4-900,5-6 540,10 0 450,-12 1 0,4 0 0,-15 4 0</inkml:trace>
  <inkml:trace contextRef="#ctx0" brushRef="#br0" timeOffset="332987">7946 5386 7533,'-9'0'539,"3"0"181,2 0 1439,4 0-1710,4 4-269,6-3 180,4 7 0,9-7-270,-3 8 0,6-8 0,-6 3-90,3-4 180,4 0-90,-2 0 180,7 0-270,-9-4-90,4 3-180,-12-4 90,3 5 90,-13 0 0,3 0-810,-3 0-1078,0 0-901,8 0 2879,-7 0 0,3 0 0,-5 0 0</inkml:trace>
  <inkml:trace contextRef="#ctx0" brushRef="#br0" timeOffset="333620">8950 4846 7533,'-10'-5'-540,"2"1"1709,8 4-809,0-4-90,0 3 989,0-3-449,0 33-450,0-10-181,0 22-89,0-19 90,0-7 90,0 2-180,0 2 90,0 5-3457,0 0 2982,-4-2-84,3-3 199,-8 0 0,4 3-360,-4 2 1,4 0 359,1-6-990,4-4 3250,0-5-2350,0 0-809,0-3 1079,0 2 0,0-7 0,0 3 0</inkml:trace>
  <inkml:trace contextRef="#ctx0" brushRef="#br0" timeOffset="333967">8643 5367 7533,'-5'0'-180,"1"0"899,4-4 1,0 3-360,0-3-90,4 4 179,1 0-269,5 0 0,-1 0 180,0 0 0,0 0-90,1 0 89,7-4-89,-5 3-360,5-3 540,1 4-360,6-5 0,9 0 90,-4 0-270,-2 1 180,-9 4-90,1 0-630,4 0 180,0 0-89,-3 0 269,2 0-989,-8 0 269,5 0-359,-5 4 360,-4 5 989,-6 2 0,-4 2 0,0-3 0</inkml:trace>
  <inkml:trace contextRef="#ctx0" brushRef="#br0" timeOffset="334403">8811 5488 7533,'-15'5'809,"2"4"-179,3-8-180,5 3-181,1-4 91,4 4-180,0-3 180,0 3 0,8 0-360,-1-3 0,10 7 180,-2-6 89,-1 2-179,12 0 90,-14-3-360,14 3 270,-7 0 0,-3-3-270,1 7 90,-4-2 90,-6 3-269,1 0-1,-8 9 90,0-7 0,0 11 90,-8-4 0,-3-2 90,-3 6 0,-8-4-90,11-2 90,-7 1 0,1-3 0,5-4 0,-5 4-90,7-9 540,5 3 359,-3-7-629,7 7 90,-3-7 90,4 3-270,4 1 180,-3-4 0,7 3-90,1-4-1,2 4 91,2-3 180,5 3-270,-3-4-270,8 0 180,-4 0-630,-1 0 270,-3 0-1349,7-4 720,-11 3 449,7-7-1079,-5 7 809,-3-4 720,4 5 0,-5-4 0,0-1 0</inkml:trace>
  <inkml:trace contextRef="#ctx0" brushRef="#br0" timeOffset="335866">9444 5060 7533,'-5'-5'-540,"1"-3"900,-1 7-270,4-3 1079,-7 0-629,3 2-90,0-2-91,-8 8-179,7 10 0,-7 6-3392,3 3 3212,5 0-90,-3-4 360,3 12-270,-5-5 90,1 22 0,0-4 0,4-1-270,0-3 360,5-4-2359,0-10 1909,0 5 2359,5-8-1999,-4-8-810,7 3 181,1-9-991,6-3 1530,16-11 0,-14-1 0,9-7 0</inkml:trace>
  <inkml:trace contextRef="#ctx0" brushRef="#br0" timeOffset="336248">9509 5246 7533,'0'-5'719,"0"1"-449,0 12-270,0-2 540,-4 16 89,3 2-179,-8 13 0,8 1-450,-3-9-90,8 10 90,2-26 270,7 13-90,-3-21-90,8-1-90,-4-8 0,1-1-90,-2-4-90,-3-1 90,-1 1-90,0 0-809,-3-5 449,2 4 270,-7-4 90,7-3 90,-7 6 180,3-19-90,-8 13 180,-5-6 0,-6 10 90,1 3 180,0 5-361,5 1-89,0 4-89,0 0-181,3 0 180,-2 4-90,3-3 90,0 8 90,1-8-630,4 7 1,-5 1 629,4 2 0,-7 2 0,3-4 0</inkml:trace>
  <inkml:trace contextRef="#ctx0" brushRef="#br0" timeOffset="336951">9834 5330 7533,'0'-13'1259,"0"6"-270,-8-9-809,6 14 180,-11-11-180,8 12 0,-4-3 90,-5 0-360,0 3 90,-9 1-180,0 5 0,3 0 90,3 4 0,12 0-180,-4 1-90,4 12 91,0-2 179,1 7 90,4 1-3277,4-8 3162,1-2 25,13-5 180,-3-7-90,12 3 0,-4-9 0,5-9-90,-4-1 90,-10-5 3276,-1 2-3250,-8 0-3303,4-6 3162,-4-1 115,0-2 360,-1-1-91,-7 7 1,6-1-90,-12 12-180,8 1 90,-3 8-90,0 5 180,3 10 3096,-3 8-2710,4 7-476,0 7 269,0-3-89,4-1-483,-3-5 572,3 9-89,0 2-225,-3-15 0,-1 0 45,5 19-90,-5-9 90,0 1-95,0-5 185,-5 4-180,0-6-90,-4-13 180,0-6-180,3-7 0,-6-2-89,2-4 89,-5 0 393,-11 0-483,14-4-90,-14-2-3007,16-7 3077,-7 3-2068,7-4 2178,-4 1-233,5 2 143,4-6 180,1 6-90,4-6 0,0 7-180,0-8-777,24-21 58,-1 10 404,3 2 0,1 1-134,4 5 179,0 0 270,-13 16 270,-8-4 0,8 4 0,-4-4 0</inkml:trace>
  <inkml:trace contextRef="#ctx0" brushRef="#br0" timeOffset="337537">10104 4902 7533,'-5'0'449,"1"4"-359,4-3 360,0 12 180,-5-3 89,4 17-89,-7 2-90,7 8-1,-3 4-179,0 2-270,3-9-143,-3 1 323,0 1-90,3 8 0,-8-1-360,8-3 270,-3-3-545,0 1 185,3 0-899,-3-6 899,4-13-809,0-10 539,0-5-89,4-4-361,1 0 1,4 0 989,1 0 0,-1-8 0,0-3 0</inkml:trace>
  <inkml:trace contextRef="#ctx0" brushRef="#br0" timeOffset="337979">10290 5042 7533,'-9'-4'1439,"4"2"-809,0-2 179,5 0-629,0 3 180,5-3-90,-4 8-91,7-3 181,5 7-180,7-6 90,0 6-360,10-7 90,-14 3-90,15-4 0,-7 0-450,4 0 271,0 0 179,-8 0-270,-7 0-1079,-1 0 179,-10 0 991,7 0-811,-9 4 1080,0-3 0,-9 7 0,-1-2 0</inkml:trace>
  <inkml:trace contextRef="#ctx0" brushRef="#br0" timeOffset="338467">10309 5070 6038,'-14'0'1169,"8"0"-109,-2 0-520,8 0 521,0 0-611,0 4-180,0-3 0,0 7 175,4 1-85,1 2-180,4 2-270,1-4 660,3 1-390,-3-1-293,4 0 23,-5 1 180,1-5-360,3 7 90,-3-10-180,4 11 91,-1-4-3008,-7-3 2892,7 7 115,-12-4-360,7 9 360,-15 2 180,5-1 0,-12-6 1,1 1 3365,-2 0-3160,-3 0-206,3 0 180,2-9-180,4 3 90,-1-7 179,1 8 1,0-4 0,4 4-180,-4-4 90,8 4 90,-3-4-90,4 4 90,4-4 0,-3-1 90,12 0 0,-11-3-270,10 8 89,-7-8 181,5 3-90,7-4 90,-1 0 180,11 0-360,-8 0 0,8 0-450,-7 0-899,3 0 719,-13 0 270,2 4 0,-7-3-539,1 3 269,-2-4 270,0 0-1259,1 4 1529,0-3 0,4 4 0,-4-5 0</inkml:trace>
  <inkml:trace contextRef="#ctx0" brushRef="#br0" timeOffset="338713">10653 5377 7533,'0'5'0,"0"3"0,0-3 0,0 4 0,0 1 1529,0-1-90,0 0-1079,0 1-630,0-5 0,0 7-989,0-6 899,0 4-360,0-6 91,0-4 629,4 0 0,-3-4 0,3-1 0</inkml:trace>
  <inkml:trace contextRef="#ctx0" brushRef="#br0" timeOffset="338917">10672 5293 11670,'4'5'-180,"-3"3"-179,7-7-721,-7 8 181,8-8 719,-8 3-1349,7-4 1529,-7 0 0,3 4 0,-4 1 0</inkml:trace>
  <inkml:trace contextRef="#ctx0" brushRef="#br0" timeOffset="340232">10932 4874 7173,'-5'0'2069,"1"0"-1440,4 0-269,0 4 90,0 6-90,0 4 89,-4 5-89,3 3-180,-3 2 270,4 4-270,0-4-90,0-1 270,0 4-181,-4 2 1,3 12 0,-8 9-270,8-9-3187,-3 3 3252,4-20 25,0 15-90,0-8 90,0 15-90,0-9 90,0-4 90,0-5-180,0-5 90,0-5 0,0-3 3276,0-2-3250,0-4 64,0-3-449,0-2-901,0-4-359,0-8 360,0 1 1259,0-6 0,4 4 0,2-1 0</inkml:trace>
  <inkml:trace contextRef="#ctx0" brushRef="#br0" timeOffset="348476">11239 5330 7533,'-19'0'719,"6"-4"-179,4 3 0,8-3-1,-3 0-179,4 3 540,0-4-541,8 5-179,-2 0-180,8-4 180,-6 3 0,6-3 180,9 0 0,6 3-270,8-3-90,-8 4 90,-2 0-90,-5-4-90,2 3-180,4-3-360,-4 4-449,3 0 539,-7 0 360,-2 0-1259,-4 0 90,-5 0 1349,0 0 0,1-5 0,-1 0 0</inkml:trace>
  <inkml:trace contextRef="#ctx0" brushRef="#br0" timeOffset="348951">12207 4818 7533,'-9'0'0,"-1"0"-360,5 0 180,1 0 1169,0 0-269,3 9 180,-7 1-181,2 13-449,1-4 90,1 4-180,4-4 0,0-1 179,0 13-179,0-1 0,0 12-270,0-5 90,0 0-719,0-4 179,0-1-629,0-12 449,0-3-449,0-3 179,0 0 990,0-3 0,0 1 0,0-7 0</inkml:trace>
  <inkml:trace contextRef="#ctx0" brushRef="#br0" timeOffset="349216">11946 5321 7533,'-4'5'270,"3"-1"89,-3-4 811,4 0-811,8 0 1,-1 0 270,18 4-270,0-3-3637,4 3 3252,2-4-335,-3 0 360,1 0 0,-1 0 0,-5 0-900,-5-4-1728,1 3 2448,-5-3 1729,8 4-2179,-6 0 630,2 0 0,-8 4 0,-6 1 0</inkml:trace>
  <inkml:trace contextRef="#ctx0" brushRef="#br0" timeOffset="349600">12049 5553 7533,'-15'5'1259,"2"0"-899,8-5-180,0 0 0,5 0 269,9 0-269,1 4 0,5-3 0,2 3 0,-7-4 0,16 0-90,-5 4 90,3-3-360,-7 7 0,-3-3-270,-8 9 180,2 0 180,-8 5 0,0-5-179,-8 8-3008,2-11 2802,-8 7-1794,5-4 2359,0-4-1553,-1 3 1463,1-3 180,-4 3 539,2 1 1319,2 1-1678,5-6 2284,4 0-2644,4-8 270,1 3-180,5-4 90,3 0-90,-3 0 89,8 0-89,-4 0 3162,5 0-3432,-4 0 180,2 0 0,-7 0 0,8 0-720,-8-4 181,12-2 359,-11 1-1259,7-3 89,0 3 1350,-11 0 0,9-4 0,-10 4 0</inkml:trace>
  <inkml:trace contextRef="#ctx0" brushRef="#br0" timeOffset="350917">12663 5125 7533,'-5'-4'90,"1"3"179,0-3-89,3 4 360,-4 0-180,1 0-90,-1 0-90,-4 0 0,4 4 89,-8 6-89,7 4 0,-7 0 0,3 4-180,1-3-3212,0 7 3662,-1 27-180,1 1-1315,6-21 1,1-1 1134,-2 17 0,4-9-180,0-10 270,0 5-90,4-9-180,1-2 270,4-1 1728,1-2-2717,3-6 3661,-3 2-2942,4-8-899,-5-1 89,5-4-359,-4 0 629,3 0 630,-3 0 0,-1-4 0,0-1 0</inkml:trace>
  <inkml:trace contextRef="#ctx0" brushRef="#br0" timeOffset="352439">12755 5218 9152,'6'10'989,"2"-1"-629,5 9 90,7 5-270,0 2-270,1 2 449,-2 0-359,1-6 0,-2 5-269,16 10 359,-19-14-810,15 9 180,-17-13-449,2-8 179,3 4 1,-3-9 359,-2-1 180,-8-4 270,4-4 0,-4-5 0,4-6 0</inkml:trace>
  <inkml:trace contextRef="#ctx0" brushRef="#br0" timeOffset="352662">13044 5163 7533,'-5'-6'899,"-4"2"-449,8 4-90,-7 0 269,3 0 1,-13 9-450,7-3 90,-11 11 90,4 2-91,-2 1-89,1 2-90,-6 9-90,8-5 90,-10 6-270,9 3 90,-1-13 0,4 9-1619,-6 4 270,13-12 810,-4 8 89,12-18 540,0-7 0,4 2 0,1-3 0</inkml:trace>
  <inkml:trace contextRef="#ctx0" brushRef="#br0" timeOffset="353069">13118 5395 8522,'0'5'450,"0"12"180,0-6 179,0 16-359,-4 1-180,-1 1-270,0-5 180,1-7-1,4-7-538,0-1 359,0 0-810,0 0 450,0-3 90,0-2-629,0-4 89,4-8-269,1-3 539,13-20 360,-7 9 1,7-9 898,-5 13-89,-3 3-1,4 6 181,-9 1 269,3 7-269,-2-3-270,3 4-91,0 4-179,0 5 180,-3 1-3662,2 4 3212,-7-5 90,7 5-450,-7-4 180,7 3-989,-2-7 539,3 2 90,0-3-719,-4 0 3932,4-1-4113,0-4 1440,-3 0 0,7 4 0,-8 2 0</inkml:trace>
  <inkml:trace contextRef="#ctx0" brushRef="#br0" timeOffset="353295">13481 5311 8792,'6'0'2069,"2"5"-1619,-3-4-450,4 3 0,-3-4 179,6 0-538,-6 0 269,4 0-1260,2 0 541,-2 0 629,5 0 180,-2 0 0,1 0 0,0 0 0</inkml:trace>
  <inkml:trace contextRef="#ctx0" brushRef="#br0" timeOffset="355501">13854 5153 9332,'-4'10'989,"3"-1"-809,-3 0 180,4 5-180,0 4-3457,0 2 2662,0 3 1564,0 3-1128,-5 12 89,0 5 180,-4-1-630,4-10-1908,-4-5 2358,8-7-450,-7 11 90,7-6 1729,-3 3-2988,4-10 1142,0-8 0,0-10 0,0-6 0</inkml:trace>
  <inkml:trace contextRef="#ctx0" brushRef="#br0" timeOffset="356121">13900 5135 0,'-5'-4'0,"1"3"1692,4-4 1277,0 5-1021,0 9-1858,0 1 950,0 9-1040,4-1 3276,-3 5-3250,3 1-206,-4 4 0,0-9 180,0 3-180,0-3-90,0 0 90,0 0 0,0-6 180,0-4-180,0-3 91,5-2-1,-4-4 0,7 0 0,-3-4-180,4-2 90,1-3 90,-1 0-90,0-5 180,1 4 0,-5-3-90,3 3 90,-3-3 0,4-1 270,1-1-90,-1-3-180,-4 4 0,4 4 180,-8-3 90,3 8-1,-4-4 1,0 4-180,0 1 990,0 4-811,4 0-269,-3 4 90,3 5 0,-4 1-270,0 4 360,0 3-180,0-5 180,0 9-3457,0-10 3342,0 6-656,0-6 681,0 2 0,4 0 269,5 6-179,2-3 90,6-3-180,-6-9 0,2-4-90,-8-4 90,4 3 1030,0-11-2829,5 1 885,1-7 824,-2-1 0,-3 5 0,-1 0 0</inkml:trace>
  <inkml:trace contextRef="#ctx0" brushRef="#br0" timeOffset="356946">13910 5181 7173,'-5'0'809,"0"0"181,5 0-720,0 4-90,-4-3-180,3 8 180,-3-4-180,4 8 89,0-2 1,-4-2 0,3 3 90,-3-1-180,4 7-90,-4 1-269,3-1-181,-4 1-180,5-5 360,5-4-899,0 2 1259,4-6 0,0 4 0,1-6 0</inkml:trace>
  <inkml:trace contextRef="#ctx0" brushRef="#br0" timeOffset="358137">14272 5395 7533,'0'-5'719,"0"1"1440,0 4-1979,0 12 0,0 0-90,-4 14-180,3-6 0,-3-1-540,4-6 181,0-4-541,0 1 360,0-5-359,0-1 989,4-4 0,1-8 0,4-3 0</inkml:trace>
  <inkml:trace contextRef="#ctx0" brushRef="#br0" timeOffset="358314">14300 5228 10231,'0'5'450,"0"3"-810,0-7 270,4 3-1079,1-4 359,9 0 810,-8 0 0,6-4 0,-7-1 0</inkml:trace>
  <inkml:trace contextRef="#ctx0" brushRef="#br0" timeOffset="358649">14356 5060 7533,'-5'-18'1169,"-4"7"-809,8-1 449,-3 11-449,4-3-180,0 0 0,0 3 180,4-4 89,1 5 1,9 5 90,0 4-180,5 1 0,4 12-181,-8-11 1,3 7 0,-5-5 0,-2-2 180,6 10-90,-6-1 90,6 8-181,-11-4-269,7-2-3187,-12-3 3342,3 0-245,-4 12 91,0-1 89,0 15 0,-4-15-180,3 1 0,-8-4-630,0 2 181,-5 8-271,-1-8 180,-2 2-809,6-16 630,-2 3 899,-1-9 0,4 1 0,-3-1 0</inkml:trace>
  <inkml:trace contextRef="#ctx0" brushRef="#br0" timeOffset="359261">14505 4800 7533,'-10'0'0,"5"0"359,1 0 181,4 0 90,-4 0 269,3 0-89,5 4-630,2-3-90,8 7 269,7-7 1,12 3-450,-2 1 0,9-4-899,-21 3 179,0-4-1079,-5 0 450,-5 0 990,-4 0 449,-1 0 0,-4 0 0,0-4 0,0-2 0</inkml:trace>
  <inkml:trace contextRef="#ctx0" brushRef="#br0" timeOffset="359427">14616 4818 7533,'-9'6'1169,"4"2"-449,-3-3-181,7 13 91,-4 1-360,5 9-180,0 4-450,0-3 90,5 3 180,-4-12-1259,3-3 180,0 1 1169,1-7 0,4 7 0,1-9 0</inkml:trace>
  <inkml:trace contextRef="#ctx0" brushRef="#br0" timeOffset="360603">14905 5070 7533,'-9'0'-270,"-1"0"270,1 0 989,4 0 1,-3 0-1,7 0 630,-4 0-1439,14 4-180,1-3 630,21 7-810,-5-3 180,10 0 180,-8 0-630,0-5 0,-4 0 450,-6 0-809,-4 0 89,-5 0-809,0-5 180,1 4 449,-5-3 900,-1 4 0,-4 0 0,0 0 0</inkml:trace>
  <inkml:trace contextRef="#ctx0" brushRef="#br0" timeOffset="361094">14840 5135 7533,'-20'5'1169,"3"-1"90,11-4-899,2 4 0,4-3 180,4 7-91,6 2-89,4 0-90,13 3-90,-2 1-180,7-4 0,-12 4-90,1-5-450,-10 0 360,2-4 90,-4 4-359,1-4-1,-1 4 0,0 0 0,-3 5 91,-2 0 89,-4 5 0,-4 0-3007,-2-5 2982,-3-1 25,-4 5 90,2-7 90,-6 7 270,-2-9-180,-5 5 0,-4-4 360,5 8 2916,0-8-2440,8 3-567,2-3 1,8-1-90,1-4 90,4 3-180,0-6 90,4 6 270,1-3-270,8 0 269,6 3-3571,-4-7 3302,7 4-201,-12-5 381,8 0 90,-3 0 90,20 4-450,-13-3 89,10 3-628,-19 0 3516,0-3-4326,2 3 435,-1-4-975,0 0 809,-9 0 451,-1 0 539,0 4 0,-3-3 0,3 3 0</inkml:trace>
  <inkml:trace contextRef="#ctx0" brushRef="#br0" timeOffset="362140">15249 5535 7173,'-5'0'630,"1"0"89,0 0-89,3 8-1,-3-2-449,0 8 0,3-5 180,-4 0-180,1 9-180,3-7 180,-3 11-90,4-16-450,0 6 90,0-6-629,0 3 179,0-4-449,0-1 1169,4-4 0,1-4 0,5-1 0</inkml:trace>
  <inkml:trace contextRef="#ctx0" brushRef="#br0" timeOffset="362339">15221 5395 7533,'-5'0'0,"1"0"2878,4 0-2878,0 4 90,0-3-630,4 3 360,1 1-989,9-4 270,0 3 899,1-4 0,-2 0 0,-3 0 0</inkml:trace>
  <inkml:trace contextRef="#ctx0" brushRef="#br0" timeOffset="362728">15315 5051 7533,'-10'-4'-1350,"5"3"1440,-3-3 540,3 4-180,-1 0 89,2 0 91,4 0-90,-4 0-270,3 0 1709,-3 0-1979,12 0 89,-2 0-178,12 0-1,-8 0 180,4 0-90,-5 0-900,0 0 270,5-4 540,-4 2-1349,4-6-1838,-5 7 1813,0-7 1349,1 7 0,-1-7 0,0 2 0</inkml:trace>
  <inkml:trace contextRef="#ctx0" brushRef="#br0" timeOffset="362931">15473 4837 8162,'-5'0'810,"1"0"-360,4 0 539,-5 21-719,4-8-90,-3 18 0,0-12-360,3 3 180,-3-2 90,4 3-540,0 0 270,0-4 90,0 0-1349,0 3 1439,4-7 0,1 8 0,5-5 0</inkml:trace>
  <inkml:trace contextRef="#ctx0" brushRef="#br0" timeOffset="363501">15751 5153 7533,'-9'-4'270,"4"3"-1,-3-3 181,2 4 0,1 0-90,-3 0 269,3 0-269,-4 4 0,4-3-180,-7 12 449,1 5-539,1 3-90,-2 2 180,6-6 0,1 6 270,-3 10-540,7 5 90,-3-5-270,4-6 180,0 0-3187,0-6 2263,4 1 294,1 0 630,4-11-989,1 7-1,7-9 361,-5 1 179,5-5 180,-8-1 1,0-4 359,0 0 0,1 0 0,-1 0 0,0 0 0,1 0 0</inkml:trace>
  <inkml:trace contextRef="#ctx0" brushRef="#br0" timeOffset="363878">15891 5181 7533,'-9'-9'629,"3"4"-359,2 1-180,4-1 630,0 4 1618,0-3-2158,0 13 0,4-3 90,2 11 90,3 2-180,0 1 0,1 2 179,3 5-628,1-2-451,5 7 450,0-8 270,-9-6-899,7 0 359,-11-8 270,7 4-1529,1-5 360,-4 0 899,3-4 180,-3 0 360,-5-5 0,3-5 0,-3 0 0</inkml:trace>
  <inkml:trace contextRef="#ctx0" brushRef="#br0" timeOffset="364112">16142 5116 7533,'-14'0'1709,"4"0"-1260,6 0-628,-4 4 179,2 1 90,-8 5 269,-3 7 271,-3 3-270,1 0-180,-3 1 0,11-10-270,-2 6 180,4-2-1,-5 3 91,0 9-360,-5 2-629,5 8 719,4-8-1079,2-2 359,7-8 540,-3-1-989,4-3 1259,0-6 0,4-1 0,1-3 0</inkml:trace>
  <inkml:trace contextRef="#ctx0" brushRef="#br0" timeOffset="364503">16189 5349 8522,'0'13'180,"0"-3"270,0 8 89,-4-4-539,3 1 360,-8-2-90,8 1-90,-3-4-90,4 4-180,0-5 90,0 0-630,0 0 361,0 1 89,0-5-270,0-1 90,0-4 180,4 0-539,-3-4-1,8-5-90,-4-6 810,4-3 0,0-5 0,1 7-269,-5-1 269,-1 7-90,-4 5 1169,0 1-539,0 0-270,4 3 449,-3-3-359,3 4 1169,-4 0-270,4 8-1079,2-6 0,-1 11 0,-1-8-360,0 0 180,-3 3-270,7-7-629,-2 7 719,3-7-540,-4 4 181,3-5 359,-7 0 90,8 0-1529,-4 0 1619,4 0 0,0-5 0,1 0 0</inkml:trace>
  <inkml:trace contextRef="#ctx0" brushRef="#br0" timeOffset="364743">16477 5218 7533,'-5'0'1259,"1"0"-1439,4 0 630,0 5-180,0-4-180,0 7 90,0-7-1,0 3-89,0 0 0,0-3-90,4 3 630,-3-4 0,8 0-361,-4 0-89,4 0-90,0 0-629,13 0-451,-5 0 271,9 0 539,-11-4-810,-2 3 1,1-3-91,0 4 1080,-3 0 0,1-4 0,-7-1 0</inkml:trace>
  <inkml:trace contextRef="#ctx0" brushRef="#br0" timeOffset="365866">16878 5116 7713,'-5'0'989,"0"0"360,5 0-1079,0 4-90,-4 1 90,3 1-90,-3 2 90,0 9-180,3 4-90,-7 7 0,7-5-3213,-8-5 3034,8 5 149,-7 5-60,3-3 0,-4 6 180,3-12 0,-2 4-2438,7-4 2348,-7-5 1539,7 12-1899,-3-14 90,4 10 119,0-17-748,0 4 89,0-4 541,0 0 2851,0-1-3391,4-4 809,-3-8 0,7 2 0,-3-8 0</inkml:trace>
  <inkml:trace contextRef="#ctx0" brushRef="#br0" timeOffset="366945">16868 5125 7533,'0'-9'270,"5"0"-270,-4 4 0,3-4 0,-4 8 0,0-3 0,4 4 0,-3 0 0,3 0 0,-4 4 0,4-3 0,-3 8 1978,3-4-1168,0 8-360,-3-2-91,4 2-269,-5 0 90,0 2-90,0 4-180,0-5 0,0 8 180,0-11-270,0 11 90,0-12-359,0 3 89,0 1 180,0-8-270,0 7 180,0-12-359,0 3 179,0 0 90,0-3 180,0 3 180,0-12 0,0 6 0,0-11-90,0 12 90,0-3-90,4 4 90,-3 0-89,3 0-1,-4-4 180,4 3-90,-3-3-90,3 4 2608,-4 0-2518,0 4 180,0-3-180,0 3 90,0 0-90,0-3 90,0 8 0,0-8-90,-4 3 90,3 0-90,-3-3 90,4 7-90,0-7 0,0 3 0,0 0 90,0-3-90,0 8 0,-4-8 0,3 3 90,-3-4 0,4 0-90,0 4 90,0-3 0,0 3-180,0 0 90,0-3 0,0 4-90,0-1 180,0-3-90,0 3-90,4-4 270,-3 4-1,7-3-179,-7 3 0,7-4 0,-7 0 270,4 0-270,-1 0 0,1 0 0,4-4 90,0-1-180,5-9-90,-4 4 180,0-3-359,2-1 449,-10 0-180,10-1 0,-6-2 90,3 6-90,-4-2 0,3-1 180,-2 0-180,-1-5 90,-1 5-90,0 0 180,-3 5-90,3 0 0,-4 0-270,4-5 270,-3 0-90,3-1-90,-4 6-90,0 1 90,0 2 180,0 1-90,0-3 90,0 7 180,0-3 270,5 8-90,-4 9-90,3 3-180,-4 3 0,0-6 179,0 0-179,0 6 0,0-3 90,0 1-90,0-3-270,0-4 270,0 3 0,0-3-90,4 7-90,-3-1 0,7 2 180,-7-4-90,3-5 0,1-4-450,-4 3 1,7-7-361,-7 8 360,7-8 181,-7 3-811,3-4 1,0 0 809,2 0 270,-1-4 0,3-1 0,-3-5 0</inkml:trace>
  <inkml:trace contextRef="#ctx0" brushRef="#br0" timeOffset="367670">17296 5358 8522,'-5'9'1799,"0"0"-1619,5 1 450,-4 3-630,3 2 0,-3 3 90,4-3 0,0-2 89,0-8-269,0 4 90,0-4-719,0 4 179,4-4 450,-3-1-899,3-4-1,1 0-809,4-4 1799,-3-1 0,7-8 0,-8-2 0</inkml:trace>
  <inkml:trace contextRef="#ctx0" brushRef="#br0" timeOffset="367845">17324 5191 7533,'-10'0'899,"5"0"91,1 0-1,4 0-809,0 4 0,0-3 0,0 3-720,0 0 450,0-3-899,4 7 179,1-7-629,9 3 1439,-4-4 0,4-4 0,-5-1 0</inkml:trace>
  <inkml:trace contextRef="#ctx0" brushRef="#br0" timeOffset="368185">17426 5014 7533,'0'-10'270,"0"5"-181,0 1 2520,0 4-1710,4 4-539,-3 1 180,8 5 270,-4 3-271,8 2-89,2 3 90,-1 5 89,4-3-89,-4 7-360,1-12 180,-2 3-1,-4-9-179,-3 4 90,2 2-360,-3-1 90,4 4 180,-3-4-90,2 38-450,-7-25 180,-1 25 180,-1-30-359,-7-2 179,2 15-810,-7-5 181,-2 11-990,1-3 899,1-9 361,3-7 89,1-8-989,0-5 1439,-1 4 0,1-2 0,0 2 0</inkml:trace>
  <inkml:trace contextRef="#ctx0" brushRef="#br0" timeOffset="372973">17808 4679 7533,'0'-5'629,"0"1"-359,0 4-360,0-5 90,0 4 450,0-3-360,4 4 0,-3 0 270,3 0 89,0 0-269,-3 0-270,8 0 270,-8 0-90,3 4-90,0-3 0,1 4 90,0-5-90,3 0 90,-2 0 0,-1 0-180,3 0 90,-7 0 0,3 0 90,0 0-180,-3 0 180,8 0-270,-4 0 270,0 0-90,3 0-90,-7 4 90,8-3 0,-8 3-180,3-4 180,0 0 0,1 0-90,0 0-90,-1 0 90,1-4 90,-4 3 0,3-3 0,-4 4 180,0 0-180,0 4 0,0-3 180,-4 3 0,3-4-180,-4 4 90,5-3 0,0 7-90,0-7 0,0 3 0,0 1 0,0 0 0,0 0 90,0 3-90,0-7 0,0 7 0,0-6 90,-4 6 0,3 1 0,-3 1 0,4 8 0,0-4-90,0 1 0,0-2 90,0-3-90,0-1-90,0 9 90,0 1 0,0 9 0,0-4 180,0-1-90,0-9-90,0 4 0,0-4 179,-4 1 91,3 6 90,-3-1-180,4 8 0,0-8-90,0 1 0,0-10-90,0 6 90,0-7 0,0 8-180,0 1 270,0 9-90,0-8-180,0 10 180,0-10 0,0 12 89,0 5-89,0-3 0,0-2-90,0-13 90,4-2-90,-3-6 180,3 10-90,-4-5-90,0 3 90,0-6-180,0 0 90,0-2 90,0 6-90,0-6 0,4 2 90,-3 1-90,3 0 90,-4 5-180,0 3 180,0-2-90,5-1 0,-4-2 0,3-7 90,-4 12-90,0-6 0,4 2 0,-3-4 0,3-5 90,-4-4-90,0 3 0,0-2 90,0-1-90,0 3 0,0-7 0,0 7 0,0-7 90,0 8-90,0-8 0,0 3 0,4 0 90,-3-3-90,3 7 90,-4-7 539,0 3-449,0 1-90,0-4 1080,0 3-1081,-4-4 1,3 0 0,-7 0 90,3 4-90,-5-3-180,1 3 90,0-4 90,-1 0-1169,1 0 449,4 0 360,-3 0-2698,3 4 2248,-5-3-1798,1 7 2518,0-6 0,-5 10 0,0-2 0</inkml:trace>
  <inkml:trace contextRef="#ctx0" brushRef="#br0" timeOffset="376450">18515 5358 7533,'-14'5'449,"0"3"-359,9-7 180,-3 4 180,-1-5-180,2 0-90,-1 0 629,4 0-449,3 0 2698,-3 0-2788,12 0-90,-2 0 90,8 0-90,-1 0 0,2 0 0,-1 0 179,12-5-179,-9 4-180,9-7 270,-7 7-90,0-7 0,3 3-180,-2-1 180,-2 2-90,0 4-270,-8-4 180,3 3-90,1-3-270,-4 4 270,3 0 0,5 0-180,-2 0 180,2 4-89,-4-3-721,-1 3 450,-3-4 91,4 0-1171,3 0 361,-5 0 809,5 0-1079,-7 0 1439,-1-4 0,0 3 0,1-3 0</inkml:trace>
  <inkml:trace contextRef="#ctx0" brushRef="#br0" timeOffset="376735">18766 5153 7533,'-15'0'0,"6"0"539,5 0 721,4 0-811,-4 0 1,3 0-90,-3 4-90,4-3-90,0 8 269,0-4-89,0 0-90,0 3 90,0 2 0,0 0-180,4 3-1,-3-3 181,3 3 0,-4 10-180,0-2-90,0 5 270,0 1-450,0-6 90,0 6 90,0-9 90,0 1-540,0 0 270,0-1 90,0 1-1169,0-5 269,0 8 630,0-11 90,0 7-90,0-9 180,0 1 90,4-5 0,5 3 0,6-3 0</inkml:trace>
  <inkml:trace contextRef="#ctx0" brushRef="#br0" timeOffset="381961">19483 5460 7533,'-6'0'1529,"-2"0"-1079,7 0-1620,-3 0 181,12 0 989,-2 0 0,8-4 0,-5-1 0</inkml:trace>
  <inkml:trace contextRef="#ctx0" brushRef="#br0" timeOffset="382160">19604 5451 7533,'-6'0'809,"2"0"361,4 0-1260,4-4-90,2 3-900,3-3 900,0 4-89,1 0-631,-1 0 900,0 4 0,5 1 0,0 4 0</inkml:trace>
  <inkml:trace contextRef="#ctx0" brushRef="#br0" timeOffset="382368">19874 5470 8792,'5'0'1169,"-1"0"-809,0 0-180,-3 0 90,3 0-540,0 0 180,-3 0 90,3 0-450,1 0 270,0 0 180,0 0 0,3 0-1439,-3 0 1439,5 0 0,3 4 0,2 1 0</inkml:trace>
  <inkml:trace contextRef="#ctx0" brushRef="#br0" timeOffset="384819">19473 5442 7713,'-5'0'269,"1"0"1,4 0-90,-4 0-90,3 4 0,-3-3 90,4 3-90,-4-4-90,3 4 0,-4-3 90,5 3 0,-4-4 90,3 4-180,-3-3 180,4 8-180,0-8 90,0 3-90,0 0 179,0-3-268,0 3 178,0 0-178,0-3 89,0 3-1799,4-4 1799,1 5 0,5-4 0,-1 3 0</inkml:trace>
  <inkml:trace contextRef="#ctx0" brushRef="#br0" timeOffset="385363">19641 5395 7533,'-5'5'0,"1"-1"-270,4-4 180,0 5 0,0-4 360,-5 3-90,4-4-90,-3 4 0,4-3-180,0 3-90,0 0 270,0-3-90,0 3 0,0 0 90,0-3 0,0 4 0,0-1-90,0-3-90,0 3 180,0 0-90,4-3 0,-3 3-90,4-4 90,-5 0 0,4 0 0,-3 0-90,3 0 90,0 0 180,-3 0 899,3 0-1079,-4 4-630,0-3 270,4 4 360,1-1 0,5-3 0,-1 3 0</inkml:trace>
  <inkml:trace contextRef="#ctx0" brushRef="#br0" timeOffset="385802">19892 5479 8252,'0'5'90,"0"-1"-90,0-4-90,0 4-90,0-3 270,0 3-180,0 1 180,0-4-449,0 3 269,4-4 0,-3 0 90,3 0 0,1-4 0,0-2 0</inkml:trace>
  <inkml:trace contextRef="#ctx0" brushRef="#br0" timeOffset="403504">1926 6576 7533,'-9'0'-90,"-1"0"180,1 5-90,0 4 989,-9 22-539,11-4-180,-5 9 269,12-1-179,0 3-308,0 14 83,3-22 0,2 0-90,0-1 0,0-1-45,10 19-90,-2-10 90,5-11-180,1-6-3097,1-5 3084,2-7 13,-4-8 90,10-4 90,-3-2 206,2-7-206,-4-10 0,1-10 0,-5-1 0,-1-2 270,-9 8-90,0 0-180,-3 0 90,-2 0-2089,-4 5 2179,0-4-1517,-9-18 1427,-1 12-167,-4-11-103,-8 21 180,-2 4 1164,-9 1-1254,4 7 2054,2 3-2504,4 8 3207,4 0-4106,-4 8 650,9 3-20,4 12 809,6 0 0,4 1 0,0-1 0</inkml:trace>
  <inkml:trace contextRef="#ctx0" brushRef="#br0" timeOffset="403938">2307 6865 7533,'0'13'449,"0"2"361,0 3-90,0 9-271,0-2-89,0 11-90,0-3-90,-4 4-90,3-8-90,-3-2 360,4 0-181,0-6-89,0 6-3302,0-9 2313,0 1 269,4 4 540,-3-8-539,3 3 89,0-9-270,1-4-89,5-5 179,-5-9 3483,3-10-2763,-7-9 0,7-1 0,-3-3 0</inkml:trace>
  <inkml:trace contextRef="#ctx0" brushRef="#br0" timeOffset="404189">2316 6911 7533,'4'-28'90,"-3"9"269,8 5 271,-4 6 0,4 7-181,5-3-89,0 4-3572,-3 0 3392,1 4 180,-3 1-180,2 9 0,2-4-270,-8 3 270,3-3-1,-7-1-89,4 4 0,-5 6 0,0-3-270,0 5 90,-5-6 180,0 3-539,-4-3 179,0 2-540,-5-2-269,4-1 3661,-4-4-3481,5-2 539,0-7-90,4 3 450,-4-4 0,4-4 0,-4-1 0</inkml:trace>
  <inkml:trace contextRef="#ctx0" brushRef="#br0" timeOffset="404453">2568 6763 7533,'9'-5'539,"0"4"-179,-4-3-180,4 4 90,-8 0 90,3 4 269,0 6 1,1 4-360,0 5-90,-1-5 0,-4 0-180,0-1 180,0 10-91,0 2-178,0 11 178,0-16-358,0 6 179,0-11-1619,0 3-1568,5-3 1453,-4-6 1824,3-1 0,-4-7 0,0 4 0</inkml:trace>
  <inkml:trace contextRef="#ctx0" brushRef="#br0" timeOffset="404638">2493 6818 7533,'4'6'1439,"1"-2"-899,5 0-271,3-3-89,-2 3-90,2-4 90,0 0-450,6 0 180,5 0-1079,4 0 90,-4-4 1079,2 3 0,-10-7 0,2 2 0</inkml:trace>
  <inkml:trace contextRef="#ctx0" brushRef="#br0" timeOffset="404854">2800 6818 7533,'0'10'899,"0"-5"-449,0-1 180,0 0-181,0 1-89,0 9 0,0 0-270,-4 9-90,3-8 0,-3 3-1889,4 4 1079,0-6 91,0 7 269,0-14 382,0-5 1,4-12 0,1-2-1</inkml:trace>
  <inkml:trace contextRef="#ctx0" brushRef="#br0" timeOffset="405007">2800 6688 7533,'0'-5'359,"4"1"-269,2 4 90,3 8-450,-4 2 91,7 5-271,-5-2 270,6-3 180,-4-1 0,1 0 0,-1 1 0</inkml:trace>
  <inkml:trace contextRef="#ctx0" brushRef="#br0" timeOffset="405565">3024 6763 7533,'-5'18'-720,"-4"1"1170,8-1-3727,-7 1 1523,7 0 3703,-7 3-1590,3 6 1,-5 5-450,5-8 1130,1 1-1040,0-12-90,3 5-180,-3-5 3392,4 0-3212,0-9 90,0-1-180,0-12-180,4-7 181,1 0-1,0-7-270,3 4-90,-2-6-179,3-4 719,0 4 449,0 6 91,1 4 270,-1 5-271,0 4 91,1 1-360,-5 4-360,-1 0 450,0 0-180,-3 8-180,3-2 89,-4 3 91,0 4-180,0-3 0,0 0 0,0 7-180,0-15-449,4 10 269,-3-11 270,8 4-90,-8-10-449,7 0 89,-3-8 0,5 2 180,-5-6 540,3 11-180,-7-7-90,3 12 900,0-3-360,-3 4-181,8 0 361,-8 8-90,3-1-360,-4 10 0,4-6-1,1 2-1078,0-8 449,4 3 270,-8-2-1619,11-1 1440,-10-1 359,10-4 0,-6 4 0,3 1 0</inkml:trace>
  <inkml:trace contextRef="#ctx0" brushRef="#br0" timeOffset="405960">3387 6921 7533,'9'-9'899,"-4"7"-809,4-10 270,-8 7 449,3-9-269,-4 4-360,-4-3 90,-2 7 270,-7-2-540,-1 3 179,-9 0-448,3 1 179,1 4-450,-2 0 270,5 4 0,-2 5 0,4 6 91,9 7 89,1 2-450,8 0-180,5-6 181,6-8 179,3-6-90,1-4 90,4-4 90,-12-1 181,6-5 178,-12 1-268,8 0-1,-6 3 1439,5-2-899,-11 7-270,7-3 719,-7 4-179,3 8-90,1-1-91,-4 10-179,7-7-90,-3 0-989,4-6 449,1-4 180,-1 0-1169,0-4 269,5-10 1080,4-5 0,-2-5 0,1 1 0</inkml:trace>
  <inkml:trace contextRef="#ctx0" brushRef="#br0" timeOffset="406220">3647 6344 7533,'0'-5'1349,"0"1"-1079,-4 4 90,-1 4-91,-4 13 361,0 8-46,2 6 1,0 4-315,2-7 0,0 1-360,0 12 1,0 0 179,1 7 89,0-3-179,3-5-449,-3 4 314,3-17 0,2 1-450,1 3 1,0-2-316,-1 20-629,12 0 270,-7-24 1259,11-3 0,-6-17 0,2-1 0</inkml:trace>
  <inkml:trace contextRef="#ctx0" brushRef="#br0" timeOffset="406470">3842 6772 8342,'-4'18'2519,"3"-3"-2159,-3 2-270,0-2 359,-1 8-809,-1 0 450,2 1-989,4-1-1,0-9-1258,0-4 898,4-10 1260,2-5 0,3-9 0,0 0 0</inkml:trace>
  <inkml:trace contextRef="#ctx0" brushRef="#br0" timeOffset="406641">3814 6670 8882,'-5'0'1439,"1"4"-1709,4 1 90,4 0-809,5 3 179,6-7 720,-1 3-1079,0-4 349,-5 0 1,5-4 0,0-1 0</inkml:trace>
  <inkml:trace contextRef="#ctx0" brushRef="#br0" timeOffset="406871">4000 6595 7533,'6'-9'899,"-2"4"-359,-4 0 629,0 5-629,0 13 90,0-2-3663,0 12 3213,0-9-90,4 8 0,1-6 0,0 11 0,3-12-720,-7 7 181,8-4 3725,-4-2-4600,0 10 1145,-1-11-1351,0 16 361,-3-6 1169,4 3 0,-5-5 0,0-5 0</inkml:trace>
  <inkml:trace contextRef="#ctx0" brushRef="#br0" timeOffset="407107">3963 6809 0,'-5'-4'150,"1"3"3126,4-3-1232,0 4-275,4 0-1499,5 0 589,6 0-1039,8 0 3303,4 0-3213,7-4-1080,-1-2 271,3 1 629,-11-3-899,-3 7 1169,0-7 0,-6 3 0,6-5 0</inkml:trace>
  <inkml:trace contextRef="#ctx0" brushRef="#br0" timeOffset="407327">4252 6716 0,'-5'0'0,"0"4"1692,5 5-1422,-4-2-180,3 5 2488,-3-3-1678,4 6 1219,0 8-1849,0-4 3006,0 8-3250,4-7-296,1 2 360,5-7-1529,-1-2 449,4-7-89,-2-2 1079,2-4 0,1-4 0,0-2 0</inkml:trace>
  <inkml:trace contextRef="#ctx0" brushRef="#br0" timeOffset="407578">4401 6707 8882,'-4'18'3238,"-6"5"-2698,0 1 89,-8 8-89,8 5-3817,-3-7 2662,3 5 1126,-3 1-511,-2 8-45,5-17 0,-2 2-90,-2-1 0,0-1 45,-1 2 0,1-2 90,-14 17-540,5-4 91,0-4-631,-1-2 91,1 3-1,0-13-1078,8-6 2068,6-13 0,-3-1 0,1-4 0</inkml:trace>
  <inkml:trace contextRef="#ctx0" brushRef="#br0" timeOffset="409593">5034 6595 7533,'-4'-14'-1439,"-6"0"2698,-4 5-450,-9 0-179,-1 3-270,-8 2 90,3 13-271,1-3 91,10 7 180,-4 5-270,2 10 90,-4 10-270,10 0 0,6-2 0,4 0-90,3 7-90,5 4-90,6 0-539,13-6-1,9-16-629,2-3 989,3-17 180,-5-1 270,5-12 0,-12 2 0,11-12 0,-13 4 0</inkml:trace>
  <inkml:trace contextRef="#ctx0" brushRef="#br0" timeOffset="410677">5145 6790 7533,'-4'-5'270,"-5"1"-1,-1 4 91,-4 0 180,1 4 90,-2 6-91,1 8-179,4 6-360,6 4 90,8 0-360,6-4-180,4-10 181,5-6-91,0-12 90,-1-5-360,5-14 450,-12 2 90,2-1-90,-17 4 270,-2 12-180,-7-6 1,3 10 268,-8-2-89,4 0 90,-9 3 90,7-3-180,-1 4-90,11 0 0,2 0-180,4-4 0,4 3 0,6-3 0,8 0 180,6 3 90,4-4-180,0 5 360,-8 5-180,-3 0 0,-7 0 90,-1 3 0,0 1 90,0 6 180,-4 8-270,-1-4-1,-4 4-89,0-8-90,0-2-269,0-8-1,0-1-540,4-12 360,1-6-89,9-10 449,0 0-180,1 1 540,2 9-90,-6 4 449,6 2 451,-6 7-451,2 1-179,-4 9-180,-3 2 0,2 2-90,-7 5 89,3-3-628,0 8 179,1-4-900,5-1 271,3-3-630,-3-2 539,8-8 181,-4-1 719,5-4 0,-4-4 0,-2 3 0,-4-7 180,1 7-180,-1-7 89,-4 7 631,-1-8-360,0 8-90,-3-7 539,8-1-89,-4-2-91,0-6 91,3-2 269,-7-9-719,3 4 0,-8 1-270,-1 5 0,-4 12-270,0-6 270,-5 11-539,0-3 269,-5 4 90,4 4 0,6 1-90,1 12 0,7 3 90,-3 4 1,4 3-91,8-8 90,-2-4 180,12-7 0,-4-12 0,5-5-90,-1-10 0,1-9 90,0-5-90,-1-4 270,-3 0-270,2-1 90,-10 9 180,5 3 90,-11-1-180,3 2 89,-12-11 1,-2 11 0,-5 6-180,2 11 90,-1 16 0,4 11 90,-4 14-180,9 9 90,1 5 0,4-1-360,4-3 90,6 2-1439,4-11 450,5 3 269,3-18 900,-2-5 0,7-14 0,-7-10 0,2-4 0</inkml:trace>
  <inkml:trace contextRef="#ctx0" brushRef="#br0" timeOffset="410852">5843 6735 7533,'0'-10'989,"4"5"-449,-3 5-270,3 14-90,-8 9-1,3 2 91,-3 2 0,0 0-3482,-2-6 3212,1 1 90,1 0-540,4-6 90,0 2-809,0-9 539,0-4 361,4-5 269,-3-9 0,8-1 0,-4-9 0</inkml:trace>
  <inkml:trace contextRef="#ctx0" brushRef="#br0" timeOffset="411019">5796 6679 7533,'-10'-15'1979,"2"2"-1350,8 8-269,0 1-450,0 4 90,4 4-180,1 1-90,8 4-539,6 1-990,1-1 1799,7-4 0,-12-1 0,3-4 0</inkml:trace>
  <inkml:trace contextRef="#ctx0" brushRef="#br0" timeOffset="411248">6038 6604 10321,'0'15'270,"0"-2"-450,0-3 90,0 3 180,0 2 270,0 3 0,0-3 179,0 6-359,0-5 0,0 2-360,0 8 0,0-5-269,0 15 179,0-7-1079,0-1 719,0-9-629,0-2-271,0-7 710,0 0 1,4-6 0,2-4 0</inkml:trace>
  <inkml:trace contextRef="#ctx0" brushRef="#br0" timeOffset="411453">5973 6753 7533,'-5'-9'629,"-3"0"-359,7 3 270,-4-2-180,5 7-90,0-3-540,9 4 270,1 4 90,13-3-3367,-3 3 2712,2-4 115,5 0-359,2 0 269,4 0-270,-1-4 810,-4 3 0,-4-7 0,-5 3 0,-6-5 0</inkml:trace>
  <inkml:trace contextRef="#ctx0" brushRef="#br0" timeOffset="411628">6252 6697 7533,'-5'0'0,"-3"0"719,7 0 1,-7 5-180,7 4-361,-4 1 1,5 4 180,0-1-180,0-3-90,-4 8 90,3 1-180,-3 4 0,4 5-540,0 0 90,0-8-719,0-3 450,4-11-901,6-11 1620,-4-5 0,6-9 0,-7 1 0</inkml:trace>
  <inkml:trace contextRef="#ctx0" brushRef="#br0" timeOffset="411802">6234 6530 7533,'-4'-16'1619,"3"0"-1529,-4 15-540,10 9 0,0 4 90,4 14 91,5-6-91,0 3-360,5-5 720,-5-3 0,0-2 0,-5-3 0</inkml:trace>
  <inkml:trace contextRef="#ctx0" brushRef="#br0" timeOffset="412393">6373 6679 7533,'0'9'180,"0"0"449,0 5-89,0 0-360,-4 9 270,3 1-540,-7 4 180,7 0-90,-3-9-90,8 3 0,1-16 180,9 2-180,-4-8-180,7-8 90,-2-2 0,4-9 90,-5-3 90,-5 6-180,-5-6 180,-4 12-90,-4 1 0,-5 5 90,-5 4 0,-1 0 90,6 0-270,0 0-179,8 0 269,6-5-90,5 0 90,9-4 90,-1-5-180,1 4 540,-1 1 179,-3 1-3481,2 7 3302,-10-4 90,9 10-360,-10 0 0,8 4-1,-5 0 91,0-4-90,1 4 0,-1-8 3186,0 7-2980,-3-3-206,2 0-90,-7 0-90,7-1 90,-3 1 90,1 0-360,-2-1 0,0 0 91,1-3-91,0 8 270,3-8 0,-7 3 90,8 0 0,-8-3 359,3 7 1,-4-3-270,4 1 180,-3 2 179,3-3-359,-4 8 0,0 2-809,0-5 359,0 3-360,4-8 180,2 0-809,3-1 180,0-8 1079,0-1 0,0-9 0,0 0 0</inkml:trace>
  <inkml:trace contextRef="#ctx0" brushRef="#br0" timeOffset="413230">6653 6735 7533,'-5'0'-1170,"0"0"1620,5 4-180,0-3 360,0 7-91,0-3 91,-4 0-270,3 8-90,-7-7-1,7 3-179,-7 4 0,2-3 90,1 9-180,-3-1 0,7 1-90,-3-1 0,0 1 0,3-4 0,-3-2 0,4-8-179,0-1-91,0-4-720,4-12 901,1 5-361,0-7 0,-1 2 180,0 6-89,1-12 539,1 8-90,2-4 179,-7 9-179,3-3 270,0 3-180,-3-1-90,8-2 630,-8 7-180,7-7 179,-7 7-179,7-3-90,-3 4-270,0 0 90,0 0-90,-1 0 0,-3 0-180,7 0 180,-3 8-360,5-6 360,-5 10-90,3-2 0,-7-4 0,3 2 0</inkml:trace>
  <inkml:trace contextRef="#ctx0" brushRef="#br0" timeOffset="417207">3629 7981 7533,'-5'-5'180,"0"-3"539,-3 2-359,2-3-180,-12 0 0,12 0-90,-6 3 90,3-2 0,-2 7-91,-2-7 1,-5 7 0,-1-3-90,-5 8-90,5 1 180,2 0-270,2 8 270,5-3-269,-3 4 268,8 8-89,0-6 90,1 6 0,4 5-90,0-6 180,4 10-90,9-7 0,3 3-90,7-7 90,-5-6 180,5-6-90,1-11 0,8-2-180,-7-10 0,-3-3-90,-4-5 90,-3 3 90,3-7-180,-3 8 180,6-16-180,-5 0 0,2-11-2731,-8 8 2821,-6 1-506,-4-3 326,-8 1 90,1-4-90,-10 7-89,-10 0 179,1 6-980,-6 2 980,13 11 2278,2 7-2368,2 5-160,1 1-19,0 8 89,9 1-450,1 5 1064,4 3 1,-4-3 0,-1 4 0</inkml:trace>
  <inkml:trace contextRef="#ctx0" brushRef="#br0" timeOffset="418463">4084 7609 7533,'-5'0'-630,"1"0"1170,0 4 1079,3 10-4896,-3 1 3022,4 8-721,0-5 1245,0 5 181,0 9-90,-5 6-180,4-3 180,-3 0-180,-4-3 0,6-6-1,-11 9 407,8-16-676,-4 4-180,0 8 90,-1-1-270,1 7 271,0-13 89,4-6 0,-4-9-180,8 0 2862,-3 0-2682,0-3 1690,3-2-1600,-3-4-179,4 0 268,-4 0-89,3 0 180,1-4 0,1 3-180,7-8 360,1 8-180,2-3 540,15 4-271,-2 0-3571,1 0 3302,1 0-180,-7 0 180,0 0-90,0 0 90,-2 0-630,-6 0 360,6 0 0,-6 0-1079,10 4 269,-1-3-809,8 8 900,-8-8 809,-3 3 0,-3 0 0,0 1 0</inkml:trace>
  <inkml:trace contextRef="#ctx0" brushRef="#br0" timeOffset="418921">4540 7646 7533,'-5'0'-450,"1"0"450,0 0 1079,-1 0 91,-5 4-451,1 6-449,0 8 90,-1 10-3482,5-3 3122,-3 6-2089,7-11 2179,-3 2-1289,4-3 1289,-4 4 270,3 5-360,-3-4 0,-1 3-90,4-8 270,-3 0-270,4-1 0,0 1 180,0-1-270,0 1 180,0 0-90,0-5 90,0 4-360,0-8 90,0 3 181,4-3-91,-3-5-540,8 3 1676,-4-3-1586,4 0 180,0 0 1292,5-5-842,-4 0 0,4-5 0,-5 0 0</inkml:trace>
  <inkml:trace contextRef="#ctx0" brushRef="#br0" timeOffset="420050">4745 7767 6903,'-5'0'810,"1"4"-451,0 1-269,-1 1 90,-1 2-90,-2-3 90,3 4-90,0 5 90,-4-4-3457,4 16 2662,0-10 795,1 11-678,4-8 588,0 4 0,0 5 180,4 1-270,1 3-90,9-13 2675,-4-1-2495,4-13-90,-5-1 0,0-4 90,0-4 1984,5-5-2074,-4-2 0,4-6 0,-5 6-90,0-6 90,5-6-90,-4-6-89,4-4-91,-5 1 180,-4 4-90,-5 0 180,-9 9-270,-2 1 90,-10 9 180,5-1 90,-2 5-180,0-3 0,8 7 180,-12-3 90,10 4-180,-5 4 180,12 1 0,-4 4-180,8 1 90,-3-1 180,4 4-180,0 2 0,4 4-90,-3-5 0,8-1-180,8-3-180,4-5-720,11-1 811,-8-4 89,-1 0-540,-9 0 270,4-4 450,-8 3 0,8-12 0,-4 3 0</inkml:trace>
  <inkml:trace contextRef="#ctx0" brushRef="#br0" timeOffset="420298">4987 7674 7533,'-4'-5'-90,"3"1"90,-3 4 2069,4 0-450,21 16-900,-8-3-89,18 14-450,-17-9-90,0-3 90,-5-2 0,-4-4-180,8 9 89,-11 2-1078,6 8 899,-8-5-1079,0-4 179,0 7-539,-8-6 360,-2 17 1169,-13-4 0,-1 0 0,-4-1 0</inkml:trace>
  <inkml:trace contextRef="#ctx0" brushRef="#br0" timeOffset="420903">3024 8409 7083,'18'-5'1889,"5"-3"-1529,-3 7-270,3-4 359,12 1-89,-8 3-469,17-3 244,-18 4 0,2 0-412,7 2 0,1 0 367,-1-1 0,0-1-90,-1 2 0,-1 0 0,8-2 90,5 0-90,5 0 45,-23 0 0,1 0 45,3 0 0,0 0 90,21 0-135,-24 0 0,0 0 45,23 0 0,0-4-413,-23 4 0,1-1 368,-4-1 0,0 0 45,4 2 0,0 0 180,8-2 0,1 0 45,0 1 0,0 1-225,-1-2 0,0 0-180,-2 2 0,-1 0 0,2 0 0,-1 0 90,-8 0 0,1 0 0,7 0 0,-1 0 90,8 0 0,-2 0 0,-12 0 0,0 0 89,13 0-220,-11-2 1,0 0 220,20 1-180,-7-4-90,2 5 180,-14 0 718,-8-4-718,3 3-180,-12-3-90,7 4 270,-12 0-990,4-4 540,-5 3 91,0-3 89,-4 4-364,0 0-2515,-5 0 2700,-13 0 359,6 0 0,-19 4 0,7 1 0</inkml:trace>
  <inkml:trace contextRef="#ctx0" brushRef="#br0" timeOffset="422470">3740 9004 7533,'0'-13'539,"0"3"-449,-4-4 90,3 5-90,-7 4 270,3-4 0,-9 4-90,-4-4 89,-6 4-179,4 1-180,-1-1-3277,10 4 3252,-6-3-419,6 8 444,-6-3 270,2 12-450,-7-3 270,6 5-180,-1 2 270,7-2-180,1 7 3262,4 2-3172,1 0 574,4-5-574,4-2-90,1-2 90,12 7 90,3-6-360,8 1 270,-4-11 90,11-2-90,3-13 45,-12 3 0,0-2-91,0-5 1,-1-2-835,13-10 700,-3-6 180,-11-9-180,0 8 90,-5-12 90,-2-1-180,-7 1 180,-2 6 0,-2-1-135,-5 11 0,-1 0-1475,1 0 0,-3 2 1520,-12-5-251,-8 4 71,-11 6-89,-10-2 269,9 14 163,3 5-433,13 4 0,0 4-450,-5 9 91,-1 7 3173,4 8-2904,3-8-89,12 1 449,0-10 0,5 10 0,0-1 0</inkml:trace>
  <inkml:trace contextRef="#ctx0" brushRef="#br0" timeOffset="432073">4205 8753 7533,'-9'0'-360,"0"-4"450,3 3 180,2-3 89,4 4 91,-4 0-180,3 0 270,-3 0-180,0 0-270,3 0 89,-3 0 181,0 4-180,2 1 0,-2 4-90,0 1 0,3 3 270,-3 2-180,0 3-270,3 1 180,-7-1 89,7 1-89,-8 8 0,0 2-270,3 0 180,-7-2 0,8 0-89,-4 2-3188,4-5 2802,1 2 205,-1-11-270,4 3 90,-3-3 271,4-6-541,0-5 360,0-4 90,4 0 2583,2 0-2673,3-4-90,0 3 91,0-11 359,1 5 0,-1-10 0,0 2 0</inkml:trace>
  <inkml:trace contextRef="#ctx0" brushRef="#br0" timeOffset="433063">4177 8725 7713,'-5'0'629,"1"0"-539,4 4 0,0-3 0,-4 4 180,3-1-180,-3 1 0,4 4 0,0 0 0,-4 1 0,2-5 0,-2 3 0,4-3 0,-4 17 89,-1-1-179,0 11 180,-3-4-180,7-5-90,-4-4 180,5 3-180,0-7 180,0 4-270,0-2 270,0-6-90,5 2 0,-4-8-90,7 4 90,-3-4-90,8 0 90,-2-1 0,2-4 0,-3 0-179,-1-4 179,4-1-180,-2-9 180,2 4-3277,1-3 2982,-4-1 25,7-9 0,-2-5 180,4-10 0,-5 9 270,-5 7-270,0 4 0,-4 4 0,0-1 180,3-2 0,-3 6-90,1-2 90,2-1 90,-7 4-180,7-3 90,-7 3-90,7-3 0,-6 2 0,2 2 90,0-3 0,-3 10-90,3-11 0,-4 12 270,0-3-270,0 12 3276,0 3-2621,0 7-385,-4 1-90,3-5-90,-3 4 180,4-4-90,-4 9 0,2 1-90,-2 0-180,4-2 180,0-7 0,0 3 0,0-4-90,0 0 179,0 12-89,0-13-270,0 8 270,0-11-90,0-1-90,0 0 1,4 1 89,-2-1-90,2-4-90,-4 3 0,4-7 180,-3 4-630,3-5 1,0 0 359,1 0-900,5 0 541,-1 0 179,0 0 90,0 0 360,1 0 0,-1-5 0,0 0 0</inkml:trace>
  <inkml:trace contextRef="#ctx0" brushRef="#br0" timeOffset="433610">4699 8986 7533,'-6'0'270,"-2"0"269,7 0-449,-3 0 270,0 4 90,3 1-270,-3 0 0,0 3-1,2-2-89,-2 3 270,4 0-180,-4 5 90,3 4 0,-3 2-90,4-1-90,0-6-90,0-4 0,0 1 0,0-1-180,0 0 90,0 0 180,0 1-270,0-5 90,4-1 90,-3 0-630,7-3 180,-2 3 181,3-4-541,-4-4-89,8-1-181,-11-4 541,10 4 539,-11-4 0,7 0 0,-2-5 0</inkml:trace>
  <inkml:trace contextRef="#ctx0" brushRef="#br0" timeOffset="433815">4643 8837 7533,'-10'0'180,"1"0"899,4 0 0,1 0-539,4 4-90,4-3-450,1 3 180,4 0-270,1-3 0,3 3-180,2-4 180,-1 5 90,0-4-90,-5 3 90,0-4 0,1 4 0,-1 1 0</inkml:trace>
  <inkml:trace contextRef="#ctx0" brushRef="#br0" timeOffset="434949">5610 8251 7533,'-5'0'449,"1"0"1350,4 0-1619,8 0 0,-2 0 0,8 4 270,3-3-270,7 7-3392,1-3 3122,2 1-2089,-13-2 2269,4-4-106,-4 4-434,1-3-1092,2 3 1542,-6-4 463,10 0-1272,-5 4 719,3-3-1170,-10 3 827,-1 0 433,-7 2 0,3 3 0,-4 0 0</inkml:trace>
  <inkml:trace contextRef="#ctx0" brushRef="#br0" timeOffset="435143">5601 8465 7533,'-4'9'359,"3"-4"-359,-4-1 0,5 1 990,0-4-1,0 3 91,9 0-361,5-3-449,6 3-90,-2-4 0,0 0-540,1 0 270,9 0 90,1-4-539,-2 3 269,0-3 360,-7 4-910,7-4 1,-7 3 0,2-4 0</inkml:trace>
  <inkml:trace contextRef="#ctx0" brushRef="#br0" timeOffset="441226">6625 8093 7533,'-15'-4'1619,"6"3"-1439,5-4 90,4 5 179,8 0 181,7 0 0,13 0-451,0 0 91,0 0-90,-5 0-90,-1 5-90,-2-4 180,7 3-180,5-4 0,10 0 0,2 0-180,1 0 180,-16 0-1079,-6 0 179,-6 0-629,-6 0 270,-2 4 359,-5 1 900,-4 4 0,-8 1 0,-3-1 0</inkml:trace>
  <inkml:trace contextRef="#ctx0" brushRef="#br0" timeOffset="441693">6671 8102 7533,'-18'5'-270,"3"-1"1169,2-4 1,3 0-540,5 0-1,-3 0 91,7 4-270,-3-3 180,4 8 90,4-4-91,1 4 91,13 5-270,-7-4-270,11 3-3187,-12 1 3342,8-4-1135,-8 4 980,8-1 180,0 2 0,10 7-90,0-2 0,0-1-360,-9-6-450,3 0 451,-11-2 179,2 2 2413,-4 5-2683,-12 1-1253,2 1 1344,-13 2-119,-9 0 298,3-1 0,-7 6 0,8-13-90,-16 16 180,9-12-90,-14 9 360,16-10-180,1-6 90,0 2 270,4-3-270,-4-1 0,8-4 0,2 3 360,4-7 2826,-1 8-2275,1-4-509,4 4-402,5 0 90,1-3 90,15 2 89,-4-7-89,11 3-180,-5-4 180,5 0 0,-3 0-90,2 0 270,9 0-181,-5-4-179,14 3 90,-11-3-1079,-1 4 449,-6 0 270,-7 0 90,-2 0-989,5 0 899,-7 0-1619,7 0 1799,-9 8 0,0-2 0,1 8 0</inkml:trace>
  <inkml:trace contextRef="#ctx0" brushRef="#br0" timeOffset="442205">6550 8893 7533,'0'5'0,"0"3"629,0-3 91,0 5-270,0 3-270,0-3-1,0 4 271,0 3-90,-4 3-180,3 4-180,-3-1 180,0-1-360,3-6 180,-3 5-360,0-6 180,2-1 180,-2-4-899,4-6-361,0-4 721,4-13 269,-2 6-540,6-14 361,-7 10 449,7-23 0,-7 11 0,7-9 0,-7 15 180,8 3-91,0 0 451,1-1-90,8 2 629,-4 8-89,5 1-630,-9 4 89,3 4-269,-8 1 0,0 4-90,-1 5 90,0 4-90,-3 2 90,4-2 0,-5 0-180,0-3 90,0 3-90,0 5 179,0-3-988,0 2-720,4-7 359,1-6 1170,4-5 0,1-4 0,-1 0 0</inkml:trace>
  <inkml:trace contextRef="#ctx0" brushRef="#br0" timeOffset="442411">6773 8967 9062,'9'0'989,"-4"0"-809,8 0-360,-3 0 90,5 0 0,2 0 90,-11 0-899,7 0 269,-4 4-539,-3 1 449,3 1 720,-9 2 0,0-3 0,0 4 0</inkml:trace>
  <inkml:trace contextRef="#ctx0" brushRef="#br0" timeOffset="442595">6773 9107 7533,'0'5'270,"4"-1"809,-3-4 0,11 0-629,-5 0-450,6 0-540,13-8-719,-8 1 270,17-10 269,-16 7 360,0-4 360,-6 9 0,-3-7 0,-1 1 0</inkml:trace>
  <inkml:trace contextRef="#ctx0" brushRef="#br0" timeOffset="442776">7024 8949 7533,'5'-6'629,"4"2"-179,-8 4 809,3 0-899,-4 4-180,0-3 180,0 8-180,0-4-180,0 4 180,0 5 0,0-4-450,0 3 270,0 5 0,0-7-360,0 11 270,0-12 90,0 4-90,0-5-1259,0 0 1349,0 5 0,0-4 0,0 4 0</inkml:trace>
  <inkml:trace contextRef="#ctx0" brushRef="#br0" timeOffset="443673">6801 7460 7533,'0'10'719,"-4"7"-359,3-6 0,-3 11-3637,-1-7 1253,4 3 3703,-7 13-1409,3-1-135,-1-1 0,-2 0-135,-2 8 0,2-8 0,-1-1 0,-1-2 859,-3 9-1398,-1-7 179,4-3 270,0-2-450,2-10 3482,7-8-4021,-7-1 1079,7-4 0,-7-8 0,2-2 0</inkml:trace>
  <inkml:trace contextRef="#ctx0" brushRef="#br0" timeOffset="443905">6745 7600 7533,'9'0'0,"1"0"359,-1 0 271,4 4-180,2 1-90,-1 8-1,0-2-89,-5 2 90,0 5-180,1-3 0,-1 4-90,0 3 0,1-3 90,-1 1-1530,8 10 991,-9-22 179,8 13 90,-15-20-990,8 3 91,-4-4 989,0 0 0,3 0 0,-3 0 0</inkml:trace>
  <inkml:trace contextRef="#ctx0" brushRef="#br0" timeOffset="444560">7089 7442 7623,'-4'9'1079,"3"4"-809,-7 2-90,3 3 0,0-3 0,-4 2-90,8-6 89,-3 6 91,0-2-270,3 8 180,-7-4 0,7 4-270,-8-5 90,8-3-90,-3 3-180,0-4 180,3 5 0,-7-5 180,7 4-899,-3-8 269,-1 12-719,4-7 1259,-3 4 0,0-6 0,-1-3 0</inkml:trace>
  <inkml:trace contextRef="#ctx0" brushRef="#br0" timeOffset="473556">5452 5051 7533,'-11'-10'2338,"3"-3"-1978,8 12 0,4-3 360,26 4-541,-6 0 91,25-4-180,-12 3 0,-7-3-568,5 4 298,-3 0 270,-6-4-180,9 3 70,-7-4 20,-3 5-90,2-4 0,-4 3-3187,0-3 3028,5 0 148,-8 3-708,-2-3 539,-13 4 90,-1 0-796,0 0-1003,-3 0 1979,-9 8 0,-4-2 0,-10 8 0</inkml:trace>
  <inkml:trace contextRef="#ctx0" brushRef="#br0" timeOffset="474146">5489 5144 7533,'-9'0'899,"4"0"1,0 0 809,5 0-1439,9 4 89,1 1-539,5 5 180,6 7-90,-5-1 1,6 2-91,-3 0 0,0-8 270,-5 4 0,8-1-270,-7 2 180,4 3 0,-6 1 0,-7 3 0,-2 2-90,-8 4-3187,-2-8 3162,-3 1 25,-8-2 90,1 9-180,-7 1 180,9-5 0,0-7-90,5 1-180,-4-3 3546,2 8-3340,-2-8-26,8-2 0,-4-4 180,8-4-180,-7 0 0,7-1 90,-3-3-90,4 3 180,0-4-90,4 4 360,1-3 0,9 3 270,8-8-361,-5 3 181,21-7-180,-20 3 90,13-1-180,-4-2-90,6 3 90,5 0-540,4-3 90,-14 7 180,-5-4 0,-5 5-450,-8 0 1,8 0-271,-8 0 91,4 5 89,-5-4-449,-4 3 269,-1 0 810,-4-3 0,0 7 0,0-3 0</inkml:trace>
  <inkml:trace contextRef="#ctx0" brushRef="#br0" timeOffset="474909">5424 5907 7533,'-5'0'-990,"-4"0"451,8 0 1528,-3 4-359,4 1-91,0 8-449,0-6 90,0 5 90,0-7-180,0 5 90,0 7-90,0-1 90,0 6-90,0-7-180,0-2 0,0-8 180,0 4-450,0-4 90,0 0-539,0 3 449,0-7 90,0 3-360,4-4 1,-3-8 629,4-2 0,-5-9 0,4 1 0,-3-1 0,3 0 0,0 1 90,1 3 449,0 2-269,-1 4-90,1 3 0,-4-2 360,7 7-1,-3-7-179,4 7-180,1-3 180,-1 4-360,0 0 0,1 0 90,-5 0-90,3 4 90,-7-3-180,3 7 270,-4-3 179,0 17-269,0-5 0,0 5 0,0-4-90,0-12 0,0 15 0,0-14-180,4 11 0,-3-9 180,4 0 90,-5 0-899,0 1-91,4-1 181,1-4 89,0-1 90,3-4 540,-2-4 0,-1-1 0,-1-4 0</inkml:trace>
  <inkml:trace contextRef="#ctx0" brushRef="#br0" timeOffset="475130">5619 5916 7803,'14'0'1169,"-4"-4"-1439,8 3 270,-12-3-630,6 4 271,-2 0-721,0 0 1080,-1 4 0,-5 1 0,-4 4 0</inkml:trace>
  <inkml:trace contextRef="#ctx0" brushRef="#br0" timeOffset="475331">5629 6018 7533,'5'6'1979,"3"-2"-1530,-7-4-449,7 0 90,-2-4 180,3 3-540,4-8 180,2 4-539,8-4-631,-4 4 1260,12-8 0,-10 7 0,6-8 0</inkml:trace>
  <inkml:trace contextRef="#ctx0" brushRef="#br0" timeOffset="475547">5871 5879 7533,'0'-5'1979,"0"0"-900,0 5-989,0 9 270,0 1-360,0 9-90,0 3-90,0-2 90,4 3-720,-3-5 271,3 1-901,-4-4 1171,4-2-811,-3-4 1080,3 1 0,0-1 0,2 0 0</inkml:trace>
  <inkml:trace contextRef="#ctx0" brushRef="#br0" timeOffset="476182">5582 4521 7533,'-5'18'0,"-3"5"0,3 5 1439,-5 1-180,1 7-989,0 1-270,-1 2-270,-3 2 0,2-4-269,-2 0-271,4-8 270,-1-2-179,5-12 179,1-6-179,0-5 719,3-16-820,-3 4 1,4-13 0,0 6 0</inkml:trace>
  <inkml:trace contextRef="#ctx0" brushRef="#br0" timeOffset="476407">5545 4642 7533,'13'-10'989,"-2"5"-539,2 1 90,-4 8-181,1 1 1,-1 9 0,0 0-180,1 1-450,3 2 180,-3-6 90,0 2 0,-2-4-630,-3 1-449,13 7 629,-3-5-629,4 1 1079,-1-9 0,-8-4 0,3 0 0</inkml:trace>
  <inkml:trace contextRef="#ctx0" brushRef="#br0" timeOffset="476665">5843 4456 7533,'0'-6'1349,"0"2"-1169,-4 4 180,3 4 89,-8 2-179,8 7 270,-7 6-180,7 0-1,-3 12-359,0-2 0,-1 8-269,-5 1-226,1-9 0,1 0-584,0 5 449,-4 9-989,12-25 799,0-8 1,0 8 0,0-4 0</inkml:trace>
  <inkml:trace contextRef="#ctx0" brushRef="#br0" timeOffset="477757">6206 4995 7533,'-5'0'-1170,"1"0"1080,-1 0 270,4 0-90,-3 0 0,0 0 0,3 0 180,-3 0 90,0-4-270,3 3 0,-3-3 90,4 4 179,-5 0 1,4 0 1619,-3 0-1709,17 0-270,2 0 270,13 0-180,0 0 90,4 0-90,-3 0-1,3 0 91,-4 0-90,-8-4-180,1 3 90,2-3 90,-6-1-270,9 4-269,5-7 269,-9 3-360,14 0-179,-22 1 179,-5 4-90,0 4 1,-8 1-451,3 4 1080,-12 5 0,-3-4 0,-7 3 0</inkml:trace>
  <inkml:trace contextRef="#ctx0" brushRef="#br0" timeOffset="478449">6206 5098 7533,'-9'0'-90,"3"-5"180,2 4-90,4-3 1439,0 4-989,4 8-270,-3-1 89,8 10 91,-4-6-90,8 2 90,-2-4 0,6 1 89,-2-1 1,3 0-270,1 0-990,0-3 361,-5 2 269,4-3 90,-8 4 0,-1 1 90,-5-1 0,1-4 0,-4 3 0,3-2-90,-4 7 90,-4 2-3277,3 3 3072,-8 1 25,0 3 90,-6 6-90,-3 1 90,3-1-90,2-5 90,0 0 3366,-2-4-3160,-4 4-205,1-4 268,3-5-269,2-5 90,8 0 90,1-8-90,4 3 90,0-4-90,0 4 0,0-3 0,4 3 180,-3-4 0,11 0-180,-6 0 180,8 0 0,3 0-90,-5 0 90,5 0 0,1 0 0,-3 0-1,12-4 91,-7-1-270,7 0 180,-3 1-180,4-1-90,0 4 90,-5-3-3277,0 4 3072,-8 0 25,2 0-179,-7 0 359,4 0-90,-5 0-180,0 0-90,1 0 0,-5 4 0,3-3 3123,-7 4-3303,8-5-449,-8 0 779,3 0 0,-4 0 0</inkml:trace>
  <inkml:trace contextRef="#ctx0" brushRef="#br0" timeOffset="479115">6252 5907 7803,'-5'5'1529,"1"3"-900,-4 6-719,6-3 270,-7 11-90,9-12-90,0 3 90,0 5 90,0-7-180,0 7-90,0-5 90,0-2-90,0-2-90,5-1-180,0-3-179,0 5-1,3-5-449,-3-1 629,1-8 0,2 3-719,-7-11 259,3 5 1,0-10 0,1 2 0</inkml:trace>
  <inkml:trace contextRef="#ctx0" brushRef="#br0" timeOffset="479324">6141 5832 7533,'0'-9'1259,"0"4"-1079,0 1 0,4 4 180,1-4 89,17 3-359,-10-8-90,14 8-90,-16-3 0,8 4 0,-12 4-899,7-3 269,-8 8 540,4-8 180,0 7 0,1-7 0,-1 3 0</inkml:trace>
  <inkml:trace contextRef="#ctx0" brushRef="#br0" timeOffset="479533">6327 5888 7533,'0'5'1079,"0"-1"-629,0-4-180,4 0-450,5 0 0,2 0 90,2 0 0,-4 0-1259,9 0 629,-7 5 720,7 0 0,-13 4 0,-1 0 0</inkml:trace>
  <inkml:trace contextRef="#ctx0" brushRef="#br0" timeOffset="479730">6392 6018 7533,'0'11'1079,"0"-3"-449,-4-8-270,3 0 359,-3 0-809,12-4-270,6-1 270,2-5 270,2 5-1619,-1-3 1169,-5 3-809,9-5 1079,-6 1 0,-1 0 0,0-1 0</inkml:trace>
  <inkml:trace contextRef="#ctx0" brushRef="#br0" timeOffset="479932">6578 5907 7533,'0'-5'180,"0"0"2338,0 5-2338,4 5 270,-3 4-3727,4 1 2482,-5 4-344,0-5 959,0 0 90,0 9 0,0 1 0,0 9-809,0-4 2538,4-1-2809,-3-5 2943,7 1-1773,-3-9 0,4-1 0,1-9 0</inkml:trace>
  <inkml:trace contextRef="#ctx0" brushRef="#br0" timeOffset="480635">6327 4521 7533,'0'-5'0,"0"0"2248,0 5-2068,0 13-90,0-6 90,0 19-90,-4-2 0,3 13-90,-3 1-90,4 8 90,0-16-180,0 1-180,0-5-2917,0-5 2443,0 2 474,0-1 180,0-7-629,0 0-1,4-3 810,1-11 0,0 3 0,-1-4 0</inkml:trace>
  <inkml:trace contextRef="#ctx0" brushRef="#br0" timeOffset="481035">6588 4586 0,'0'-9'0,"0"-1"2412,0 5-2232,0 1 1409,0 4-1140,-5 0-269,4 0-90,-7 0 1130,3 0-1041,-9 4 3097,0 1-3339,-21 17-117,8-6 180,-13 11-90,16-8 0,1 0 90,9-5-90,0-1 90,5-3 0,4-5 0,0-1 180,5-4-90,0 4 269,0-3 91,5 3-180,0 0 0,4-2 90,5 6 89,0-7-89,9 7-90,1-7-360,-5 3 0,3-4-360,-3 0 271,0 0 89,0 4-1350,7-3-1837,-14 4 2083,14-5-106,-16 0 491,8 4 632,-8-3 1,8 3 0,-4-4 0</inkml:trace>
  <inkml:trace contextRef="#ctx0" brushRef="#br0" timeOffset="482910">6913 5153 7533,'-10'0'-270,"5"0"1889,1 0-899,4 0-451,8 0-89,-2 4 0,12-3 90,1 8 0,-4-8-360,7 3 180,-8-4-90,5 0-90,-5 4 90,4-3 0,-4 3-90,5-4-90,-4 4 270,-2 1-180,-4 1-90,-4-2 270,0 0-450,-1 1 360,-3 9-90,3 0 0,-4 0 180,0 0-180,-4-1 90,-1 2 0,-1-1-90,-6 8 90,6-7 0,-8 8-89,1 0 89,3 1 0,-8 4 0,3 0 0,1-5 89,1-4-89,7-6 0,-2 1 0,7-4 0,-3 4 0,4-9 90,0 3-90,0-7 270,0 3-90,4-4-90,-3 0 90,7 0 0,-7 0-90,8 0 180,-4 0-90,4 0-90,-4 0-1,4 0 1,0 0 0,-3 0 0,7-4 0,-8 3-90,4-3 180,5 0-90,-4 3-90,3-3 180,1 4-180,0-5 180,5 4-360,-1-3 270,-3 4-90,-2 0 0,-3 0 90,-1 0-360,-4 0 0,8 0-269,-11 0 269,10 0 90,-11 0-1079,7 0 179,-7 0-359,8 0 1439,-8 0 0,7-8 0,-3-2 0</inkml:trace>
  <inkml:trace contextRef="#ctx0" brushRef="#br0" timeOffset="483583">7015 4800 7533,'-5'0'-180,"-4"4"540,4 1-1,-4 4-89,0 5-90,-1 0 90,5 5-270,-3-5 180,7 0-90,-7-5-180,7 0 0,-8 5 180,8-4 0,-7 4-450,7-9 180,-3 3 180,4-3-90,-4 0-629,3 4 359,-3-8 90,4 3 270,0-4 0,0 0 0</inkml:trace>
  <inkml:trace contextRef="#ctx0" brushRef="#br0" timeOffset="483805">6996 4818 7533,'5'0'809,"0"0"1,-5 0-91,4 5-269,-3 0-360,7 4 0,-7-4 90,3 3-180,0-7 180,2 12 0,-1-11-900,3 10 270,-3-6 450,4 3-1349,-3 0 1349,6 0 0,-6 5 0,8 0 0</inkml:trace>
  <inkml:trace contextRef="#ctx0" brushRef="#br0" timeOffset="484742">7294 5479 6723,'0'9'810,"0"5"-540,0-8-181,0 6 271,0-3 0,0 2-270,0 2 90,0-3 0,0 3-270,0-3 180,-4 4 0,3-5-180,-3 5 180,0-4 90,3 3-90,-3-3-360,4-1 90,-5 4 270,4-2-450,-3-2 180,4-5 0,0 0 90,0-3-989,0 3 809,4-8 0,-3-5-180,8-10 361,-8 4-1,3-3-90,-4 5 180,4 3 0,-3-8 0,3 3 90,-4-3 0,0 7-90,4-1 539,-3 7-359,4 0 360,-5 1-90,0 0-271,0 2 91,4-2-180,-3 4 360,3 0-270,0 0 0,-3 0 90,7 0 0,-7 0-91,8 0 1,-8 0-90,7 4 90,-7 2-90,3-1-90,0 3-90,-3-3 270,3 5-90,0-5-180,-2 3 90,2-3 90,-4 4-540,4 1 90,-3-1-359,7-4 359,-7 4-180,7-4-719,-7 4 450,8 0 809,-8 5 0,7-8 0,-3 2 0</inkml:trace>
  <inkml:trace contextRef="#ctx0" brushRef="#br0" timeOffset="485063">7480 5693 8342,'0'5'540,"0"3"-360,0-7-90,0 8 0,0-4-90,0 0 0,0 3 90,0-7-720,0 12 0,0-7 450,0 3-89,0-1-541,0-7 450,0 3 360,0 1 0,0 0 0,0 4 0</inkml:trace>
  <inkml:trace contextRef="#ctx0" brushRef="#br0" timeOffset="485618">7555 5563 8342,'0'5'180,"0"3"0,0-3 0,0 13-270,0-7 90,0 11-180,0-12 180,0-1 90,0 0-540,0-8 90,0 3-809,4 0 809,-3-3 360,3 3 0,-4-8 0,0-1 0</inkml:trace>
  <inkml:trace contextRef="#ctx0" brushRef="#br0" timeOffset="485848">7499 5414 7892,'0'5'1080,"0"-1"-900,0 0-180,4-3 450,1 7-810,0-7-180,4 4 270,-4-1-719,4 1 989,1 0 0,-1 3 0,0-2 0</inkml:trace>
  <inkml:trace contextRef="#ctx0" brushRef="#br0" timeOffset="487894">7713 4567 7533,'-5'0'-270,"-3"0"810,7 0 1528,-3 0-2068,12 0 0,-2 0 180,7 4 0,5-3 90,2 8-180,8-8-90,4 3-180,-12-4 180,2-4-360,-4-1 90,-3-5 270,4 5-809,-10-3 89,-1 7-539,-2-3 1259,-1 4 0,-5 4 0,-6 1 0</inkml:trace>
  <inkml:trace contextRef="#ctx0" brushRef="#br0" timeOffset="488927">7769 4632 7533,'-9'0'-810,"3"4"810,2-2 90,4 2-90,-4 0 450,3-3 90,-3 7-91,4-3-359,0 5 270,0-5 0,0 7 0,4-6-1,-3 12-179,3-4 0,-4 9 0,0-7-270,0 1 90,0-3-90,0-4 90,0 8 0,0-4 90,0 0-270,0 4 90,4 5 0,-2 6 0,2 8-296,-4-8 296,0-2 90,0-13 0,0 4 90,0 5-90,0 1 180,0 13-90,0-9-90,0 4 90,-4-8 386,2-1-386,-2 0-90,0 5 90,3 5-90,-3 0 0,4-5 0,0-6 0,0-7 0,0 2 0,0 2 0,0 1 0,0 2 0,0-3 90,0 4-90,0-12 0,0 6 0,0-12 90,0 4-90,0 5-90,0-4 180,0 3-180,0 1 90,0-4 90,0 4-180,0-1 180,0-3-90,0 4 0,0-5-180,0-4 180,0 8 0,0-7 0,0 3 0,0-1 0,0-7 0,0 8 0,0-8 0,0 3 0,0 0 0,0-3 0,-4 3 0,3 0 0,-3-3 0,4 3-90,0 1 90,0-4-90,0 7 90,0-7 270,0 3-90,0 0-180,0-3 180,4 3 90,-3-4-180,7 0 89,-3 0-89,1 0 90,2 0-90,-3 0 0,4 0 0,1 0 180,-1 5-90,0-4 90,5 3-180,0-4 270,5 0-181,-5 0-89,4 0 90,-8 0-360,4 0 360,-5 0-450,0 0-539,-4 0 89,4 0-1169,0 0 1889,1 0 0,4 4 0,-5 1 0</inkml:trace>
  <inkml:trace contextRef="#ctx0" brushRef="#br0" timeOffset="494242">7573 8149 7533,'0'-6'1439,"0"2"-1259,0 0 270,5 3 89,0-7-359,4 3 270,0-1-3727,34-2 3292,-21 7-105,25-3 1039,-28 4-679,8 0-450,-7 0 90,7 0-180,-4 4 270,-3-3-90,-2 3-809,4-4 539,-11 0 90,7 0-1259,-9 0 810,1 4 179,-5-3 540,-1 4 0,-4-1 0,0 1 0</inkml:trace>
  <inkml:trace contextRef="#ctx0" brushRef="#br0" timeOffset="494776">7583 8214 0,'-15'4'0,"2"-3"2862,4 3-2233,3-4-269,2 0 90,0 0-90,3 4 1678,-3-3-1768,8 7 859,1 2-769,9 0 2916,4 8-2800,2-8-296,3 3-360,12 1 0,-8 0-90,13 1-269,-24-6 269,0-1-450,-15-3 270,3 9 91,-4 0 89,-12 9 90,5-7 0,-15 5-90,-1 2 90,-6 2 90,-4 7 270,1-8-1853,12-6 1853,3-4-90,8-5 90,-5 0 90,8 1-270,-2-5 180,8-1 0,0-4 1583,4 0-1494,-3 0-269,7 0 450,-3 0-270,9 0 450,0 0-361,5 0-89,-1 0 0,1 0 90,0-4 90,8-1-180,1-5 0,1 5-90,-2-3-90,0 7 180,-6-7-810,2 7 180,-2-4-539,-5 1 179,7 3 540,-13-3-539,2 4-91,-6 0 1,-1 0 449,-1 0-269,-4 0 719,0 4 0,0 1 0,0 5 0</inkml:trace>
  <inkml:trace contextRef="#ctx0" brushRef="#br0" timeOffset="495368">7564 8967 6903,'0'5'720,"0"4"-451,0 0-179,0 1 90,-4 4 180,3-1-90,-3 2-180,4 3 0,0-3 0,0-2-90,0-4 180,0 1-180,0-1-90,0-4 180,0 3-450,4-2 180,1-1 90,0-1 90,4-4-450,-4 0 180,4 0 181,0-4 89,1-1 0,-1-9 0,0 0 0</inkml:trace>
  <inkml:trace contextRef="#ctx0" brushRef="#br0" timeOffset="495581">7592 8809 0,'-13'-9'0,"2"4"2322,2-4-1602,5 8-271,4-3 2310,0 4-2939,4 4 949,5-3-1129,10 8 91,-4-8 179,3 3 0,-9-4-990,5 0 541,-4 0 89,4 0 270,-1 4 180,-3-3 0,4 7 0,-5-3 0</inkml:trace>
  <inkml:trace contextRef="#ctx0" brushRef="#br0" timeOffset="495756">7750 8828 7533,'0'5'359,"4"-1"-1078,2 0 449,-1-3 1170,3 3-91,-3-4-719,9 0-180,-8 4-630,10 1 361,-9 1 179,2 2-630,-5-7 361,-4 7 449,0 6 0,-4-3 0,-1 7 0</inkml:trace>
  <inkml:trace contextRef="#ctx0" brushRef="#br0" timeOffset="495909">7741 9023 7533,'-5'9'2248,"5"-4"-1618,13-5-450,-1-1 0,18-11-630,-14 2 270,11-5 270,-12 2-1979,2-1 1350,-2 0 539,-5-5 0,7 5 0,-7 0 0</inkml:trace>
  <inkml:trace contextRef="#ctx0" brushRef="#br0" timeOffset="496093">7946 8762 7982,'5'0'2069,"-1"5"-1709,-4 4 719,0 38-899,0-20-45,0 2 0,0-2 45,0-7 0,0-2 0,0 4-2519,0-11 540,0 15 1799,0-6 0,4 4 0,1-2 0</inkml:trace>
  <inkml:trace contextRef="#ctx0" brushRef="#br0" timeOffset="497351">7667 7525 7533,'-6'4'719,"2"-3"-539,0 8 270,3-4 0,-3 8-180,4 2-91,0 3 1,0-3 0,0 15-180,-4-8 90,3 14-180,-7 8 90,6 1-1398,-2-2 859,4-4 143,0-11-324,0-3 271,0-2 269,0-10-540,4-4 720,14-3 0,-1-11 0,10-5 0</inkml:trace>
  <inkml:trace contextRef="#ctx0" brushRef="#br0" timeOffset="497660">7899 7618 7533,'0'-5'-90,"0"1"719,0 0-269,-4 3 0,-1-3 0,-13 4 0,-1 8-270,-13 2-90,7 5 89,-2-2 181,4 1-180,-1 4-270,1 2 180,4-1-90,6-2 0,7-7 90,2 0 90,4-2-90,0 1 270,4 2-180,6 2 180,8-4-180,-2 1 0,6-5 180,9 3-450,-9-3 90,9 0-720,-9 0 451,-6-1 179,2-3-1170,4 3 1350,-2-4 0,3 4 0,0 1 0</inkml:trace>
  <inkml:trace contextRef="#ctx0" brushRef="#br0" timeOffset="499140">8457 8204 7533,'0'-5'-900,"0"-3"1170,-4 3 180,3-5-180,-3 5 89,4 1-89,0 0 0,0 3 450,0-3-181,0 0-269,8 3 90,2-3-180,9 4-180,-5 0 450,8 0-540,-6 0 180,6 0-270,1 0 90,-7 0 90,5 0 90,-6 0-180,-1-5 180,4 4 0,-12-3-450,7 4 90,-8 4-180,4 1 91,0 5 179,-3-1-90,-2 0 180,-4 5 0,-4-4-90,-2 12 90,-3-7 0,0 4-180,-9 7 360,7-10-270,-11 15 270,3-11 0,4-1-180,-3-2 180,9-11 0,0 7 90,-1-4 0,1 1-180,4 0 180,-3-2 0,7-3-180,-3 0 90,4 4 0,0-8 0,0 7 269,8-7-269,-2 7 180,12-7 90,-8 3 0,12-4-90,-3 0-180,1 0 89,2 0 1,-4-4 90,6-1-180,-4-4 90,1 4-540,-10 1 180,-2-1 180,-1 4-1079,-3-3 539,5 4-989,3-4 810,-7 3 359,7-3 0,-8 4 360,0 0 0,4-4 0,-4-1 0</inkml:trace>
  <inkml:trace contextRef="#ctx0" brushRef="#br0" timeOffset="502030">8988 8437 7533,'19'-5'2338,"-5"1"-2158,-10 8-270,0-3 360,-3 11-360,3-6 90,-4 8-90,0-5 0,0 5-359,0 0 89,4 0-180,-3 0 90,4-5-359,-1 1 449,-3-5-719,7-1 1079,-7-4 0,7 0-820,-7 0 1,8-4 0,-4-1 0</inkml:trace>
  <inkml:trace contextRef="#ctx0" brushRef="#br0" timeOffset="502828">8932 8418 6903,'-5'0'-180,"0"0"450,1 0 0,3 0-90,-3 0 0,4 4 269,0-3-269,0 8 90,0-4-270,0 4 0,0 1 90,0 3 180,0-3-270,0 8 90,0-8-90,0-1 0,0 4 90,0-3-180,0 5 90,0-2 0,0-4 90,0 1-90,-4-1 90,3-4-360,-3 3 90,4-6-1349,0 2 1259,4-8 0,1-2-90,0-3 91,4-4 269,-8-2 0,7-8 0,-3 4 0,0 0 0,-1 6 0,0-5 90,2 11 269,-1-10 91,-1 12-180,-4 0 180,4-3 359,1 3-269,1-1-180,2 2-270,-7 4 90,7 0-91,-7 0 361,7 0-450,-2 0 0,3 0 0,-4 0-90,-1 0 90,-4 0 0,4 4-180,-3-3 270,4 8 0,-5-8 0,0 7 0,0-3-90,0 5 270,0 3-180,0 1 180,0 5-90,0 0-90,0-5-180,0 0 0,0-5-270,0 0 0,0 0 360,0 1-629,0-5 359,0 3 90,0-7-90,4 3-360,-3-4 181,3 0 179,0 0 0,-3 0-180,3 0 180,0 0-179,-3 0 449,8 0 0,-4 0 0,4 0 0</inkml:trace>
  <inkml:trace contextRef="#ctx0" brushRef="#br0" timeOffset="503532">9202 8595 7533,'-11'19'2788,"-1"-5"-2698,7 0 90,-4 3-360,-1-6-450,1 11-809,4-11 540,-4 2 539,8-8-360,-3-1 720,4-4 0,0 4 0,0 2 0</inkml:trace>
  <inkml:trace contextRef="#ctx0" brushRef="#br0" timeOffset="504231">9388 8456 7533,'-5'0'1979,"1"4"-1889,4-3 89,0 7 181,-5-3-180,4 9-90,-3 4 0,0 2 0,3 3-180,-3-9 0,4-1 0,0 1 180,0-4-450,0 4 90,0-5 180,0 0-539,0 1 269,0-5 90,0-1-1079,0 0 539,4-3 810,1-1 0,5-5 0,-1-4 0</inkml:trace>
  <inkml:trace contextRef="#ctx0" brushRef="#br0" timeOffset="504274">9351 8325 984,'25'10'0,"0"0"0,18 7 0</inkml:trace>
  <inkml:trace contextRef="#ctx0" brushRef="#br0" timeOffset="505428">8606 7702 6892,'-24'38'54,"0"0"0,0 0 0,0 1 0,1-1 0,12-16-1403,11-20 1304,4 6 45,1-16 0,8 2 0,2-8 0</inkml:trace>
  <inkml:trace contextRef="#ctx0" brushRef="#br0" timeOffset="505630">8634 7702 7533,'14'-5'2968,"-4"9"-2518,-2 6-90,1 25-360,-3-16-2699,11 19 1890,-11-30 359,8 8 450,-5-11 0,0 0 0,1 0 0</inkml:trace>
  <inkml:trace contextRef="#ctx0" brushRef="#br0" timeOffset="509518">9759 8214 7533,'-5'0'0,"-3"0"719,7 0 541,-3 0-1170,4 4 89,0-3-1258,0 3 269,4-4 810,-3 0 0,7 0 0,-3 0 0</inkml:trace>
  <inkml:trace contextRef="#ctx0" brushRef="#br0" timeOffset="549263">10160 7916 7533,'-5'0'0,"-8"8"0,11-2 0,-14 12 0,9 1 1439,-10 4-90,6 5-989,-6 8 90,7 7-497,1-18 1,0 2 136,3 1 0,2-1-2919,-6 17 2829,2-4-2215,7-12 2395,-3 0-1721,4 0 1541,0-4 85,0 15-265,4 0 180,1 13-270,9-6 225,-8-17-135,6-3 1607,-2-11-1697,0-1 180,3-1 0,-3-3-941,-5-5 851,3-1 1712,-3 0-2162,5-3 271,-1 3-1440,8-4 1439,-5 0 360,1-4 0,0-1 0,-3-4 0</inkml:trace>
  <inkml:trace contextRef="#ctx0" brushRef="#br0" timeOffset="549864">10337 8297 7533,'-10'0'-540,"5"0"540,1 0 2788,4 0-2248,0 4 0,8 2-360,-2-1-180,8-1 180,-1-4 89,2 0-269,-1 0 180,4 0-270,-4 0-90,9 0-449,-3 0-630,7 0 629,-12 0 270,3 0-1259,-1 0 1619,-5 0 0,5 0 0,-7 0 0</inkml:trace>
  <inkml:trace contextRef="#ctx0" brushRef="#br0" timeOffset="551130">11025 8316 7533,'-5'0'90,"1"0"1529,4 0-1080,8 0 181,3 0-360,7 0 0,5 0-270,-3 0 89,7 0 1,-12 0 0,7 0-180,-3 0 0,4 0-719,21 0-181,-16-4-719,11 3 989,-24-3 181,-6 4-451,-1 4 900,-7 1 0,-1 4 0,-5 1 0</inkml:trace>
  <inkml:trace contextRef="#ctx0" brushRef="#br0" timeOffset="551505">11109 8456 0,'-5'4'0,"1"-3"2210,4 3-501,0-4-107,4 4-1152,1-3 963,9 3-1233,-4 0 3096,8 1-3022,-8 5-667,3 3 143,-7 2 270,-2-1-720,-4 12 541,0-14-181,-4 18 0,-2-14 90,1 2 0,-3-4 90,3-5 270,0-4 180,1 4-180,4-8 270,0 3-90,4-4 0,5 0-180,1 0 0,4 0-1,-5 0-89,4 0 180,2 0 90,7 0 0,2-4 0,-5-2-180,-1 1-90,-9-7 0,1 2 0,-1-9 0</inkml:trace>
  <inkml:trace contextRef="#ctx0" brushRef="#br0" timeOffset="551776">11147 7944 7533,'-10'-20'180,"5"3"-1,1 7 631,4 1-360,0 4-90,0 1 539,0 4-629,4 0 90,-3 0-180,7 4-3393,-7 1 3393,4 4-259,-1 1 259,-3 3-90,3 6 0,0 4-2003,-3 1 1373,3-1 2543,-4 0-2093,0-8-1079,0 7 439,4-3 730,6 4 0,0-3 0,3-2 0</inkml:trace>
  <inkml:trace contextRef="#ctx0" brushRef="#br0" timeOffset="552631">11714 8297 7533,'-6'0'0,"2"0"-90,4 0 0,9 0 0,1 0 0</inkml:trace>
  <inkml:trace contextRef="#ctx0" brushRef="#br0" timeOffset="553355">11956 8102 7533,'-6'0'0,"2"-4"180,4 3 2608,0-3-2518,4 4-90,-3 0 90,12 0-1,1 0-179,2 0 90,6 4-3392,-12-3 3122,3 7 90,5-3-90,-3 9 0,8 0 0,-12 5 0,-3 4 0,-8 0 3366,-4 5-3339,3-4-117,-8-5 180,4-6-180,-4 0-90,-5 2 270,8 4-180,-6-5 0,3 4 90,-2-8 0,-2 3 90,-1-3 90,8-5-90,-2-1 90,8 0-90,0-3-90,0 3 360,4-4 0,1 4 90,4-3-1,5 8-269,-8-8 270,7 3 180,-4-4-270,1 0 90,4 0-91,3 0-3546,-5 0 3522,5 0-245,-3 0 90,0 0-719,5 0 359,-5 0 90,0 0-1169,-5 0 2312,0 0-2402,5 0 1439,-4-4 0,4-1 0,-5-5 0</inkml:trace>
  <inkml:trace contextRef="#ctx0" brushRef="#br0" timeOffset="554309">12626 8260 8972,'-5'0'719,"1"0"-269,4 4-720,0-3 180,0 3 90,4-4 0,1 5 0,4 0 0</inkml:trace>
  <inkml:trace contextRef="#ctx0" brushRef="#br0" timeOffset="557842">12876 7981 7533,'-5'0'809,"1"0"-179,4 4-270,4-3 179,10 3-89,9 1-90,11-4-180,3 3 270,0-4-450,-4 0-90,-1 0 269,-8 0-718,-5 0 179,2 0-2917,-5 0 1543,2-4 1194,4 3-449,-15-4 359,10 5 270,-16 0 360,7 0 0,-3 0 0</inkml:trace>
  <inkml:trace contextRef="#ctx0" brushRef="#br0" timeOffset="558368">12914 8056 7533,'-10'5'0,"5"-1"0,1-4 539,4 0 361,0 4-91,0 1-629,0 4 90,4-3-90,1 2 90,5-3-90,-1 0-90,0 3 270,9-2-181,1 3-3456,1 0 3162,2 0-480,-12-3 505,8 2-270,-4-3 180,1 4 90,-2-3-359,-4 6 89,-3-2 3186,2 9-2916,-7 0 442,-1 3-442,-5-6 0,-5 5 0,-3-2 0,-1-3 180,-1 5-270,-7-6 180,7 3 0,-4-3 0,-3 2 90,-5-2-90,9-1 90,-7-4-90,20-2 360,0-7-360,1 7 270,4-7-270,0 3 269,0 1-269,0-4 90,4 3 180,1 0 0,4-3-180,5 3 360,0-4-270,1 0 90,2 0 89,2 0-89,1 0 0,6 0-90,-10 0-270,6 0 90,-8 0 180,1 0-450,-2 0 180,1 0 180,-4 0-720,3 0 181,-3 0-1,-1 0 180,-4 0-989,3 0 629,-7 0 180,4 0-899,-1 0 1349,-3 0 0,3 0 0,-4 0 0</inkml:trace>
  <inkml:trace contextRef="#ctx0" brushRef="#br0" timeOffset="559209">13379 8549 7982,'-5'5'1799,"1"3"-1349,4 1-270,0-3-270,0 7 270,0-4-90,0 2-180,0 2 0,0 0 270,0-2-540,0-2-90,0-1-449,0-3 269,0 5 91,4-5 269,-3-1-540,7-4 810,-7-8 0,8 2 0,-4-8 0</inkml:trace>
  <inkml:trace contextRef="#ctx0" brushRef="#br0" timeOffset="559386">13342 8390 9062,'0'6'809,"0"-2"-539,0 0-90,4 1-270,1 0 0,0-1 90,4 0 90,-4-3-1169,0 4 179,7-5 900,-5 0 0,6 0 0,-4 0 0</inkml:trace>
  <inkml:trace contextRef="#ctx0" brushRef="#br0" timeOffset="559796">13370 7963 7533,'-5'0'629,"0"0"1,1 0-270,3 0 989,-3 0-1169,12 0-180,-1 0 90,6-5 180,1 4-810,0-3 180,5 0-899,-1 3-2018,-3-7 2262,-2 7 1015,1-8 0,-4 4 0,3-4 0</inkml:trace>
  <inkml:trace contextRef="#ctx0" brushRef="#br0" timeOffset="560012">13547 7730 8252,'-6'0'1709,"2"0"-1169,4 4-360,0 1 180,0 5-90,0-1-91,0 0-89,0 9 90,0 5-629,0-2 359,0 5-3187,0-11 3072,0 3-3072,0 17 3254,4-8 1,2 9 0,3-13 0</inkml:trace>
  <inkml:trace contextRef="#ctx0" brushRef="#br0" timeOffset="563669">13835 8297 7533,'-5'0'270,"1"0"449,4 0 1,-4 0-181,3 0-419,-3 0 0,4 0 0</inkml:trace>
  <inkml:trace contextRef="#ctx0" brushRef="#br0" timeOffset="564773">14263 7981 7533,'-6'0'-630,"2"0"1530,0 4-541,3-3 1,-3 3-180,0 1 0,3-4 180,-7 7 0,7 1-91,-8 6 1,4 3-90,-4 1-270,4-1 450,-3 5-270,7 5 90,-7 5 90,7 4-180,-7 1 89,6 3-89,-2-11-90,4 1 270,0-4-270,4 2-90,-2 8-180,6 0 360,-3-4-269,4 3-1,4 6 0,-3-15 0,4 7-540,-5-24 360,0-1 91,-3-5-3008,2-4 1363,-3 5 654,8-4 1260,-6-1 0,5-6 0,-7-3 0</inkml:trace>
  <inkml:trace contextRef="#ctx0" brushRef="#br0" timeOffset="565096">14402 8158 7533,'0'-10'-180,"-4"5"180,3-3 629,-3 7 181,4-3 1079,0 4-1709,4 0 0,1 4 359,9 5-179,4 6 90,2 8-180,7 0-90,-7-3 0,-2 2-90,0-4-1,-8 2-89,4 3-89,-1-1-91,1 6-540,5 1 450,-9-1 180,3-9-809,-8 2-2378,4-9 1902,-4 5 206,4-7 0,-4-5 269,4-9 900,1-2 0,-5-12 0,-1 4 0</inkml:trace>
  <inkml:trace contextRef="#ctx0" brushRef="#br0" timeOffset="565347">14709 8130 7533,'0'-5'0,"0"1"989,0 4-269,-4 0 269,-1 0-179,-4 8-1,-5 10-629,0 11-90,-5 4-90,1 4-90,-5-4-270,3-4 270,2 2 0,4-12-449,1 4 269,2-4 90,-6-1-450,2 5 271,-3 1 179,7-5-810,3-1 451,4-9 89,3-4-450,-3 0 900,4-5 0,4 4 0,1 1 0</inkml:trace>
  <inkml:trace contextRef="#ctx0" brushRef="#br0" timeOffset="565817">14812 8316 7533,'-5'0'270,"5"4"269,1 5-179,3 2 719,-4 6-629,0-6-180,0 2-90,0 1-90,0 0 0,0 0-90,0 4 90,0-3-180,0 3 629,0 5-449,4 1-3367,-3-9 3072,3 2-604,-4-12 629,0 0-540,4-1 91,1-4-271,5-8 91,-1-7 179,5-8 1,0-5 539,0 8 3366,-4-2-3250,2 8-26,-6-1 629,8 2-269,-9 4-270,-1 4 0,0 0 989,-3 1-539,4 3-90,-5-3-180,0 4 539,4 0 91,-3 0-181,7 4-359,-7 1-180,3 1 90,0 2-90,-3-3 0,8 8 269,-8 6-629,11 17 360,-6-13-1259,4 7 269,2-12-1348,-6-7 1708,8 2 0,-9-4-359,3-8 269,-3 3 540,0-4 0,8 0 0,-3 0 0</inkml:trace>
  <inkml:trace contextRef="#ctx0" brushRef="#br0" timeOffset="566179">15240 8307 7533,'-5'0'0,"-3"0"0,7 0 3276,-4 0-166,14-4-3110,-3 2 180,12-2 0,-8 4-360,7 0 180,-6 0 90,6 0 90,-2 0-360,-1 0 90,4 0 90,-8 0 90,8 0-1619,-4 4 180,9-2-630,-7 2 899,1-4 451,-3 0 629,-4-4 0,3-2 0,-3-3 0</inkml:trace>
  <inkml:trace contextRef="#ctx0" brushRef="#br0" timeOffset="566646">15826 8279 6633,'-10'-5'0,"5"0"0,-3 1 0,7 3 0,-3-3 0,0 4 0,-1-4 0,-1 3 0,-2-3 0,7 4 0,-3 0 0,0-4 0,3 3 0,-8-3 0,8 4 0,-3-5 0,0 4 0,-1-7 0,-4 3 0</inkml:trace>
  <inkml:trace contextRef="#ctx0" brushRef="#br0" timeOffset="567798">15770 8046 7533,'0'-5'359,"0"1"-89,0 4 90,-4 0-180,3 0 450,-3 0-450,-1 0-1,4 0 181,-3 0 90,4 4-180,0 5 0,0 2 0,0 6-91,0-2 1,0 3-180,0 5 270,-4-3-90,3 7-270,-3-4 90,4 5 180,-4-4-3392,3 3 3302,-3-3-1414,0 4 1504,2-1-371,-2 1 11,0 9 90,3-7-359,-3 2 269,0-10 0,3-7-630,-3 2 361,4-6 269,0 2-90,0-4-720,0-3 3092,4-2-2552,-3-4 2066,7 0-2516,-3-9 900,5-9 0,-1-11 0,0-8 0</inkml:trace>
  <inkml:trace contextRef="#ctx0" brushRef="#br0" timeOffset="568110">15779 8046 7533,'0'-5'449,"0"1"-359,0 0 540,0 3 899,0-3-1169,0 12 0,0-2-90,4 7 89,-3-3-179,4-1 0,-5 0 0,4 9 0,1-3 0,0 4-180,-1-1 0,0-4 180,-3 1-360,3 2 180,1-2 90,-4 3-90,3-3-360,0 2 270,-3-6 0,3 2 90,-4 0-90,0-2 180,4-2-270,-3-1 270,3-2-270,-4-1 180,5 3-180,-4-7 90,3 7 90,-4-7-90,0 3 90,4-4-89,-3 0-1,3 0-1799,-4-4 719,4 3 451,-3-7 269,3 7 0,-4-7-89,4 3 539,-3-5 0,4 1 0,-5 0 0,0-1 0,0 1 0</inkml:trace>
  <inkml:trace contextRef="#ctx0" brushRef="#br0" timeOffset="568848">15872 8121 7533,'0'-6'-630,"0"2"630,0 4 0,0-4 0,0 3 90,0-3 0,-4 4 90,3 0 90,-3-4-90,4 3 89,-4-3-89,3 4 1080,-3 0-901,0 4-269,3-3 180,-4 7-90,5-7 90,0 7 270,-4 2-360,3 0 179,-3 3-269,4-3 0,0 3 90,-4-2-180,3 6 180,-3-2-180,4-1 180,0 8-90,0-7-90,0 4 90,0-2 90,0-6-90,0 2 0,0 1 0,0-4 89,0 8-179,0-12 90,4 6 0,-3-7-180,3 1 180,0 2 0,-3-7-180,8 7 180,-4-7-90,4 3-90,-4-4 0,3 0 180,-2 0-90,-1 0-90,3-4-89,-3 3 268,0-7-268,4 3 269,-4-5-180,0 1 90,3 0-180,-3-5 180,1 4-180,6-12 180,-6 3-90,8-5 90,-5 1-90,4-4 90,-6 7 0,5-7-90,-7 8 90,0 5-90,4-4-90,-8 8 0,7-12-90,-7 7 360,7-4-90,-7 10-90,3 5 90,-4 4 90,0-5 0,0 4 1349,0-3-1349,5 12 0,-4-1 0,3 6 90,-4 9-90,0-10 90,0 14 0,0-3 0,0-3 0,0 7-90,0-8 90,0-5-180,4 8-90,-3-6 180,7 2-180,-7 0 269,8-4-898,-4 1 269,8 2 270,-7-6-1169,7-2 629,-8-1 181,4-7 269,1 3-1349,-1-4 809,0 0 810,-4 0 0,4 0 0,-4 0 0</inkml:trace>
  <inkml:trace contextRef="#ctx0" brushRef="#br0" timeOffset="569373">16291 8381 7323,'0'5'989,"0"4"-255,0-8-374,0 7 125,-4-7-305,3 7 377,-3-3-197,4 5 52,0-1-232,0 0 90,0 1-90,0-1 0,0 0-180,0 5 0,0-4 90,0 3 180,0-3-450,0 3 180,0-3 0,0 4-630,0-5 91,0 0 539,4-3-990,-3 2 450,7-7 181,-7 3 89,8-4-540,-8-4 361,7 3 449,-3-12 0,0 3 0,-1-8 0</inkml:trace>
  <inkml:trace contextRef="#ctx0" brushRef="#br0" timeOffset="570008">16310 8195 7533,'-9'0'0,"3"-4"359,2 3-269,4-3 1350,0 4-901,0 8-179,0-6-180,0 6 0,0-8 90,0 0-270,0 4 180,4-3-90,-3 4-270,3-5 539,-4 0-448,5 4-1,-4-3 90,3 3-90,-4-4 1169,0 0-1079,0 4 90,0-3-270,0 3 180,-4-4 0,3 0 450,-4 0-450,5 4 90,0-3-540,0 4-719,0-1 629,0-3 270,5 3 0,-4-4 0,3 0 270,0 0 0,1 0 0,4 0 0</inkml:trace>
  <inkml:trace contextRef="#ctx0" brushRef="#br0" timeOffset="571809">16654 8065 0,'-10'-30'0,"2"4"0</inkml:trace>
  <inkml:trace contextRef="#ctx0" brushRef="#br0" timeOffset="572386">16626 8000 7533,'-5'-21'0,"1"5"90,4 16 269,0-5-269,0 4 450,0-3-90,4 4-360,-3 0 989,3 0-629,0 0-90,-2 4-1,2-3-89,0 4 630,-3-1-450,7 5-91,1 1-89,-2 4 0,5-5 90,-7 4-180,5-2 0,-5 6 89,3-6-89,-7 6 180,7 6 90,-3 2-180,5 7 0,-5 4-90,3-6-1,-7 10 1,3-7-270,-4 5-275,-9 2 1,-5 9 0,0-6 0,6-17 0,-1 1 0,-7 13 0,0 1 0,0 0 0</inkml:trace>
  <inkml:trace contextRef="#ctx0" brushRef="#br0" timeOffset="573451">16654 7972 369,'11'44'0,"1"0"0,-1 0 0,0 1 0,0-1 0,1 1 0,-1-1 0,1 1 0,0 0 0</inkml:trace>
  <inkml:trace contextRef="#ctx0" brushRef="#br0" timeOffset="573897">16747 8400 21892,'-5'26'1235,"1"-2"-2941,4-18 201,0-1 603,-4 7 1133,3-10 248,-3 11-394,4-8-1627,-4 0 2489,3 3-1010,-4-3 1395,5 0-1510,0 4-436,0-8-279,-4 7 4169,3-3-2832,-3 5-1965,4-5 769,0 3-1214,-4-7 1885,3 7-406,-3-3 215,4 1-827,0-2 590,0 0-311,4 9 1,1-5 0,4 4 0</inkml:trace>
  <inkml:trace contextRef="#ctx0" brushRef="#br0" timeOffset="576581">14830 8344 7533,'-1'44'1092,"-1"0"0,0 0 0,-2-11-565,3 12 0,2 9 0,-1-20-617,0-30 90,0-3-2159,0 3 1889,0-12 180,0 1-179,0-6-1,0 4 90,0 3 0,4-6 90,-3 10-90,8-15 0,-8 11 90,3-7-90,-4 4 0,4-1 1,-3 5 268,3-3-89,0-2 1169,16-14 1,3-3-1080,-9 7-90,11-7 0,-4 9 0,-20 18 90,3-4-90,-4 3 90,0-4-90,4 5 0,-3 0 180,3 0-180,0-4 0,-3 3 90,3-3-90,-4 4 360,0 0-270,5 0-90,-4 0 90,3 0-90,-4 4 89,0-3-178,0 3 89,4 1 0,-3-4 0,3 3 0,-4-4 0,0 8 0,4-2 0,1 8 0</inkml:trace>
  <inkml:trace contextRef="#ctx0" brushRef="#br0" timeOffset="578684">17064 7646 7083,'-5'4'180,"1"-3"90,4 3 179,0-4 1,0 5-90,0-4 0,0 7-180,0-7 0,0 7 179,0-7-179,4 8 0,-3-4 90,7 4-90,-7 0 0,7 1 270,2 7-91,4 3-89,9 12-90,-8-7 0,7 2 0,-4-1 180,10 3-450,-7 0 90,4-2 0,-14-8 0,2-1 0,-4 1 90,1 0-90,3 12 0,-2 7 90,-2-3-180,-5 4 270,-4-7-270,0 11-566,-9-7 1,-8 14-1,-2 4 1,2-2 0,5-11 290,7-2 1,0-1 0,-8 2 0,-6 11 0,-1 1 0,6-10 0,12-21 0,15-21 0</inkml:trace>
  <inkml:trace contextRef="#ctx0" brushRef="#br0" timeOffset="586554">17789 8214 7533,'-5'0'1259,"1"0"-1079,4 0 360,4-5 89,5 4-269,2-3-90,6 4 359,10 0-449,-9 0 0,20 0-180,-21 0 180,9 0-540,1 0 180,-6 0 91,6 0 89,-8 4-1080,-1-3 271,1 4-451,-1-1-269,-3-3 1529,-6 7 0,-9-3 0,-5 5 0</inkml:trace>
  <inkml:trace contextRef="#ctx0" brushRef="#br0" timeOffset="586758">17808 8446 7533,'0'5'1799,"4"0"-1350,1-5-89,4 0 90,5 0-270,0 0-90,9 0 0,-3-5 0,2 4-585,13-8 0,3-2-764,10-2 603,-9 2 1,-1 0-1,1-3 1,-15 5 0</inkml:trace>
  <inkml:trace contextRef="#ctx0" brushRef="#br0" timeOffset="587108">18376 8167 7533,'-6'0'0,"-2"0"899,7 0-269,-3 0-270,4 4 89,0 1 181,-4 5-270,3-1 90,-3 0-271,4 5 1,0-4 180,0 16-360,0-14 0,4 14 180,1-15-360,4 2 180,9 0 180,-3-6-360,8 1 0,0-4 90,5-3-180,1-1 270,-5-1-90,-3-7 90,-6-2-89,-5 0 268,3-3 91,-8-5 0,0-2 0,-1-3 0,-4 0-180,0 8 0,-4 2-90,-1 4 90,-5-5 0,1 4-90,-8-8 0,-3 8 0,-8-3 0,4 7 90,6 2-270,4 8 0,1 2 180,2 3-1170,-6 0 181,2 9 989,-3 1 0,3 5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graphical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1C15-8428-9A41-862E-504A26027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10</a:t>
            </a:r>
            <a:br>
              <a:rPr lang="en-US" sz="4800" dirty="0"/>
            </a:br>
            <a:r>
              <a:rPr lang="en-US" sz="4800" dirty="0"/>
              <a:t>Gaussian Mixture Models</a:t>
            </a:r>
            <a:br>
              <a:rPr lang="en-US" sz="4800" dirty="0"/>
            </a:br>
            <a:r>
              <a:rPr lang="en-US" sz="4800" dirty="0"/>
              <a:t>Linear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B40AC-A05C-8CC8-6DD7-D3F21D2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5763A-0406-7AF2-FF44-7AA66AA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log-likelihood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4DBF03-6482-5727-5657-808FACBDD9C4}"/>
                  </a:ext>
                </a:extLst>
              </p14:cNvPr>
              <p14:cNvContentPartPr/>
              <p14:nvPr/>
            </p14:nvContentPartPr>
            <p14:xfrm>
              <a:off x="475560" y="1218960"/>
              <a:ext cx="8591760" cy="399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4DBF03-6482-5727-5657-808FACBDD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200" y="1209600"/>
                <a:ext cx="861048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1D2E2-DA07-467F-198B-A2E7E1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09D96-2414-1D61-F70B-72FAED0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AA5642-D3E7-B379-3BD4-42C5A6A394A2}"/>
                  </a:ext>
                </a:extLst>
              </p14:cNvPr>
              <p14:cNvContentPartPr/>
              <p14:nvPr/>
            </p14:nvContentPartPr>
            <p14:xfrm>
              <a:off x="1105200" y="1262520"/>
              <a:ext cx="6508440" cy="366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AA5642-D3E7-B379-3BD4-42C5A6A39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840" y="1253160"/>
                <a:ext cx="6527160" cy="36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6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EC115-3373-39EE-8B48-602EA54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544A-3838-9186-1ADA-DF1F8F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21A46-96F9-4E70-4D93-EC178B6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mixture weights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677B56-FE84-92E0-7D7D-9ABFA816DF78}"/>
                  </a:ext>
                </a:extLst>
              </p14:cNvPr>
              <p14:cNvContentPartPr/>
              <p14:nvPr/>
            </p14:nvContentPartPr>
            <p14:xfrm>
              <a:off x="391680" y="1016280"/>
              <a:ext cx="8705880" cy="575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677B56-FE84-92E0-7D7D-9ABFA816D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1006920"/>
                <a:ext cx="8724600" cy="57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2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D0289-3B31-2093-4CBF-09CE863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6A3B7-C8C8-E1DA-9A48-DFF5601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mean and covariance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00C3CE-D52A-59F2-830E-BEAA3F84EA48}"/>
                  </a:ext>
                </a:extLst>
              </p14:cNvPr>
              <p14:cNvContentPartPr/>
              <p14:nvPr/>
            </p14:nvContentPartPr>
            <p14:xfrm>
              <a:off x="666720" y="1068120"/>
              <a:ext cx="8300160" cy="224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00C3CE-D52A-59F2-830E-BEAA3F84E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058760"/>
                <a:ext cx="831888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4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Guaranteed to find local maximum</a:t>
                </a:r>
              </a:p>
              <a:p>
                <a:pPr marL="514350" indent="-457200"/>
                <a:r>
                  <a:rPr lang="en-US" dirty="0"/>
                  <a:t>Works for general mixture model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  <a:blipFill>
                <a:blip r:embed="rId2"/>
                <a:stretch>
                  <a:fillRect l="-2006" t="-1741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AF501-EE9B-852F-6AD0-4097ED41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168ED-C7DA-80ED-0BF1-C5B61C62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EM algorithm</a:t>
            </a:r>
          </a:p>
        </p:txBody>
      </p:sp>
    </p:spTree>
    <p:extLst>
      <p:ext uri="{BB962C8B-B14F-4D97-AF65-F5344CB8AC3E}">
        <p14:creationId xmlns:p14="http://schemas.microsoft.com/office/powerpoint/2010/main" val="12457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FD003-68F8-D3B7-70B5-C517DD1B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7" y="692599"/>
            <a:ext cx="8189843" cy="61423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C1A6-90D9-CBF9-14F6-54DE3146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09498-AF00-6FBB-B502-DB1C3AAD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GMM</a:t>
            </a:r>
          </a:p>
        </p:txBody>
      </p:sp>
    </p:spTree>
    <p:extLst>
      <p:ext uri="{BB962C8B-B14F-4D97-AF65-F5344CB8AC3E}">
        <p14:creationId xmlns:p14="http://schemas.microsoft.com/office/powerpoint/2010/main" val="377627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7C85D-2361-2A71-CF99-84F9893F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Interpretable: </a:t>
            </a:r>
          </a:p>
          <a:p>
            <a:pPr lvl="1"/>
            <a:r>
              <a:rPr lang="en-US" dirty="0"/>
              <a:t>Participation weight of each data point from every component</a:t>
            </a:r>
          </a:p>
          <a:p>
            <a:r>
              <a:rPr lang="en-US" dirty="0"/>
              <a:t>Generative:</a:t>
            </a:r>
          </a:p>
          <a:p>
            <a:pPr lvl="1"/>
            <a:r>
              <a:rPr lang="en-US" dirty="0"/>
              <a:t>Able to generate new data</a:t>
            </a:r>
          </a:p>
          <a:p>
            <a:r>
              <a:rPr lang="en-US"/>
              <a:t>Handles missing </a:t>
            </a:r>
            <a:r>
              <a:rPr lang="en-US" dirty="0"/>
              <a:t>values</a:t>
            </a:r>
          </a:p>
          <a:p>
            <a:r>
              <a:rPr lang="en-US" dirty="0"/>
              <a:t>Efficient: O(TKN)</a:t>
            </a:r>
          </a:p>
          <a:p>
            <a:r>
              <a:rPr lang="en-US" dirty="0"/>
              <a:t>Local optimal:</a:t>
            </a:r>
          </a:p>
          <a:p>
            <a:pPr lvl="1"/>
            <a:r>
              <a:rPr lang="en-US" dirty="0"/>
              <a:t>Can be viewed as coordinate descent (why?)</a:t>
            </a:r>
          </a:p>
          <a:p>
            <a:r>
              <a:rPr lang="en-US" dirty="0"/>
              <a:t>Need to specify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0D40E-1D52-EB5A-9249-209D83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B1B3C-3DDF-9ECD-822C-283456B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GMM</a:t>
            </a:r>
          </a:p>
        </p:txBody>
      </p:sp>
    </p:spTree>
    <p:extLst>
      <p:ext uri="{BB962C8B-B14F-4D97-AF65-F5344CB8AC3E}">
        <p14:creationId xmlns:p14="http://schemas.microsoft.com/office/powerpoint/2010/main" val="6202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15F4F-BC68-4839-3F41-40A20F6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B23FB-A1BB-12E2-A5C4-83E3128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 GMM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4D48-2A25-0DEB-8DB4-C18A89858127}"/>
              </a:ext>
            </a:extLst>
          </p:cNvPr>
          <p:cNvSpPr txBox="1"/>
          <p:nvPr/>
        </p:nvSpPr>
        <p:spPr>
          <a:xfrm>
            <a:off x="2286000" y="12859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1. Decide on a value for </a:t>
            </a:r>
            <a:r>
              <a:rPr lang="en-US" sz="1800" dirty="0">
                <a:effectLst/>
                <a:latin typeface="Times New Roman,Italic" pitchFamily="2" charset="0"/>
              </a:rPr>
              <a:t>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the number of clusters.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2. Initialize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/ parameters (randomly). </a:t>
            </a: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21ED-E9FA-82CF-99E0-379E4F08B5D6}"/>
              </a:ext>
            </a:extLst>
          </p:cNvPr>
          <p:cNvSpPr txBox="1"/>
          <p:nvPr/>
        </p:nvSpPr>
        <p:spPr>
          <a:xfrm>
            <a:off x="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Decide the class memberships of the </a:t>
            </a:r>
            <a:r>
              <a:rPr lang="en-US" sz="1800" dirty="0">
                <a:effectLst/>
                <a:latin typeface="Times New Roman,Italic" pitchFamily="2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objects by assigning them to the nearest cluster center. </a:t>
            </a: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DAA44-FFA0-61AB-6560-6DD9F895B2CA}"/>
              </a:ext>
            </a:extLst>
          </p:cNvPr>
          <p:cNvSpPr txBox="1"/>
          <p:nvPr/>
        </p:nvSpPr>
        <p:spPr>
          <a:xfrm>
            <a:off x="0" y="4005953"/>
            <a:ext cx="4163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Re-estimate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using the memberships found above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3F41B-FDF8-9ECD-0829-E47A32027DC0}"/>
              </a:ext>
            </a:extLst>
          </p:cNvPr>
          <p:cNvSpPr txBox="1"/>
          <p:nvPr/>
        </p:nvSpPr>
        <p:spPr>
          <a:xfrm>
            <a:off x="4980432" y="3026920"/>
            <a:ext cx="4163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E-step: assign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M-step: re-estimate parameters based on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9070F-CA86-D10F-8F84-2F657D5C636C}"/>
              </a:ext>
            </a:extLst>
          </p:cNvPr>
          <p:cNvSpPr txBox="1"/>
          <p:nvPr/>
        </p:nvSpPr>
        <p:spPr>
          <a:xfrm>
            <a:off x="2081784" y="5553430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5. Repeat 3 and 4 until parameters do not change. </a:t>
            </a:r>
            <a:endParaRPr lang="en-US" dirty="0"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ABF25-9B44-8D7B-6432-EEE05BFFF8AD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2286000" y="2486272"/>
            <a:ext cx="2286000" cy="481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7F8B6-E457-6EEE-FB57-20EA47BBB84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4693920" y="2464662"/>
            <a:ext cx="2368296" cy="5622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F4205-5B6E-3769-6FA9-6FB06869DF07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4450080" y="4504248"/>
            <a:ext cx="2612136" cy="10491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61FC7-1472-7985-3DD2-0A601938298D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2368296" y="4648727"/>
            <a:ext cx="2029968" cy="904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C72E8D-CF2E-2973-BAE8-A8D0778F3853}"/>
              </a:ext>
            </a:extLst>
          </p:cNvPr>
          <p:cNvSpPr txBox="1"/>
          <p:nvPr/>
        </p:nvSpPr>
        <p:spPr>
          <a:xfrm>
            <a:off x="1665976" y="2473396"/>
            <a:ext cx="128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959F-4FFB-BF15-BCAE-760D2611CEC8}"/>
              </a:ext>
            </a:extLst>
          </p:cNvPr>
          <p:cNvSpPr txBox="1"/>
          <p:nvPr/>
        </p:nvSpPr>
        <p:spPr>
          <a:xfrm>
            <a:off x="5795772" y="241919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151482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latent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Observation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3E965-AB18-F2E2-BCDA-786D2EF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8D7B-8C9F-C957-D388-636EC56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E9E5-2F08-3ECE-E909-394F167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3856200"/>
            <a:ext cx="7772400" cy="26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 EM algorithm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2DFB2-36C3-4662-7A90-D502CA6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E0126-48CC-4226-2CD9-69B3F17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PPCA</a:t>
            </a:r>
          </a:p>
        </p:txBody>
      </p:sp>
    </p:spTree>
    <p:extLst>
      <p:ext uri="{BB962C8B-B14F-4D97-AF65-F5344CB8AC3E}">
        <p14:creationId xmlns:p14="http://schemas.microsoft.com/office/powerpoint/2010/main" val="14020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Examine dependence of two variables given observation: d-separation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1CC4F-91E8-597D-54A6-CF067966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non-IID data / sequential data</a:t>
            </a:r>
          </a:p>
          <a:p>
            <a:r>
              <a:rPr lang="en-US" dirty="0"/>
              <a:t>Markov assumption</a:t>
            </a:r>
          </a:p>
          <a:p>
            <a:endParaRPr lang="en-US" dirty="0"/>
          </a:p>
          <a:p>
            <a:r>
              <a:rPr lang="en-US" dirty="0"/>
              <a:t>GMM =&gt; Sequential =&gt; HMM</a:t>
            </a:r>
          </a:p>
          <a:p>
            <a:r>
              <a:rPr lang="en-US" dirty="0"/>
              <a:t>PPCA </a:t>
            </a:r>
            <a:r>
              <a:rPr lang="en-US" dirty="0">
                <a:sym typeface="Wingdings" pitchFamily="2" charset="2"/>
              </a:rPr>
              <a:t> Sequential  LDS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CB7AC-0FEA-7D0D-953A-AF8D637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7FE2-D7E0-4FE5-61C8-B9663C4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96643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76673-25C0-7990-DBBD-D877325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F660F-54EE-46B9-E22F-C3C5503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BF801-A56F-A927-3DCB-88F3CC857D96}"/>
              </a:ext>
            </a:extLst>
          </p:cNvPr>
          <p:cNvSpPr/>
          <p:nvPr/>
        </p:nvSpPr>
        <p:spPr>
          <a:xfrm>
            <a:off x="1882522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60A0FB-EADF-D037-C427-F18949D602C3}"/>
              </a:ext>
            </a:extLst>
          </p:cNvPr>
          <p:cNvSpPr/>
          <p:nvPr/>
        </p:nvSpPr>
        <p:spPr>
          <a:xfrm>
            <a:off x="1882522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8FD6E-7E9E-9CEB-2C28-E7429A01891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225422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9B7167-DA90-BE14-506E-73A8A25FADC1}"/>
              </a:ext>
            </a:extLst>
          </p:cNvPr>
          <p:cNvSpPr/>
          <p:nvPr/>
        </p:nvSpPr>
        <p:spPr>
          <a:xfrm>
            <a:off x="36847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6A9D9-37E3-D622-A82C-D493AD858407}"/>
              </a:ext>
            </a:extLst>
          </p:cNvPr>
          <p:cNvSpPr/>
          <p:nvPr/>
        </p:nvSpPr>
        <p:spPr>
          <a:xfrm>
            <a:off x="36847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AE63C2-466C-68EB-57E9-7815476CFE6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40276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28E1A-377C-99B9-4191-95D3B1D524EC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2568322" y="2592492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2FC555A-02D0-0E93-F418-0C13A6710EDE}"/>
              </a:ext>
            </a:extLst>
          </p:cNvPr>
          <p:cNvSpPr/>
          <p:nvPr/>
        </p:nvSpPr>
        <p:spPr>
          <a:xfrm>
            <a:off x="54373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63C422-3668-8431-598F-141E3689815B}"/>
              </a:ext>
            </a:extLst>
          </p:cNvPr>
          <p:cNvSpPr/>
          <p:nvPr/>
        </p:nvSpPr>
        <p:spPr>
          <a:xfrm>
            <a:off x="54373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C54849-5306-09A3-CE79-1B4BA108AA66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57802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EE775-34CF-5F47-268D-7E0D74FA51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4370567" y="259249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AD8843-E7FA-8BD1-ABDC-EC5150D2FD0D}"/>
              </a:ext>
            </a:extLst>
          </p:cNvPr>
          <p:cNvSpPr/>
          <p:nvPr/>
        </p:nvSpPr>
        <p:spPr>
          <a:xfrm>
            <a:off x="72661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2D987B-C199-1D9E-390E-C4BFD4500CED}"/>
              </a:ext>
            </a:extLst>
          </p:cNvPr>
          <p:cNvSpPr/>
          <p:nvPr/>
        </p:nvSpPr>
        <p:spPr>
          <a:xfrm>
            <a:off x="72661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1EC86-520A-9753-70DE-CB14D2B0E9C8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76090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65D3A-945E-B636-77B5-A015E6430BE6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6123167" y="25924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BB0E63-6CE8-6BA2-61F7-4344B77A07B0}"/>
              </a:ext>
            </a:extLst>
          </p:cNvPr>
          <p:cNvSpPr txBox="1"/>
          <p:nvPr/>
        </p:nvSpPr>
        <p:spPr>
          <a:xfrm>
            <a:off x="2466845" y="2161460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5688E-BD67-8777-EEFA-4F4D01A64D3A}"/>
              </a:ext>
            </a:extLst>
          </p:cNvPr>
          <p:cNvSpPr txBox="1"/>
          <p:nvPr/>
        </p:nvSpPr>
        <p:spPr>
          <a:xfrm>
            <a:off x="1870432" y="293539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24231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 again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E-step: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M-step: optimizing for params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82764-D0CB-FA89-715B-B96FB2A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109C3-D92E-CC8C-0059-5520331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LDS</a:t>
            </a:r>
          </a:p>
        </p:txBody>
      </p:sp>
    </p:spTree>
    <p:extLst>
      <p:ext uri="{BB962C8B-B14F-4D97-AF65-F5344CB8AC3E}">
        <p14:creationId xmlns:p14="http://schemas.microsoft.com/office/powerpoint/2010/main" val="378611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B3F54-F5B7-BA4F-3669-F496969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59F07-A231-CAA5-B4EE-C74E670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Objective: Expected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131875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C7AD8-DC71-C787-2DAE-B07D483B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4AB59-A6B4-32C9-B1C0-089A48FD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D7844-6DE7-2AE4-4B5C-78B838C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</a:t>
            </a:r>
          </a:p>
        </p:txBody>
      </p:sp>
    </p:spTree>
    <p:extLst>
      <p:ext uri="{BB962C8B-B14F-4D97-AF65-F5344CB8AC3E}">
        <p14:creationId xmlns:p14="http://schemas.microsoft.com/office/powerpoint/2010/main" val="77974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Forward-backward algorithm</a:t>
                </a:r>
              </a:p>
              <a:p>
                <a:r>
                  <a:rPr lang="en-US" dirty="0"/>
                  <a:t>Forward: also known as Kalman filter, estimate filtering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Backward: also known as Kalman smoothing, estimate smoothing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FD1F9-1DA1-FDDF-AADF-7AA5ADFF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2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EA733-AC60-8778-9C05-BEAA2590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B44B3-0B10-2EB4-199D-17C01AFC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9830A-5A25-5FBA-C564-FE32B9D4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  <a:p>
            <a:r>
              <a:rPr lang="en-US" dirty="0"/>
              <a:t>Linear Dynamical System:</a:t>
            </a:r>
          </a:p>
          <a:p>
            <a:pPr lvl="1"/>
            <a:r>
              <a:rPr lang="en-US" dirty="0"/>
              <a:t>E-step: Forward-backward alg.</a:t>
            </a:r>
          </a:p>
          <a:p>
            <a:pPr lvl="1"/>
            <a:r>
              <a:rPr lang="en-US" dirty="0"/>
              <a:t>M-step: update parameters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12.2, 13.3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Graphical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2FE0CB-71D5-633F-948D-34B44E78B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3917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FE59D-9EBB-13E1-9F71-34CED74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EBD58-2A44-72D8-FF86-05C92AC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Price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7DB4-9166-93B5-731E-09F85F3BBF69}"/>
              </a:ext>
            </a:extLst>
          </p:cNvPr>
          <p:cNvSpPr txBox="1"/>
          <p:nvPr/>
        </p:nvSpPr>
        <p:spPr>
          <a:xfrm>
            <a:off x="6663193" y="1371600"/>
            <a:ext cx="152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spikes</a:t>
            </a:r>
          </a:p>
        </p:txBody>
      </p:sp>
    </p:spTree>
    <p:extLst>
      <p:ext uri="{BB962C8B-B14F-4D97-AF65-F5344CB8AC3E}">
        <p14:creationId xmlns:p14="http://schemas.microsoft.com/office/powerpoint/2010/main" val="10497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E073-3545-B7AE-5509-3ECF607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B5417-56DD-83CD-21CC-0A1FAFD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29A434-E146-D838-3EEB-988EF7FC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57" y="1285943"/>
            <a:ext cx="6371011" cy="4778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AF583-948A-B7DC-4DE2-614B4BD5B4A5}"/>
              </a:ext>
            </a:extLst>
          </p:cNvPr>
          <p:cNvSpPr txBox="1"/>
          <p:nvPr/>
        </p:nvSpPr>
        <p:spPr>
          <a:xfrm>
            <a:off x="6448508" y="1415332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single spike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/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3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7FE656-71B7-20A2-433D-5D39147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4472609" cy="4754563"/>
          </a:xfrm>
        </p:spPr>
        <p:txBody>
          <a:bodyPr/>
          <a:lstStyle/>
          <a:p>
            <a:r>
              <a:rPr lang="en-US" dirty="0"/>
              <a:t>It might be multiple underlying patterns of Gaussian distribution</a:t>
            </a:r>
          </a:p>
          <a:p>
            <a:pPr lvl="1"/>
            <a:r>
              <a:rPr lang="en-US" dirty="0"/>
              <a:t>Los Angeles and Pittsburgh have different median housing price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D0C69-5068-8CA4-64F2-F084EBB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03912-E805-5F86-440B-B249FBE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Underlying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2F701-3884-4E1C-0D3C-D2C4854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94559"/>
            <a:ext cx="4752047" cy="35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Generative process:</a:t>
                </a:r>
              </a:p>
              <a:p>
                <a:r>
                  <a:rPr lang="en-US" dirty="0"/>
                  <a:t>z ~ Categorical(K)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Gaussian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Density: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  <a:blipFill>
                <a:blip r:embed="rId2"/>
                <a:stretch>
                  <a:fillRect l="-3141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71F76-D4A2-F8CC-FD05-8044D872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7C6D7-0704-A196-1504-FFAA3F32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6D161-C342-910E-923C-A9C67EF0D301}"/>
                  </a:ext>
                </a:extLst>
              </p14:cNvPr>
              <p14:cNvContentPartPr/>
              <p14:nvPr/>
            </p14:nvContentPartPr>
            <p14:xfrm>
              <a:off x="-1655575" y="3748881"/>
              <a:ext cx="8208775" cy="463513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6D161-C342-910E-923C-A9C67EF0D3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64935" y="3739521"/>
                <a:ext cx="8227495" cy="4653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641AA-756F-11B9-2A90-31197C0C559E}"/>
                  </a:ext>
                </a:extLst>
              </p14:cNvPr>
              <p14:cNvContentPartPr/>
              <p14:nvPr/>
            </p14:nvContentPartPr>
            <p14:xfrm>
              <a:off x="6508080" y="5635800"/>
              <a:ext cx="147600" cy="63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641AA-756F-11B9-2A90-31197C0C55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8720" y="5626440"/>
                <a:ext cx="16632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F9462-32E8-5ECE-947D-661149F3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7" y="1892085"/>
            <a:ext cx="5237692" cy="39282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5B39F-591F-A63E-1751-793B75B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42BD8-67A6-C519-AAB0-3B5393A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FD7D-0342-C8D2-800D-AE0E3350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51" y="2506649"/>
            <a:ext cx="3575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6F75B-A305-0576-9240-1D62297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Z: latent variable</a:t>
            </a:r>
          </a:p>
          <a:p>
            <a:r>
              <a:rPr lang="en-US" dirty="0" err="1"/>
              <a:t>x|z</a:t>
            </a:r>
            <a:r>
              <a:rPr lang="en-US" dirty="0"/>
              <a:t> can be any distribution in parametric form (e.g. exponential distribution)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44CF9-C37C-CFDC-880B-558FFE2F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87130-7281-8879-6DED-A57C46A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8E58E9-8C83-D74A-FA2D-51B0DDDA5C08}"/>
                  </a:ext>
                </a:extLst>
              </p14:cNvPr>
              <p14:cNvContentPartPr/>
              <p14:nvPr/>
            </p14:nvContentPartPr>
            <p14:xfrm>
              <a:off x="3765960" y="3177720"/>
              <a:ext cx="607680" cy="197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8E58E9-8C83-D74A-FA2D-51B0DDDA5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600" y="3168360"/>
                <a:ext cx="62640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5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MLE (with latent variable z)</a:t>
                </a:r>
              </a:p>
              <a:p>
                <a:r>
                  <a:rPr lang="en-US" dirty="0"/>
                  <a:t>Log-likelihood:</a:t>
                </a:r>
              </a:p>
              <a:p>
                <a:r>
                  <a:rPr lang="en-US" dirty="0"/>
                  <a:t>Expectation-maximization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03748-0AB4-C8FC-8EC3-B1E33DC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F0423-F315-BD87-F0D8-C7DE58D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GMM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A42747-1930-C2CB-5084-C61ABE3C9C99}"/>
                  </a:ext>
                </a:extLst>
              </p14:cNvPr>
              <p14:cNvContentPartPr/>
              <p14:nvPr/>
            </p14:nvContentPartPr>
            <p14:xfrm>
              <a:off x="1694880" y="1332720"/>
              <a:ext cx="7419240" cy="418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A42747-1930-C2CB-5084-C61ABE3C9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520" y="1323360"/>
                <a:ext cx="7437960" cy="42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02ED5F-E488-329C-AE16-34659A8FD43D}"/>
                  </a:ext>
                </a:extLst>
              </p14:cNvPr>
              <p14:cNvContentPartPr/>
              <p14:nvPr/>
            </p14:nvContentPartPr>
            <p14:xfrm>
              <a:off x="468720" y="5294160"/>
              <a:ext cx="6458400" cy="89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02ED5F-E488-329C-AE16-34659A8FD4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360" y="5284800"/>
                <a:ext cx="6477120" cy="9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049221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5857</TotalTime>
  <Words>634</Words>
  <Application>Microsoft Macintosh PowerPoint</Application>
  <PresentationFormat>On-screen Show (4:3)</PresentationFormat>
  <Paragraphs>151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Helvetica</vt:lpstr>
      <vt:lpstr>Tahoma</vt:lpstr>
      <vt:lpstr>Times New Roman</vt:lpstr>
      <vt:lpstr>Times New Roman,Italic</vt:lpstr>
      <vt:lpstr>li2012-template</vt:lpstr>
      <vt:lpstr>Lecture 10 Gaussian Mixture Models Linear Dynamical Systems</vt:lpstr>
      <vt:lpstr>Recap</vt:lpstr>
      <vt:lpstr>Housing Price Pattern</vt:lpstr>
      <vt:lpstr>Gaussian Distribution</vt:lpstr>
      <vt:lpstr>Two Underlying Patterns</vt:lpstr>
      <vt:lpstr>Gaussian Mixture Model</vt:lpstr>
      <vt:lpstr>Gaussian Mixture</vt:lpstr>
      <vt:lpstr>Mixture Distribution</vt:lpstr>
      <vt:lpstr>Learning Parameters for GMM</vt:lpstr>
      <vt:lpstr>Expected log-likelihood</vt:lpstr>
      <vt:lpstr>Posterior</vt:lpstr>
      <vt:lpstr>Update mixture weights</vt:lpstr>
      <vt:lpstr>Update mean and covariance</vt:lpstr>
      <vt:lpstr>Summary of EM algorithm</vt:lpstr>
      <vt:lpstr>Illustration of GMM</vt:lpstr>
      <vt:lpstr>Property of GMM</vt:lpstr>
      <vt:lpstr>K-Means vs GMM</vt:lpstr>
      <vt:lpstr>Probabilistic PCA</vt:lpstr>
      <vt:lpstr>Learning Parameters for PPCA</vt:lpstr>
      <vt:lpstr>Dynamic Bayesian Networks</vt:lpstr>
      <vt:lpstr>Linear Dynamical Systems</vt:lpstr>
      <vt:lpstr>Learning LDS</vt:lpstr>
      <vt:lpstr>Objective: Expected log-likelihood</vt:lpstr>
      <vt:lpstr>Maximization</vt:lpstr>
      <vt:lpstr>Estimating p(z_n |x_(1..N))</vt:lpstr>
      <vt:lpstr>PowerPoint Presentation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253</cp:revision>
  <dcterms:created xsi:type="dcterms:W3CDTF">2022-09-20T18:01:13Z</dcterms:created>
  <dcterms:modified xsi:type="dcterms:W3CDTF">2022-10-26T01:46:20Z</dcterms:modified>
  <cp:category/>
</cp:coreProperties>
</file>