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56" r:id="rId2"/>
    <p:sldId id="507" r:id="rId3"/>
    <p:sldId id="528" r:id="rId4"/>
    <p:sldId id="541" r:id="rId5"/>
    <p:sldId id="544" r:id="rId6"/>
    <p:sldId id="529" r:id="rId7"/>
    <p:sldId id="530" r:id="rId8"/>
    <p:sldId id="534" r:id="rId9"/>
    <p:sldId id="533" r:id="rId10"/>
    <p:sldId id="531" r:id="rId11"/>
    <p:sldId id="537" r:id="rId12"/>
    <p:sldId id="542" r:id="rId13"/>
    <p:sldId id="538" r:id="rId14"/>
    <p:sldId id="539" r:id="rId15"/>
    <p:sldId id="540" r:id="rId16"/>
    <p:sldId id="543" r:id="rId17"/>
    <p:sldId id="545" r:id="rId18"/>
    <p:sldId id="546" r:id="rId19"/>
    <p:sldId id="547" r:id="rId20"/>
    <p:sldId id="548" r:id="rId21"/>
    <p:sldId id="535" r:id="rId22"/>
    <p:sldId id="536" r:id="rId23"/>
    <p:sldId id="50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/>
    <p:restoredTop sz="81225"/>
  </p:normalViewPr>
  <p:slideViewPr>
    <p:cSldViewPr snapToGrid="0" snapToObjects="1">
      <p:cViewPr varScale="1">
        <p:scale>
          <a:sx n="105" d="100"/>
          <a:sy n="105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9:23:5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3814 12892 7533,'-5'0'2338,"17"0"-1978,13 4-90,26-3-135,-16 1 0,-1 0-2733,18-2 2598,-22 0 0,-3 0-180,1 0 832,0 0-652,-4 0 0,2 0 90,6 0 90,7-4-360,-9 3 270,12-3-539,-20 8 449,2 1 1495,-8 9-1585,-15 0-89,-1 5-136,-8 5 0,-6 3 225,0-5 0,-1 0-116,-1 5 0,-3 2 206,-9 3 0,-4 0-45,3-6 0,-1-2-539,0 3 1,0 0 718,1-2 0,2-2 45,-6 5-270,13-8 359,-14 18-179,21-16 90,-4 2 90,13-7-270,4-16 0,0 3 450,8 0 556,2 1-466,9 0-2370,-1-1 2100,1-4-428,33 0 158,-25 0-135,18-2 1,3 0-856,-11 1 135,-7-1 1,-2 0-675,-2 2 1529,-16 0 0,4 0 0,-5 0 0</inkml:trace>
  <inkml:trace contextRef="#ctx0" brushRef="#br0" timeOffset="702">4624 13283 7533,'0'5'899,"0"3"1,-4 10-1,3 11-1034,-3 8 0,0 5 135,3-6 0,1 1 0,-3 1 0,1-1 0,2 10 0</inkml:trace>
  <inkml:trace contextRef="#ctx0" brushRef="#br0" timeOffset="2216">5145 13311 7533,'0'10'-450,"5"-2"810,0-8 179,8-8-539,-2 6 90,2-15 90,-4 11-90,5-11 90,-4 2-90,7-8 90,1-5 0,2 4 45,0 0 0,-1 0 44,0 0-179,4-4 0,1 0 90,-7 10-90,10-12-180,-9 21 0,-8 3 180,12 6 0,-11 6-270,7 11 0,-9 3 90,4 12 90,-6-7 315,5-1 0,0-1-135,-3 1 90,17 19-90,-4-19 0,7 0 0,0-5 89,15-6-89,-15-17 0,2-3-90,17-2-1079,-15-7 0,-5-3 1079,-8 3 0,2-10-450,-12 11 90,12-11-89,-11 9-1,7-9-1799,-1 7 2159,-5 8 0,5-10 0,-7 11 0</inkml:trace>
  <inkml:trace contextRef="#ctx0" brushRef="#br0" timeOffset="3166">6792 12427 7533,'-9'9'-720,"3"0"1350,-3 5-91,5 13-269,4 3 270,-2 7 0,-1 4-226,3-6 1,-1 2-1011,-2 0 0,-2 3 0,1 0 756,2-2 0,1 0 0,-2-1 30,-2 0 0,-1-1 0,0 1-120,1 1 0,0 1 0,0-3 120,-1 1 0,-2 0-570,-2 7 0,-2 4 1,0-7 168,1-13 0,-1-2-184,-6 23 0,-4-8-450,-6-28 225,8-13 720,-1-5 0,6-13 0,-4-1 0</inkml:trace>
  <inkml:trace contextRef="#ctx0" brushRef="#br0" timeOffset="3420">6699 12678 7533,'26'-13'944,"1"0"1,18 1-316,-5 30-179,-6 20-180,-11-17 0,0 1-569,-6 1 0,0 0 658,7 3 1,0-2 0,3 15-135,2-2 0,-2 1-45,-3 6-180,2-3 0,0 1 0,-11-11 0,0 0-180,5 5 0,1-1 195,-6-5 0,-1 1-960,8 12 1,-1-3-405,-2-3 944,-3-7 0,-2-4-45,-9-17-449,3 0 899,-6-8 0,6-1 0,-3-6 0</inkml:trace>
  <inkml:trace contextRef="#ctx0" brushRef="#br0" timeOffset="3686">7480 12445 7533,'0'-19'1619,"0"5"-1349,0 10-180,0 4 359,0 13 91,0 23-270,0-7 134,0 7 1,0 0-45,0-6-357,0 2 0,0 1 267,0 2-1,0 7 91,0 6-3485,-4-7 3305,3 9 0,-7-4-758,3-4 578,0-14 0,0 3-900,-1 8 1,-1 1 809,2-12 0,0 1-720,0 16 1,0-4 539,1-16 270,4 22 0,0-36 0,0 6 0</inkml:trace>
  <inkml:trace contextRef="#ctx0" brushRef="#br0" timeOffset="4158">8020 12492 7533,'-9'0'1079,"0"0"90,-1 8-359,-3 3-180,3 15-451,-4-5 136,7 4 0,1 2 45,-5 18 89,4 5 1,1 3-360,1-21 0,1 1 67,1 3 1,2 5-1,-1-2 68,0 11 0,0 0-255,2-12 0,0 1 0,0-1-330,2 14 1,0-4 134,-1-13 0,4-3-1414,7-4 1,1-3 1310,1-2 0,16 16 1,-16-25-1</inkml:trace>
  <inkml:trace contextRef="#ctx0" brushRef="#br0" timeOffset="6860">8299 13292 7533,'-5'29'-90,"0"-6"899,10 2-629,4-12 90,1 4 0,4-8-3547,-1-8 2842,-3 3 1564,4-8-679,4-10-90,-3-1-180,8-12 360,4-13-617,-13 14 0,1-1 167,1-7 0,1-2 45,1-3 0,0-1-45,-3-3 0,-1-2 0,0-2 0,0 0-270,-2 2 0,-1-4-30,-4 1 0,-1-3 0,-1 4 120,1 8 0,-1 2 45,0-17 0,-2 9 45,-3 27-449,-8 14 449,5 12 3003,-9 3-3048,6 26 0,3 10 90,0-15 0,0 0-351,-1 7 1,1 3 0,1-2 395,6 4 0,1-4-135,-3-6 0,2-1 447,0-2 1,1 1-403,5 8 0,1 0-90,-1-10 0,0-1 90,4 5 0,1-4 0,8-4 0,-9-22 0,-1-12 0,2 1 270,20-31-180,-4 2-45,-6-7 0,-1-3 371,-8 17 1,-2-1-357,0-6 0,0-5 0,-2 5-690,4-10 675,-4 9 0,-2 1 315,-1-2-990,-4 8 181,0-5 269,-5 16 180,0 4 0,-5 3 0,-4 11 0,-1-3 90,-8 12 239,4 6-329,-9 18 360,12-6-697,-6 5 517,16-12-247,-3 16 337,4-8-90,0 17-90,0 6 0,4-9-45,0-3 0,1 3-45,4-6 0,1-2 45,-1-3 0,2 0-180,0 0 0,0-4 225,0-11-579,5-1 219,-10-10 90,8-4-1349,-5-8-360,5-3 1840,0-11 49,1 6 0,-2-6 0,-4 8 0</inkml:trace>
  <inkml:trace contextRef="#ctx0" brushRef="#br0" timeOffset="7438">9248 13125 7533,'-5'0'-990,"-3"4"1260,3-3 270,0 7-540,-4-7 899,8 7-179,-7-3-540,7 5 90,-3-1 89,4 4-269,4 2 270,1 4-90,9-1-180,0 1 0,5-5-90,12-4 90,-10-6-90,6-4 180,-5-9-180,-2-5 90,3-6 180,-4-2-181,-6 3 91,-7 4 0,-2-2-270,-4 11 0,-4-7 135,-19 4 0,-5 1-404,-1-5-271,-9 5 0,3 3 91,17 6-1620,-7 17 1709,24-7 90,-3 11 360,4-12 0,4 3 0,1-3 0</inkml:trace>
  <inkml:trace contextRef="#ctx0" brushRef="#br0" timeOffset="8038">9834 13283 7533,'-9'4'3276,"-5"13"-1605,-4 12-952,-2 5 1,-3 7-450,5-16 0,3 1-360,0-2 0,-3 0-3187,-13 18 3212,12-17 1,-1-2 0,-11 7 0,13-21 0</inkml:trace>
  <inkml:trace contextRef="#ctx0" brushRef="#br0" timeOffset="9622">10551 12548 7533,'-5'-10'-450,"-12"1"450,10 4 1349,-23-3-899,9 15-360,-7-5 180,10 11 179,-4 9-449,6 7 0,-2 5-1735,4 7 1735,5-13-2817,-5 21 2907,8-9-180,-2 11 90,8-6-45,0-18 0,0 1 135,0 17 0,0 1-90,2-13 0,0-1-132,0 9 1,1-3 131,7-6-90,-1-4 90,4 0 0,14 16-180,-5-20 1269,9 10-1179,-4-29 90,-6-1 180,22-12-90,-12-10-1,-10 2 1,-1-2-90,8-12 3182,-9-5-3092,3-1 270,-11 5-298,7-9 388,-1-5-400,-5 13 310,5-16-450,-3 2 45,-11 20 0,0 0-275,1-3 1,0 1 139,-3 0 1,-2 1-361,-7-20 0,-6 13 0,-3 1 181,-7-6 224,3 10 0,-1 2 135,-10-1 90,-7 3 90,-7 3-90,8 12 0,-3 10 89,8 14-179,0 5 0,5 9 90,9-4 111,6 3-21,8 5 1120,1-6-851,8 9 181,9-11 0,11 12-361,-6-17 1,1 0-90,11 15 225,-2-4 0,0 0-513,5 4 287,-4-3 1,0 0-90,-9-11 0,-2-1 0,1 2 0,0-1 90,9 5-540,-10 1 180,4-8-269,-2 6-1081,12 8 361,1-7-1439,0 2 2608,-9-17 0,-3 2 0,-6-6 0</inkml:trace>
  <inkml:trace contextRef="#ctx0" brushRef="#br0" timeOffset="10044">11109 13171 7533,'-10'5'2698,"-7"16"-2518,15-5 90,-4 9 0,0 3 90,5 9-1699,1 9 1339,5-23 367,9-6-367,-4-7 180,12 0-91,-11-6 91,11-12-270,-8 1 180,5-14 0,-5 5 0,-1-11 0,-8 8-180,-1-8 180,-8 7-90,3 2-90,-6 4 882,-15 5-792,8 4-270,-20-4 180,23 8-1619,-7 1-179,9 1 1888,4 4 0,5-5 0,5 0 0</inkml:trace>
  <inkml:trace contextRef="#ctx0" brushRef="#br0" timeOffset="10437">11388 12622 7533,'4'-5'1079,"-3"1"-1079,3 4 2159,4 8-810,-1-2-270,10 16-359,-2-2-180,11 16-91,-9-10-179,-2-6 0,0 3 540,5 24-496,-4-13 1,0 2-922,-6-8 0,0 0 742,2 3 0,-2-1 45,-1-1 89,1 7-531,-5-3 262,-1-1 0,0 2-45,-3-4 0,-1 1 0,3 12 0,-2 1-405,-3-9 0,-4 0-1189,-4 10 1,-3 0 1599,-1-11 1,-2-2-1,0 2 1,-1-4 0,-10 5-1</inkml:trace>
  <inkml:trace contextRef="#ctx0" brushRef="#br0" timeOffset="14867">3368 14845 7533,'-10'-4'90,"2"3"269,8-3 1,0 4-360,4 0 540,1 0 0,8 4-1,6 1 91,9 1-360,-3 2 0,10-7-1,-10 7-89,11-7-90,-7 3 90,7-4-180,5 0-90,11 0-429,-12 0 429,-1 0-90,-25 0-3009,4 4 3009,-8-3-270,8 12 180,-8-3 180,0 5 0,-6 2 0,-8-2-2283,-10 20 2283,3-12-459,-6 5 0,0-1 459,-1-3 180,-13 15-90,13-20-90,0 0 0,-1-1 1962,-4-3-1782,-5 6 0,-1-1-90,6 0 90,1 1 2756,7-6-2396,5-1-91,2 0-359,8-9 540,8 3-450,-2-7 2192,12 8-2012,0-8-180,2 7 360,11-7 0,-2 3-136,-1-2 1,2 0-225,20-1-809,-3 3 269,-4-4-719,-31 0-181,14 0 361,-16 0 359,0 0 630,-2 0 0,-3 0 0,5 0 0</inkml:trace>
  <inkml:trace contextRef="#ctx0" brushRef="#br0" timeOffset="19199">4103 15199 7533,'0'18'1169,"0"-3"-989,0 2 90,4-2-180,-3 4 0,3-1 90,-4 1-3457,0 4 1163,0-4 3612,0 29-1408,0-15 0,0 8-270,0-19 872,0-5-692,0-5-360,0 1 0,-4-5 1,3-6 3352,-3 2-3083,4-8-1682,0-26 1413,0 10 359,2-7 0,0-2-90,-1-6 90,7-3-90,-7 7 539,12 4 361,-7-6-630,7 7 0,-3 0 449,-1 17-89,0-1-180,1 1-90,-1 4 269,8-3-179,-1 7-360,3 1 0,-6 5 90,-4 4 0,1 5-180,-5 0 180,3 17 0,-7-9 0,3 17-180,-4-22 180,0 8 0,0-10-180,0 8 180,0 0-270,0-3 180,4-2-90,-3-5-90,4-3-359,-1 4-1,1-5-630,0-4 1170,3-1 0,-2-4 0,3 0 0</inkml:trace>
  <inkml:trace contextRef="#ctx0" brushRef="#br0" timeOffset="19585">4391 15385 7533,'0'-5'899,"0"1"271,13 4-631,-2 0-89,16 0 359,22-5-898,-23 4 178,16-3 91,-29 0-360,-2 3-269,6-7 179,-2 3-180,-1 0 0,0-4-719,-9 8 90,3-7 1079,-7 7 0,7-7 0,-2 2 0</inkml:trace>
  <inkml:trace contextRef="#ctx0" brushRef="#br0" timeOffset="19802">4587 15180 7533,'-25'19'1529,"3"-5"-1259,13 4 449,4 13-539,1-12 0,4 27-90,4-28-450,1 21 270,4-14-809,1 3-1,3-6 900,-3-7 0,4-6 0,-5-5 0</inkml:trace>
  <inkml:trace contextRef="#ctx0" brushRef="#br0" timeOffset="20037">4736 15199 7533,'5'0'3276,"-1"16"-2055,-4 17-861,0 8-180,0 4 180,0-13-810,4-8 180,-3-1 270,3-9-3277,1 0 733,-4-9 2005,3 3 539,0-3 0,-3 5 0,3-1 0</inkml:trace>
  <inkml:trace contextRef="#ctx0" brushRef="#br0" timeOffset="21136">5118 14557 7533,'0'9'989,"0"9"-179,0 22-630,0-11-90,0 19 269,0-16-1857,0-2 1678,0 10-45,1-13 0,2 0 44,2 15 226,0 8 0,-1 3-405,-1-16 0,-1 0-180,1 0 0,0 4 0,0-1 0,-1 10 0,1-2 135,1-3 1,1 0-1,0-3 0,-1-2-45,1-4 0,0-2 0,-3-5 0,1-1 308,1 0 0,0-2-218,-3 13-174,7-7 84,-7-14-90,4-8-90,-5-2 180,0-7-202,0 3 292,0-12 0,0-3 0,0-7 0</inkml:trace>
  <inkml:trace contextRef="#ctx0" brushRef="#br0" timeOffset="22202">5517 14873 7533,'-5'0'989,"1"0"630,4 0-1619,0 4 450,12 2-270,-5-1-180,11-1 180,4 0-90,-10 1-90,14 0 0,-3 8 0,-3-11 0,15 14 0,-14-9 90,10 10-360,-15-7 270,1 8 0,-12-8 0,0 4-90,-5-1 0,-5-2 90,0 10-180,-8-9 0,3 5 180,-4-3-270,-4 0 90,3 1-89,-8 2-91,0-2 270,4-1 180,0 0-180,6-5 0,3 0-90,1 5 270,0-4 0,0 3 0,3-3-180,2 7 899,4-1-629,0-2-90,0-1 270,4-8-180,2 0 450,11 7-91,7-5-269,1 2 180,6-1-180,-3-7 89,1 3-179,3-4-90,-9 0-270,0-4 1,-4 3 358,-5-3-1078,4 0 179,-4 3 720,9-7 0,-7 7 0,1-4 0</inkml:trace>
  <inkml:trace contextRef="#ctx0" brushRef="#br0" timeOffset="23688">6085 15171 7533,'-9'8'899,"-1"3"-809,5 3 90,1 4-90,4-8 0,0 3 270,0 5 179,0 14-269,0-1-180,0 9 90,4-16-360,-3-5 180,3-2 90,-4-6-180,4 2 180,-3-8-450,4 3-89,-5-6-361,0 2 180,0-13 271,0-1-91,0-9 270,4-3 90,-3 2 0,7-3-90,-3 1 0,4-2 270,5-4 0,-4 0 720,8 8 269,-4-1-989,1 14 450,-2-1-540,-8 8 270,4 0-90,-8 4-91,7 1 1,-7 1 360,11 10-270,-5-9 90,2 11-180,-1-9 0,-7 1 270,3 7-270,1-5 89,-4 5 181,3 1-270,-4-7-90,4 19-90,1-13-90,4 9 270,-3-11-719,2-2 179,-3-3 270,4-5-1439,9 3 270,1-3 1349,5 0 0,-5 0 0,-6-5 0</inkml:trace>
  <inkml:trace contextRef="#ctx0" brushRef="#br0" timeOffset="25406">6838 15171 7083,'4'-9'1259,"5"-5"-719,2 4 180,6-8-541,-6 8 181,6-3 90,-2-1-270,3 0 0,5-5 0,-3 5 89,3-4-358,4-5 178,1 3-314,3-5 1,1 2 44,3 8 90,-1-2 0,0 9-180,5 34 270,5-4-45,-23-1 0,-2 3 45,0-3 0,-2-1 0,9 7 90,1 7-90,-5-19 0,-11-5 360,19 6-180,-17-14 90,25 7-180,-21-9 0,14 0-90,-8-4 89,-3 3-89,11-12 90,-10 7-90,10-16-899,-4 3 449,-6-5 180,1 5 270,0-15 0,-6 11 0,11-17 0</inkml:trace>
  <inkml:trace contextRef="#ctx0" brushRef="#br0" timeOffset="28236">8457 14399 7533,'-29'36'0,"6"-10"-225,17 3 0,3 2 45,-5 3-43,5-5 1,1 0 582,-4 8-1172,-2 0 812,3 0 1079,-4 5-674,2-9 0,0 1-360,2-6 0,0 1 134,-4 8 1,0 2 45,0 0 0,0-1-225,-1-9 0,0 3 240,-2 8 0,-2 5 0,1-4-285,2-9 0,-1 0 254,-5 10 1,-3 5 0,2-7-659,-6 6 404,7-13 0,-1-1-945,-8 4 590,5-2-410,-11-1-179,4-6 269,9-17 720,5-6 0,6-17 0,3-7 0</inkml:trace>
  <inkml:trace contextRef="#ctx0" brushRef="#br0" timeOffset="28583">8438 14548 7533,'0'-27'90,"9"2"179,-3 5 361,16 8-630,-11 16 1709,11 10-1349,-8 1-90,1 12 1079,6 5-1629,-5-6 370,7 13 89,-9-18-3208,0 10 3298,-1-12-448,-3 8 247,3-4 1,0 3 21,-2 7 0,-1 1-180,2-2 0,0 1-45,1 12 0,0-3 45,2-4-45,2 2 0,1 2-360,-3-14 1,0 0-91,2 5 0,-1 0-405,-4-4 1,-1-4 630,3-5-113,-9-3 0,-1-21 0,-4-2 0</inkml:trace>
  <inkml:trace contextRef="#ctx0" brushRef="#br0" timeOffset="28934">9239 14315 7533,'-10'29'2248,"-7"6"-1978,11-14 450,-3 10 629,-4 18-989,11-11-1399,-6-3 0,0 0 1489,6 1-181,-9 6 1,1 2-360,7 3 270,-4-11 0,-3 6 0,2-4-135,4-7 0,1-2 45,-6 14 0,0-1 90,0 9-270,-1-5 180,1 1-90,0-1-135,2-14 0,0-1 45,1 16-450,-2-8 1,0 0 359,6 0-478,-3-8 0,1-2 388,4-7-1654,0 4 1924,0-21 0,4-5 0,2-5 0</inkml:trace>
  <inkml:trace contextRef="#ctx0" brushRef="#br0" timeOffset="31066">9862 14371 7533,'-42'24'3276,"8"3"-3134,2 9-187,16-7 0,2 2-495,-3 16 765,-4 1 0,0-2-269,3-4 313,4-7 1,0 8 0,2-6-180,6-10 0,1-1 0,-3 15 0,1 6 0,1-6-783,5-12 0,0-1 828,-3 16 0,0 0 269,1-9 1,2-3-45,0 20-135,2-6 0,2 0-45,3 2-450,8-3 0,2-3-34,2-8 169,-4-7 0,3-2-674,14 7 449,-11-15 0,2 0-269,14 12 269,7-11-360,-15-14 637,1-4 1,3-4 0,-4-1-1</inkml:trace>
  <inkml:trace contextRef="#ctx0" brushRef="#br0" timeOffset="32200">10653 14436 7533,'-4'19'719,"-9"3"361,1-2-406,0 3 1,-2 2-675,-5 16-1093,2-4 1,-2 7 0,2-3-505,2-6 1,0 0 1551,0 1 0,-3 5 0,0-1 0,5-6 695,3-5 1,1-1-711,-3 5 0,-3 2 0,4-4 922,0 11-892,0-10 0,-1 5 0,0-3-195,3-5 0,1 0 135,-4 11 0,1-4-539,3-6 1944,12-33-1315,1-3 0,9-21 0,0-2 0</inkml:trace>
  <inkml:trace contextRef="#ctx0" brushRef="#br0" timeOffset="32518">10746 14418 7533,'0'-25'1979,"4"3"-1979,-3 17 179,4 1 1,-5 4-539,8 4 449,-2 1 359,16 29 181,-11-10-226,0 6 1,0 1-1848,3 5 1803,1 14-1517,-2-17 0,0 0 1157,-1 11 89,-1-11 1,0 0-711,-2-3 1,-1-2 620,4 15-839,3 6 1,0 1 793,-9-25 0,0 2-75,5 7 0,1 6 0,-1-2-506,0 11 1,-1-3 535,0-7 1,0 0 380,-3 1 1,-2-3-742,-1-1 271,-3-10-1800,7 14 719,-6-24 1502,2 2 0,-4-14 0,0-4 0</inkml:trace>
  <inkml:trace contextRef="#ctx0" brushRef="#br0" timeOffset="32836">10625 14966 7803,'0'-5'629,"0"1"1440,0 4-630,9 0-629,1 8-630,4-2 0,4 8-1,-4-1 1,1-2-270,2 2 90,-6-8-90,15 4 270,-6-4-899,25 0-451,-18-1-359,3-7 0,0-2 1529,-5-1 0,18-8 0,-24 5 0</inkml:trace>
  <inkml:trace contextRef="#ctx0" brushRef="#br0" timeOffset="34390">11341 14976 7533,'-14'5'1529,"4"-1"-1259,6-4-2879,4 0 1890,9 0 719,-3 0 0,7 0 0,-4 0 0</inkml:trace>
  <inkml:trace contextRef="#ctx0" brushRef="#br0" timeOffset="35940">11527 14734 7803,'-5'0'2158,"1"0"-2967,4 0 989,8 0-180,-1 0 270,6 0-181,5 4 1,-3-3-180,8 3 180,-5 0-180,18 1 90,-14 1 90,14-2-180,-14 0 90,2-3 90,8-1-90,-7-1 0,2-7 0,-17 7 0,3-4-269,-12 5 269,7 0-180,-7 9 0,3-3-90,-4 11 0,-8 6 270,-3 10-135,-13 3 0,-3 0 225,4 5-45,-3-11 0,-3 0 0,11-8 0,0-1 45,-14 12-90,9-9 0,1 2 0,-1 18 0,4-17 0,6 17 0,3-24 180,5 3-180,1-10 90,4-7-90,0 2 719,0-3-449,4 4-270,1-3 450,9-2-90,9-4-270,-3 0 0,7 0 270,0 0-360,-2 0 359,19 0-359,-13 0 90,1 0-90,-2 0 180,-9 0-180,7-4-90,-9 3 90,-6-4-360,0 5 181,-2 0 89,2 5-720,-3 0 720,-1 0-180,0-1-2068,1 4 2338,-5-6 0,-1 11 0,-4-8 0</inkml:trace>
  <inkml:trace contextRef="#ctx0" brushRef="#br0" timeOffset="36903">12253 15190 7533,'-9'5'180,"0"3"-90,4-3-360,1 9 90,4 0 0,0 5-360,0 16 270,0-8-290,0 9 380,0-13 0,0-5 180,0 9 1709,0-6-540,0 6-629,0-5-720,0-2 360,4-1 180,-3-2-91,3-6 202,-4-2-561,0-5 180,0-4-449,0-8 179,4 1-450,-3-10-449,7-10-540,-2-11 1619,3-14-1472,1 1 1,2 1 1741,0 3-180,-2 4 0,2 7 684,-3 25-324,-4 2 269,3 5-449,-2 4 0,-1 0-180,3 0 3186,-3 8-3268,5 3-44,-5 7-144,3 5 180,-7-8-90,3 7 270,-4-12-180,4 16 359,1-5 91,1 7-450,2-10 0,-7-4 180,7-1-810,-3-6 271,5 5 89,3-7 270,10 0 0,-7-1 0,6-4 0</inkml:trace>
  <inkml:trace contextRef="#ctx0" brushRef="#br0" timeOffset="37437">13137 15338 7533,'-13'19'539,"-2"16"-1168,-3-4-413,3 19 862,2-16 45,6-8 1,0 1 134,-3 13 0,0 2 0,6-11 0</inkml:trace>
  <inkml:trace contextRef="#ctx0" brushRef="#br0" timeOffset="38404">13817 14669 7533,'-19'-4'899,"5"2"-449,-4-2-540,3 13 90,1-3 0,-4 11 90,8-2 270,-20 24-360,17-11 0,-1-5 0,2 3 90,-2 19 89,9-17 1,0 1-135,0 2 0,1 0-333,1-2 0,2-2 557,1 14-143,12 8 324,3-5-405,0-12 0,2 0 0,2-3 0,0-1 0,-1-1 0,2-2-405,9-1 0,0-3 180,4 0-90,-2-16 1,-2-6 179,-6-10 90,5-11 0,0-4-90,-5-3 82,-3 6 1,0-2 187,7-20-180,-11 20 0,1-3 0,4-18 0,0-3-1271,-5 15 1,-2 0 1180,2-9 0,-2 2 195,-4-5-420,-3 17 0,-1-1 135,-2-1 1,-3 0 89,0-5 0,-2 2 45,0 7 0,-3 1 135,-7-2 0,-3 3-180,-8-1-887,-7 6 1,-3 1 886,-2 3 273,3 5 1,-3 4 41,5 7 0,2 4-45,-15 7 2181,-6 3-2181,21 4-270,-6 4 270,-9 3-94,20-9 1,1 0-177,-12 12 0,10-4 3366,6 3-2800,19 9-26,11-10 0,5 0-91,12 15-403,-4-16 1,1-3 223,-3-2 809,15 15-629,-16-13-45,0-5 0,1 1 44,10 10-314,-9-11 0,1-1 225,13 9-540,-8-4 1,-1 0 269,-1-2-720,1 6 0,0 1-629,1 1 704,-13-6 1,1-1-1515,12-1 1349,-12-5 810,0-14 0,-6-14 0,-3-5 0</inkml:trace>
  <inkml:trace contextRef="#ctx0" brushRef="#br0" timeOffset="38651">14542 14492 7533,'23'-15'1439,"17"14"-1259,-12 3-270,7 16 2518,-13 9-449,-3 11-5256,1 6 3652,2-3 375,-9-6 1,1-1-841,7 8 90,-9-2 0,-1 10 0,-3-4 90,-1-5 0,-3 1-240,-1 2 0,-2 3 0,-1-3-372,-4-2 0,-1-3-468,-2-3 1,-1 0 179,-4 1 1,-3-2 539,1-5 1,-1 0 269,0 5 0,-3-2 0,-1-6 0,-2-3 0,2-1 0,0 1 0</inkml:trace>
  <inkml:trace contextRef="#ctx0" brushRef="#br0" timeOffset="67083">3703 16743 7623,'24'19'2698,"7"3"-2608,-15-6 90,6 1 90,3 9-90,-11-12-135,3 6 0,0 2 45,-6-4 89,5 13 1,-2 2 0,-1-6-376,-2-2 0,0 1 376,2 5-90,1-9-270,9 26 90,1-13 180,-4 3-540,-3-3 360,-7-11-359,-1-5 179,0-1-540,-4-9 450,-1 1-866,1-5 596,-4-1 630,3-4 0,-4-8 0,0-3 0</inkml:trace>
  <inkml:trace contextRef="#ctx0" brushRef="#br0" timeOffset="67386">4131 16734 7533,'-10'0'899,"5"0"-719,-3 0 0,3 0-180,-9 4 0,4 1 270,-12 8-180,11-2-90,-11 6 450,8 2-181,-9 9 1,-1 9-180,5-7-606,-3 5 696,3-3-90,0-6-90,-4 9 270,-4-3-450,6-6 180,-1 0 0,1 0-270,3 2-45,-4 2 0,2 1 225,3 1-450,5-7 1,1-2 539,2-2 0,13-4 0,6-12 0</inkml:trace>
  <inkml:trace contextRef="#ctx0" brushRef="#br0" timeOffset="68019">4196 17050 6993,'5'-4'-90,"-1"3"900,0 1-451,-3 5-89,4 4-90,-5 1 900,4 7-361,-3 3-449,3 4-3032,-4 7 2852,0-11 89,0 15 91,-4-2-270,-1-3 180,-1 1-540,2-8-449,0 5-1440,3-3 1979,-3-11-1529,4-27 1440,4-9 3635,-3-14-3160,3 8-206,2-9 0,1-3 899,4-9-584,-4 12 0,0 3 45,2 8 899,-5 17-629,1 3 809,4 2-629,1 4-541,-1 4 1,0-3 90,1 8-360,-1-4 90,-4 0 90,3 3 180,6-3-180,-3 5 0,7 3 0,-13 2 90,-1-1-90,0 0 360,-3 3-91,3 3-89,-4 8 0,4 4-450,-2-7 0,2-3 90,-4-12-989,4-2 89,5-7-1708,10-1 2068,0-5 630,0-9 0,3 0 0,-3-5 0</inkml:trace>
  <inkml:trace contextRef="#ctx0" brushRef="#br0" timeOffset="68558">4903 16213 7533,'-5'-19'2698,"-7"5"-1259,1 9-899,-3 18-270,1 8 0,7 11 359,-6 12 91,6 5-1030,-1-12 1,0 3 489,4-1 0,1-1-1774,-2-2 1,0-1 1548,3-5 0,1-1 135,-2 4 0,0 0-269,2-2 0,0 2-1,-2 14 0,0 2 90,1-4 0,1 0-45,-3 4 0,1-1-324,2-10 1,0 1 248,0-2 0,-2 4 1,0-1 59,-1-1 0,0 0 0,0-1 90,1-2 0,0-1 0,0 0-120,-2 15 0,-1-5-359,1 0 792,3-14-703,-3 17-89,0-22 3083,3 2-3893,-11-7 1490,9-14-591,-5 1 973,4-12-973,3-1 450,-7-17 0,3-3 0,-5-12 0</inkml:trace>
  <inkml:trace contextRef="#ctx0" brushRef="#br0" timeOffset="72516">1191 17971 7533,'-4'14'359,"2"-4"-359,-2-6-269,4 0 89,0-3-90,0 7-90,0-7-90,4 3 270,-2 1 180,10 0 0,-6 8 0,8-3 0,-9 4 0,3-9 0,-3 8 0,5-7 0,-1 7 0</inkml:trace>
  <inkml:trace contextRef="#ctx0" brushRef="#br0" timeOffset="80137">5183 16687 7533,'0'5'1439,"0"0"0,0-5-899,8 0-540,6 0 90,10 0 90,4 0-90,-5-5-180,0 4 180,0-7-180,9 3 269,6 0-268,4-4-1,-13 8-90,10-3-450,-22 13 270,10-3 0,-18 11 91,-4-6-91,-5 10 90,-9-1-180,-5 12-89,-14 5 89,0-8 0,-2 1 270,3-3 0,-2 1-913,0-2 1,-3 2 0,3-1 1079,1 0 1,1 0-427,-10 10 1,4-2 348,10-3 809,-6 2 181,28-29-720,1-1 629,13-4-539,3 0 0,3 0 2868,10 0-2778,-3 0-1,15 0 1,0 0-90,-2 0-270,-6 0 1581,-11 0-2120,8 0-810,0 0 629,0 0 720,5 4 0,-24-3 0,7 3 0</inkml:trace>
  <inkml:trace contextRef="#ctx0" brushRef="#br0" timeOffset="80600">5712 17059 7533,'-16'22'989,"8"-5"-719,-10 5 0,10-4-180,7-8 449,-8 12-179,4-2-180,-4 24-270,4-20 90,1 6-2069,4-22 1800,0-7 89,4-5-810,-3-11 181,7-17 809,1-10 0,10-1 90,1 1 719,2 14-269,-3 6 1439,4 3-1619,-12 9 269,6-3 91,-8 12-450,1-3 89,4 4 361,-1 12-540,-2-4 0,2 13 0,-4-6 179,-3 3-89,2 1-180,-7 8 0,7-2 90,-3 19-180,5-17-1529,3 21 629,-3-31 900,12 9 0,-6-17 0,6 1 0</inkml:trace>
  <inkml:trace contextRef="#ctx0" brushRef="#br0" timeOffset="81704">6401 17134 8612,'18'-23'1529,"2"-9"-989,9-1 0,3-1-2179,-14 11 1,0 0 1679,12-10 1,1 1 138,-13 11 0,0 2 1261,20-16-1756,-17 15 1,0 2 314,12 0-1170,10 5 1080,-20 17 338,12-3-608,-8 16 270,2 11-45,-10-9 1,-1 0-794,7 15 1018,1 2 1168,-3-9-808,-7-2-180,10 2 269,-7 0 181,13 2-630,-6-4 90,1-8-360,3-13 180,-13-4-405,15-6 0,0-4 45,-5-2 360,12-14 0,-1-4 0,-9-4 0,-5 5 0,0 0 0</inkml:trace>
  <inkml:trace contextRef="#ctx0" brushRef="#br0" timeOffset="82720">8160 16269 7533,'-15'5'2428,"2"-1"-2068,4 0-270,4-3-90,-4 12 180,4-7-90,-4 11 90,-5 14 0,0 13 89,0-1 1,1 4-750,5-14 1,-1 2 599,1 0 0,-1 2 0,1-4-120,0-5 0,1 0-90,-2 14 0,0 7 0,0-2 180,-1 4 0,0-1-150,2-10 0,0 1 0,1 0-120,0-2 0,0 1 1,-1-3-1081,-7 6 1,-2-3 404,0-3 1,-1-2 674,0-3 0,-1-10 180,-12-22 0,7-13 0,-4-7 0</inkml:trace>
  <inkml:trace contextRef="#ctx0" brushRef="#br0" timeOffset="83037">8179 16473 7533,'9'-24'3276,"16"-2"-2415,-11 14-591,19 20 90,-21 6 180,10 29-91,-9-17 1,0-1-270,5 13 225,1-6 0,0 0-2039,6 8 1724,4 3-90,-9-10 0,-1-1-90,3 11 135,-7-14 0,1 0-619,-2-2 1,-1 0 393,-1-1 0,1 1-225,3 6 0,0-1 225,4 17-720,-5-14 1,0-1 540,1 0-476,-2-1 0,-1-1-424,2-5-1914,-2 0 3173,-8-19 0,3-8 0,-2 0 0</inkml:trace>
  <inkml:trace contextRef="#ctx0" brushRef="#br0" timeOffset="83401">8876 16176 7533,'0'14'3276,"-8"33"-1605,1-9-1877,1-10 0,-1 4 610,0 10 1,1-2-844,-5 7 619,6-2 0,1 1-135,0-15 0,0 0 0,1 7 0,0 3-15,-1-5 0,-1 2 0,1-3 60,1-1 0,0 1-608,0 7 1,-1 8 0,1 1 0,0-8-338,3 2 1,-1-2 44,0 5 1,-1 4-1,1-9-539,1 1 649,4-27 1,-3-16 0,4 3-1</inkml:trace>
  <inkml:trace contextRef="#ctx0" brushRef="#br0" timeOffset="84417">9462 16334 7533,'-21'-4'1349,"4"3"-809,-14 5-450,11 2 269,-2 11 181,-5 10-135,2 7 0,0 4-360,8-13 0,0 1 44,-5 12 1,1 3 180,4 8 0,4 1-1909,3-3 1,2 0 1373,0-9 0,0 0 1,1 0 353,2 9 1,2-2 257,2-7 0,2 1-317,1 3 0,0 4 0,2-1-150,2-7 0,0 0 1,1-1-473,-2 3 1,-1 0 0,3-6 591,5-5 0,2-5-852,17 15 852,-8-20 418,4 1 1,2-2-1858,7-11 933,-9 0 1,1-2 505,0-5 0,-1-4 0,9-1 0,3-4 0</inkml:trace>
  <inkml:trace contextRef="#ctx0" brushRef="#br0" timeOffset="85153">10281 16659 7533,'-23'-8'899,"-17"2"-449,3-8-180,11 11 0,-1 1-90,-7-2 224,3 11 1,1 3-135,0-2-135,0 8 0,4 2-551,9-1 595,-9 9 91,10 1 0,1 2-135,4-5 0,0 1-225,-8 15 0,2 1 225,11-10 0,2-1-90,-3 3 0,2-1 135,3-3 0,3-2-1090,-1 17 1090,5-5-91,4-19-530,0 7 711,5 0 724,21 11-679,-12-22 0,3-2-1648,-2-2 1,1-2 1242,24-1-449,-9-14-86,-1 0-994,12-4 248,-4-4 922,-13 2-1440,-3-2 1438,-13 4 1,1-5 0,0 0 0</inkml:trace>
  <inkml:trace contextRef="#ctx0" brushRef="#br0" timeOffset="85853">10700 17031 9691,'4'6'1080,"-3"2"-900,3-7 359,-4 3-179,0-4-2159,-4-4 1619,-1 3-179,0-7-271,-4 7 630,8-8 360,-3 8 539,4-3-179,0 4-360,0 8-181,4-6-1618,-3 11 1439,8-8 0,-8 0 0,3-1 0</inkml:trace>
  <inkml:trace contextRef="#ctx0" brushRef="#br0" timeOffset="86568">10979 16845 7533,'-5'-13'1259,"1"7"-809,12-3 179,2 9-539,9 5 450,-1 0 270,14 8-451,-11-2-539,14 2 90,-15-8 90,3-1 0,-5-4 90,5 4-180,-8-3 1,2 4-1,-7-1 0,-5 1 90,3 4-90,-7 0 180,3 1-270,-20 16-270,4-9 90,-9 5 0,-2 0 91,1-1 89,-13 6-720,4 11 990,9-14-270,-5 12 540,14-6-450,8-17 360,0 8-90,5-11 0,0-1 0,0 0 89,9 1 451,1-1-90,9-4-181,-5-1 181,16-4-450,-16 0-1485,13 4 1,4 0 1304,3-1 0,17 1 0,-20-9 0</inkml:trace>
  <inkml:trace contextRef="#ctx0" brushRef="#br0" timeOffset="87019">11490 17162 7443,'0'14'1349,"0"0"-719,0-5-1,0 4-269,0 6-180,0 0-90,0-4-540,0 1-2608,0-9 2158,0-31 900,0 16 0,0-31 180,4 18-180,1 8 450,1-8 629,6 7-4111,-10 8 3392,11-2 540,-8 4-181,8 3 1,-3 1 179,8 13-359,-8 7-180,4 8 2852,-5-1-3122,0-7-630,1-2 360,-5-1-450,3-1 271,-3 2-1260,5-4 1619,-1-5 0,0-4 0,1-1 0</inkml:trace>
  <inkml:trace contextRef="#ctx0" brushRef="#br0" timeOffset="87267">11974 17264 7533,'0'5'3276,"-4"3"-2145,-5 10-1491,-10 15-2917,-1 6 2393,6-2 1064,6-10-1929,8 0 1749,0-10 0,0 4 0,0-11 0</inkml:trace>
  <inkml:trace contextRef="#ctx0" brushRef="#br0" timeOffset="88252">12718 16501 7533,'-5'0'270,"2"4"-270,3-3 989,0 12-90,-5 14-359,4 4-360,-1-5 0,0 1 180,2 21-270,-1-19 0,-2 2-336,1 2 0,-1-1 336,1-5 0,-1 0 90,-1 10 0,0 0-360,-2 5 225,-1 4 0,-3 4-630,0-13 0,0 1 180,-1 9 1,-2 0-1,0-6 0,0-4-224,-3 2-721,-10-5 991,15-28 359,-15-6 0,14-10 0,-5-9 0</inkml:trace>
  <inkml:trace contextRef="#ctx0" brushRef="#br0" timeOffset="88785">12718 16641 7533,'21'-38'929,"0"0"1,-6 13-1,0 2-479,11-11 449,0 16-719,-1 11 0,4-6-180,6 13 450,15 4-180,-12 6-1909,-6 4 1,-3 3 1433,-7 6-377,-8 9 0,0 9 0,-4-5 582,-2 5-208,-3 2 1,-1 8 0,-4-5-648,-8-9 1,-3-3 584,-2 10 0,-3-2-540,0-6 1,-5-5 134,-9-12 1,-2-5 2350,-12 5-1766,16-13 0,-2-4-90,4-4 1,0-4-241,-8-11 1,2-1 419,-17-3 55,16-6 0,8-1 844,18 11 540,19-10-719,2 22-1,37 10-173,-17 9 0,10 9 0,5 4 0,1 3 0,-3-3 0,-8-5-47,-4-5 0,-6-2 1,6 3-530,6 4 0,10 6 0,3 2 0,-2-1 0,-8-4 0,-14-8 2900,-4-1-4509,4-1 1,0 0-1639,-8-7 3251,16 8 1,-30-20-1,-2-1 1</inkml:trace>
  <inkml:trace contextRef="#ctx0" brushRef="#br0" timeOffset="89253">13686 16389 7533,'4'-5'1349,"2"-3"-1079,3 7 809,0-3-899,-4 4 90,4 0 899,-4 0 180,12 8-179,-1 7-810,3 0-46,-2 6 1,0 1 45,-3-3-180,5 4 0,0 2 629,5 8-539,-8-12 0,1 0 90,2 3 0,0-1-461,10 15 191,-7-2 0,-4-8 180,-2 11 0,-1 8-180,-7-13 0,-1 1 0,1 0-747,1 2 1,1 0 0,-2-1 476,-2 13 0,-4-2 90,-4-15 1,-4 2-391,-5 7 0,-4 5 0,1-3-60,0 1 1,-2 0 359,0-1 0,-2 2 0,-1-4-1169,-3-3 0,0-4 719,5-6 1,-2 0-464,-4 3 1,-4 2 0,2-4 87,4-2 1,-1-2 1004,-13 9 0,0-2 0,11-10 0,0-1 0,-4 2 0,0 0 0</inkml:trace>
  <inkml:trace contextRef="#ctx0" brushRef="#br0" timeOffset="145908">16496 12566 9332,'9'0'1709,"-4"0"-1529,4 0 269,0 0-269,10 5-90,9-4 0,-8 3 270,23-4-360,-25 0 0,9 0 0,2 0-630,20 0 720,-4 4-90,-15-2 0,-4 1 0,-8 6-3212,16 17 3032,-27-12 90,6 24-180,-18-22 180,-4 11-384,-5-4 474,-5-3-449,0 6 89,-2-8 0,-1 1-90,-11 20 405,6-18 0,0 0 45,5 2 0,3-1 270,-7-1 2976,4 5-2886,18-16-180,4-1 0,0 0 1249,0-4-1249,4 4 0,1-8 900,9 7 359,21-7-1169,-11 3-360,15-4 90,-20 0 270,-1 0-450,-3 0-1170,19 0 181,-16-4 270,22-1 899,-21 0 0,4-4 0,-4 4 0</inkml:trace>
  <inkml:trace contextRef="#ctx0" brushRef="#br0" timeOffset="146420">17286 12650 7533,'-5'5'180,"9"-5"-540,3-1-360,14-7 1979,-9 7-719,5-3 989,5 4-269,7 0-991,1 4-269,-3-3 180,-14 3-1169,-3 0 359,-5-3 630,3 3 0,-7-4 0,3 0 0</inkml:trace>
  <inkml:trace contextRef="#ctx0" brushRef="#br0" timeOffset="146626">17333 12864 7533,'0'15'3276,"0"-6"-2595,4-5-771,1-4-719,13 0 89,-3 0 1980,4 0-631,-6-4 91,1 3-3997,0-3 2802,1 4 565,-2 0-1619,-3 0 270,7 0 1259,-5-4 0,9-2 0,-6-3 0</inkml:trace>
  <inkml:trace contextRef="#ctx0" brushRef="#br0" timeOffset="149191">18143 11971 7533,'-5'0'719,"1"0"-539,4 0-360,0-4 180,0 3-90,-5 1 180,4 1 0,-3 7 0,0-3 90,-1 9 180,0 0-270,-3 1 539,-2 11-449,4-10-90,-6 11 360,6-4-180,-7 21-90,3-15-270,3 3 0,0 0-90,-2 4 180,4 11 90,-4-15 0,4 11-1606,-1-11 0,-1 1 1516,4-6 0,0 0 45,-4 15 0,1-2-350,5-4 305,-7 9-1868,7 0 1958,-3-14-36,4 22 36,0-18 180,0 6 0,0-12 0,0-1-900,0 6-280,0 5 0,0 0 910,0-5 810,0-8 1,0 0-541,0 19-463,0-13 463,0 16 1728,0-6-1908,0-7 45,2 4 0,0-1-225,-1-4 1418,3 2 0,0 0-1328,1-6-180,5 15 270,3-6-90,-7-6 0,11-6 1198,-7-1-1018,5-1-180,-2-5 90,-8-4-180,4-15 90,-8 4 752,3-5-2641,-4 0 2005,0-9 1,0-1 0,0-9 0</inkml:trace>
  <inkml:trace contextRef="#ctx0" brushRef="#br0" timeOffset="153975">18338 12092 7533,'0'15'-270,"0"2"270,0-16 0,0 7 989,5-2-719,-4-1 270,7 3-180,-7-7-91,7 3 181,6 0-270,-3 1 0,19 1 90,-1-2-90,-3-4 90,20-9-360,-27 3 224,4-7 1,2-4 225,5-13-360,-12 10 0,1-2-90,-2-3 0,-3 0-179,6-6-91,-3-8-180,-12 15 540,0 0-90,-5 6 0,0 4 0,0 9 90,0-3-180,-5 3 90,0-4 180,0-1-90,-3 5 180,7 1 0,-8 8 0,8 1 0,-6 9-180,6-8 0,-7 6 180,7-7 0,-4 5-90,5-1 0,0-4 0,0 3-90,0-6 89,0 6-178,0-7 268,0 3-179,0 0 0,0-3 0,0 3 0,0 0 0,0-3 90,0 4-90,5-5 0,-4 0 0,3 4 0,-4-3 0,0 7 0,0-7 0,0 3 0,0 0 180,0 1-180,0 1 180,0 2-90,0 5 0,0 3-90,0 2 0,0 4 0,0-10 0,0 22 0,0-17 90,-4 31 0,-1-26 90,-5 26 90,1-26-270,0 13 90,3-16 449,-10 25-449,13-24 0,-14 22-90,16-27-90,-7 4-180,3 7 181,0-10 89,-4 7-810,8-5 270,-3-8 270,0-1-1708,3-17 1438,-3-3 180,4-16-1529,0-9 1889,4 5 0,1-14 0,4 12 0</inkml:trace>
  <inkml:trace contextRef="#ctx0" brushRef="#br0" timeOffset="154368">18738 11915 8612,'0'-5'270,"4"-3"-360,-3 7 900,3-3 89,0 4 0,6 0-988,-4 0 808,31 0-899,-21 0 180,23 0 90,-20 4-90,-5-3 0,4 7 90,-8-3 180,3 9 0,-3 0-270,-5 1 270,-1 2 719,-25 18-809,12-11-2036,-17 15 1946,17-20-43,-9 4-137,3-8 180,-4 3 90,6-9-360,-1 0-450,-4 1 360,2-5 0,-6-1-989,12-4 1485,-8 0-1665,8-4 953,1-1 486,5-9 0,4 0 0,0-5 0</inkml:trace>
  <inkml:trace contextRef="#ctx0" brushRef="#br0" timeOffset="157084">19092 12018 7533,'-5'5'270,"4"-1"-450,-3-4 539,4 4 721,-8 9-91,2 7-899,-4 4 90,2 3 450,3 1-270,-4 1-1,4-2-89,0-8-270,5 3 0,0-11 0,5 3-450,4-6 91,9-7-91,10-5 360,-3-7 0,2-3-270,4-16 270,-9 8-360,0-3 1,-1-2 449,5-14 0,-11 18 0,-2 0 180,-4-18 0,-10 21-180,-12 2 90,-6 14 89,0 4-358,-21 0 179,22 0 89,-16 4-89,19 1 0,1 1 0,0 6 0,5-10 0,0 10 0,-1-6 0</inkml:trace>
  <inkml:trace contextRef="#ctx0" brushRef="#br0" timeOffset="157485">19520 11906 7533,'14'-4'1169,"-4"3"900,-10-7-900,-18 6-899,6-2 0,-10 4-180,8 4 90,-4 2-630,-6 3 90,-4 9-359,8 1 359,7 1 270,9-3-630,4-3 450,4-4-89,14 16 539,11-1-270,-4 0 809,10 0-629,-24-14 900,11 15-811,-16-14 271,2 14 90,-8-8-360,-4 6 180,-5 4-270,-2-8 89,-6 1 91,-2-6-450,-1-1-1619,-15 4 990,14-12 809,-15 2 0,17-16 0,-4-2 0</inkml:trace>
  <inkml:trace contextRef="#ctx0" brushRef="#br0" timeOffset="159450">17082 12901 7353,'0'5'539,"0"8"-89,-4-11 180,3 14-450,-3-1 0,4 0-90,-4 19 0,3-20-90,-7 20 0,3-10 90,-1 5-180,2-5 180,4-7-270,-4-3 180,3-8-450,-3 6-630,4-11 991,0 3-271,0-16 90,4-4-809,5-24 809,-2 13 270,3 1 0,0 1 0,-7 6 0,14-15 0,-12 23 270,4-2-91,-3 0-179,2 2 270,-3 2 90,0 1 270,3 7 629,-7 5-719,4 6-450,-5 0 359,4 7 1,1-3-360,0 2 360,3 6-450,-7-12-3122,4 8 3212,-5-8-1260,0 16 721,0-14 269,0 6 0,0-10-1349,0-7 1529,0 3 0,4-4 0,1 0 0</inkml:trace>
  <inkml:trace contextRef="#ctx0" brushRef="#br0" timeOffset="160668">19697 12269 7533,'0'9'1079,"0"-4"-1169,0 3 270,-4 2 90,-2-4-90,1 6 180,-3-2-181,7 0 1,-3 3-360,0 1 180,3-4 360,-4 12 360,5 2-720,0-4 90,0 2-720,0-8 450,0-8-269,0 2 269,0-8-270,0 0 90,0-4-180,0-1 181,0-5 89,5-3-900,4-10 1170,5-10 0,-3 7 0,1 0 0,-7 13-179,5-1 179,-5 3 0,-1 3 1259,-4 8 810,0 0-2069,4 0 90,-3 0 269,12 0-269,-7 0 180,7 0-180,-4 0 0,-3 0-180,2 0 180,-7 0 90,7 0-180,-3 0 90,1 4-360,-2 1 360,-4 5-90,4 3 90,-3-3 90,3 4-90,-4 3 90,0-5-360,0 9 90,0-10-450,0 6-1978,8-11 2518,3-1 0,3-15 0,0-4 0</inkml:trace>
  <inkml:trace contextRef="#ctx0" brushRef="#br0" timeOffset="165660">18469 12966 7533,'-4'6'629,"3"-2"181,-4-4-450,5 4-90,0-3-1,0 7 181,0-7 180,0 7-720,0-2 450,0 11-360,0-5 449,0 13-719,0-9 270,0 2 0,0 4-179,0-6 89,0 2-360,9 12 450,-7-12-90,10 17 90,-7-20 0,0 3 0,4 0 0,-4-7 0,0 2 0,3-4 0,-7-4-180,8 0 180,-4-1 0,4-4-90,5-4 90,-8-1 0,15-25-270,-18 11 225,6-6 0,2-1-45,0-10 45,-2 7 0,0 0 45,2-4-179,1-9 179,-11 31-90,3-7-540,-4 13 270,0 1-1439,0 4 900,0 12 899,0-9 0,-4 14 0,-1-12 0</inkml:trace>
  <inkml:trace contextRef="#ctx0" brushRef="#br0" timeOffset="166159">18766 13236 7533,'13'25'90,"-2"-7"719,2-14-359,-4-4-180,1 0 180,-1 0-91,0-4 451,13-10-450,-10 7 179,18-22-359,-18 21-180,5-18 0,-11 15-180,-2-6 90,-4 11 0,0-7-359,-4 4 269,-2 3 0,-3-7-270,-13 8 360,6-4 180,-19 4-90,18 1 0,-9 12-180,16-6 270,1 23 0,4-13 360,10 36-270,-4-25-180,7 17 270,-3-26-1,4 4-358,5-4 178,4 5-89,10-1-539,1-7 269,-1-3 90,-9-8 0,-2-4-989,-2-10 539,3-1 270,-3-4-809,11-11 899,-14 13 90,10-14 180,-9 4 0,-2 6 0,2-6 0</inkml:trace>
  <inkml:trace contextRef="#ctx0" brushRef="#br0" timeOffset="166607">19250 12780 7533,'0'-5'809,"0"1"-719,-4 4 90,-1 0 180,-1 4 539,-2 5-809,3 2 450,-4 6-360,3-6 0,2 6 270,0 2-181,3 1 181,-3 11 90,0 2-180,3 9-360,-3-8 269,0 1-269,3 14-269,-4 1 179,5 3-450,5-5 90,0-23-179,4-2-1,0 3 180,1-19 90,-1 10 91,4-16-1,-2 7-720,6-7 990,10-5 0,-5-6 0,9-9 0</inkml:trace>
  <inkml:trace contextRef="#ctx0" brushRef="#br0" timeOffset="167872">19538 13273 7533,'0'10'1349,"0"-5"-1169,-4 7-720,3-10 0,-3 15 1440,4-11-360,0 7-91,0 1-359,0-4 270,0 8-360,4-4 720,-3 17-630,3-13 539,-4 16-449,0-27-270,0 14 0,0-19 0,0 6-1529,0-8 1439,0-8-2068,5-23 1528,-4 3-89,11-21 539,-6 29 360,8-6 269,-1 7-359,-3 4 900,4-3-450,-9 13-181,3 1 1710,-2 4-1439,3 4-360,-4-3 0,3 7 180,2-2-180,-4-1-270,10-1 0,-9 0 0,2-3 180,-1 7-180,-7-3 180,7 9 0,-6-8-270,2 15 0,-4-14 0,0 6-270,4 0 180,-3-11-1259,7 10 810,-3-11 179,0 3 540,8-4 0,-7-4 0,8-1 0</inkml:trace>
  <inkml:trace contextRef="#ctx0" brushRef="#br0" timeOffset="170070">18627 13925 7173,'0'-6'1709,"0"-2"-900,0 3-449,-4 0-180,3-4 360,-7 8-360,2-7 0,1 7 89,-7-7 1,6 7-629,-16-16-361,10 14 180,-5-9 180,8 8 181,-1 3-1,5-4 0,1 5 180,-4 13 539,1 6-902,-6 6 543,8 2-90,-3-4-90,7-3 0,-4 19 89,5-8-178,0 14 178,0-16 1,0-2-90,9-12 454,5-6-454,2-9 0,18-18-180,-12-6-90,5-5 270,-5-2-179,-11 11-91,6-7 270,-7 12-270,0-3-90,-2 5 450,-3 2-180,0 2 90,-1-4-90,-4 11 0,0-6 360,0 8 719,0 0-809,0 4 720,-4 10-720,-1-3 809,-4 31-899,4-22 90,1 15-180,4-9 0,0-9-90,4 1-1169,-3-5-1350,15-16 1620,-9-3 989,11-4 0,-5-8 0,1 4 0</inkml:trace>
  <inkml:trace contextRef="#ctx0" brushRef="#br0" timeOffset="170457">18980 13887 9512,'-5'-4'899,"-4"3"-1169,0-3 720,3 4-90,-2 0-360,4 0-90,-2 0 90,-3 0 90,4 0-90,-3 0 360,2 4-450,-7 5 359,7 2-179,-7 2 180,4 5-180,3-7-540,-7 11 360,12-12 1,-3 4 268,4-1-179,0-3 270,0 4 0,0-1 360,9 14-630,-3-9 270,11 20-720,-6-26 270,-2 6-230,17-25 0,12-13 1,-7 1-1,-4-1 1,5 0-1,0 0 0,0 0 1</inkml:trace>
  <inkml:trace contextRef="#ctx0" brushRef="#br0" timeOffset="170736">19241 13897 7533,'5'0'2338,"-1"0"-1258,-12 4-810,1 1 539,-14 0-629,9 3 180,-1-7 0,0 8-180,11-4 89,-14 8-89,14-2-270,-11 10-90,12-9 90,-3 5 90,4 1-179,0-7 89,4 11-360,6 1-630,8 1 631,-2-4-1440,18-3 1079,-21-16 361,17 3-371,-19-4 1,6-4 0,-2-2 0</inkml:trace>
  <inkml:trace contextRef="#ctx0" brushRef="#br0" timeOffset="171620">19511 14148 7533,'-5'14'1439,"4"4"-1529,-3 0 1259,0 10-179,3-3-631,-3-6-359,4-3 0,0-5-89,0-1 89,0 2-180,0-7-360,0 5 0,0-5-179,0-1-271,0-29 451,0 15-541,8-32 990,3 21 900,3-3 828,17 15 0,1 5-1496,-14 0-187,12 3 0,-2 6 225,-19 8-90,-3-2 449,7 24-539,-12-22 90,3 13-629,-4-17 539,16-12 0,-7 1 0,12-11 0</inkml:trace>
  <inkml:trace contextRef="#ctx0" brushRef="#br0" timeOffset="172568">20375 12278 10591,'14'12'1529,"-4"-4"-1169,24 30-90,-15-19-90,3 2 0,-1 1 269,0-1 271,14 14-540,-14-15-1676,-1 9 0,-1 2 1406,-1 0 224,-4-2 1,-2-1 905,-7 0-1220,3 17 315,-7-10 0,-1 3-90,2-1 0,0 1-909,-1 11 1,-2-3 818,1-16 0,0-2-45,1 16 0,-2-1 90,-3 3-143,4-1 0,-1 1 233,-7-4-90,7-13 0,1 4 45,-8 17 0,-1 0-90,6-20 0,-1 1 15,-1 11 0,-2 4 0,2-5 30,0-12 0,0-1 30,2 6 0,0 4 0,0-4-120,-2-6 0,1-2 90,1 12 0,0-1-45,-1-10 0,0 0 45,1 1 0,1 2 0,0 0 0,-1 2 0,-3 2 0,-1-1 0,1 11-90,-4-14 1,-2-2 89,1 7 0,-11 5-540,0-3 360,1-11-90,-2 5 1810,-11-5-4148,15-13 2608,-16-5 0,17-22 0,-1-10 0</inkml:trace>
  <inkml:trace contextRef="#ctx0" brushRef="#br0" timeOffset="181946">21372 13338 7533,'-26'20'-360,"1"2"-90,20-12-2827,-17 16 174,10-9 3103,-10 5 0,8-8 0,0-5 0</inkml:trace>
  <inkml:trace contextRef="#ctx0" brushRef="#br0" timeOffset="182485">21892 12622 7533,'9'-10'719,"-4"2"-89,4 8 899,13 0-989,-9 0-91,13 4 91,-9 1-180,-1 0-3212,15 7 3032,-10-5 179,5 2 91,1 3-180,-10-5 0,9 6 180,-3 0-181,-3 6-179,15 13-90,-18-6-457,5 13 187,-13-18-719,0 31 809,-4-28-2339,0 24 4739,-5-33-2220,0-1 0,0-18 0,0-7 0</inkml:trace>
  <inkml:trace contextRef="#ctx0" brushRef="#br0" timeOffset="182718">22432 12511 7533,'-5'-10'3276,"-4"5"-3134,-12 22-142,-5 4 360,-7 17-136,15-19 1,1 2-315,0 2 0,1 0 180,-14 14-180,3 6 180,9-23 0,4 11-539,-1-2 359,6-1 90,5-5-3277,4 28 3106,0-33 1,4 29 0,1-38 0</inkml:trace>
  <inkml:trace contextRef="#ctx0" brushRef="#br0" timeOffset="183163">22534 12808 7533,'-5'4'359,"1"-3"91,0 16-90,-1-2 2338,-9 26-2428,4-19 180,1 21-180,0-22 0,8 2 90,-3 7 89,4-13-898,0 1 179,0-9-900,0-9 91,0 0 90,0-4 449,0-2-1259,4-19 1169,6-1 181,4-16 179,1 13 450,2-2-180,-6 16 0,2-3 809,-4 9-359,5 4 1079,0 1-450,1 4 91,2 8-990,-11-2-1,7 8 361,-8 3-3572,0 3 3032,-1-1 270,-4-1-540,5 0 180,-4-7-2069,3 2 2159,-4-8 0,4-5 0,1 0 0</inkml:trace>
  <inkml:trace contextRef="#ctx0" brushRef="#br0" timeOffset="184002">22916 12706 8792,'14'0'1979,"4"-4"-1619,-8 3-91,4-3 91,3 4-180,-5 0 0,10 0-630,-8 0 540,1 0-1439,-2 0 450,-4 0 809,1 0-1619,-5 4 1709,-1-3 0,0 3 0,1-4 0</inkml:trace>
  <inkml:trace contextRef="#ctx0" brushRef="#br0" timeOffset="184168">22963 12911 7533,'34'-10'629,"-7"5"-1078,-14 1-91,5 0 540,1-5 0,1-2 0,-3-2 0</inkml:trace>
  <inkml:trace contextRef="#ctx0" brushRef="#br0" timeOffset="184528">23520 12380 7533,'0'-9'1349,"0"0"-1889,0 4 450,0 0 360,-4 5 540,-1 0-720,-4 5 90,-1 0 359,5 4-179,-3 0 719,3 9-449,-9 2-270,4 12-180,-4-8 359,1 24-359,3-12-439,3-7 1,0 1 168,-2 9 90,4 2 0,1-1-1080,8 3 855,0-13 0,1 0-225,5 15 180,4 3-989,-1-11 180,2 2-2198,8-2 2803,-8-17 1,3-12-1,-9-13 1</inkml:trace>
  <inkml:trace contextRef="#ctx0" brushRef="#br0" timeOffset="185602">23818 12678 7533,'-4'5'1529,"3"-1"-720,-3 0-269,4-3-900,0 8 360,-4-4 90,3 4 1169,-3 13-809,4 15-90,0-1-90,0-1 0,0 0-590,0-1 365,-1 0 0,2 1-45,3-3 0,-3 12-450,3 5 181,0-16 89,-3 12-1260,7-23 631,-7-7-1440,8-6 2329,-4-26 0,0 0 0,-1-19 0</inkml:trace>
  <inkml:trace contextRef="#ctx0" brushRef="#br0" timeOffset="185853">23855 12613 7533,'15'0'1709,"2"-4"-810,-6 3-269,2-3-630,-3 4 180,-1 0 719,13 12-899,-10-1 0,6 8 90,-14 11 0,-17-4-180,6 7 0,-15-6 450,4 0-270,-2-7 0,1 7 0,2-8-1349,7-5 629,-4 0-1349,5-1 990,4-7 169,0 3 1,5-9 0,0 0 0</inkml:trace>
  <inkml:trace contextRef="#ctx0" brushRef="#br0" timeOffset="186151">24079 12743 7533,'20'0'2788,"-3"4"-2608,-8 1-90,-3 5 0,-2 3 270,-4-3-180,0 8-1,4-3-179,-3-1-89,15 4-181,-4-12 180,15-6 0,-12-6-270,7-24 270,-12 12-90,4-21 180,-9 18 0,-1-2-90,-4 6 270,-8 6 0,-3-2-90,-7 8 180,-5 1-720,8 4 0,-11 8 1,18-6 179,-4 6-1080,12-4 1350,8 2 0,-1-1 0,6-1 0</inkml:trace>
  <inkml:trace contextRef="#ctx0" brushRef="#br0" timeOffset="186468">24395 12669 7533,'33'-14'1979,"-9"8"-900,-6-6 1619,-13 6-2158,-5 1-360,-18 5-720,-11 14 450,8-3-539,-4 11 449,24-12-810,5 8 721,6-12-1,9 6 90,8-6 90,-6-1 180,1 3 0,0-3-270,-6 4 630,2 1-91,-4 3 271,-9-3 270,-1 12-451,-12-6-179,1 2-270,-18 4 0,8-11-90,-6 3-719,-3-6 179,6-7 630,-4 3 0,2-4 0,8 0 0</inkml:trace>
  <inkml:trace contextRef="#ctx0" brushRef="#br0" timeOffset="186802">24739 12399 7533,'5'-4'3276,"-1"3"-2145,-4 1-51,0 13-631,4 3-1855,6 9 0,2 1 1856,6 4 351,-3 2 1,1 1 8,2 7-540,-7 10-270,-3-11 179,-8-3-988,-8 8 359,-11 5-1189,8-20 1,-3-1 749,-1-4 0,-2-2 889,-1 1 0,0-1 0,-12 8 0,-6 6 0</inkml:trace>
  <inkml:trace contextRef="#ctx0" brushRef="#br0" timeOffset="187651">24888 12994 7892,'-4'5'450,"3"4"-1079,-3 0 898,4 5 91,-5 9-180,4-3 720,-3-2-1,0 4-539,3-6 359,-7 11-539,7-12 90,-3 7-180,0-4-989,2-6-361,-2 4 631,4-15 269,0-1-629,0-13 359,4-7 630,2-4 0,7-2 0,2 2 0</inkml:trace>
  <inkml:trace contextRef="#ctx0" brushRef="#br0" timeOffset="187784">24934 13022 7533,'20'-5'3276,"2"9"-886,1 11-1670,-3 17-1619,3-2 899,-14 10 0,-9-19 0,-5 0 0</inkml:trace>
  <inkml:trace contextRef="#ctx0" brushRef="#br0" timeOffset="191070">23530 12148 7533,'-6'0'1079,"-2"0"-1169,7 0 270,-7 8 360,3 2-360,0 5-270,0 2 360,5 6-270,5-2 179,0 2-358,12-2 89,-1-13 90,19 4-270,-18-12-90,18-4 180,-24-1-90,7-5-180,-1-11-2827,-1-8 2353,-2 3 791,-6-17 133,-8 30 809,-16-17-629,8 24 360,-26-2 0,5 24 2736,-1 1-3901,7 2 265,15-2-25,8-16 385,20 3 0,-11-8 0,17-1 0</inkml:trace>
  <inkml:trace contextRef="#ctx0" brushRef="#br0" timeOffset="191335">23865 11887 7443,'-10'20'1529,"5"14"-1169,1-16-180,4 13-1,0-13 811,0 13-271,0 16-629,0-10 270,4 6-1529,-3-16 1079,3-6-1079,-4 2 179,0-10-1079,5-8 1620,-4-1 449,3-8 0,0-9 0,1-7 0</inkml:trace>
  <inkml:trace contextRef="#ctx0" brushRef="#br0" timeOffset="191611">23893 12018 7533,'9'0'2428,"4"0"-2068,-2 0-180,-2 0 630,3 0-451,-5 0 361,19 12-450,-14-5-270,14 19-1606,-35 6 0,-5 1 886,11-2-86,-16 4 0,-4-7-633,7-23 480,2 0 420,1-5-271,12 0-539,-7 0 3820,7 0-2830,-3 4 679,20-7 0,-3 2 1,14-9-1</inkml:trace>
  <inkml:trace contextRef="#ctx0" brushRef="#br0" timeOffset="191923">24209 12101 7533,'19'-8'3276,"-9"2"-2415,-2-3-501,-8 4 0,-4 5-90,-1 0-90,-8 0 0,2 0-90,-15 13 89,14-6-988,-14 15 719,16-16-1079,1 10 269,17-5 990,-1 3-360,19 0 270,-11-9-90,4 3 90,-1 1 0,-12 6 90,2-5-90,-8 3 90,-4-4-90,-1 1-540,-17 8 540,10-8-1888,-18-1 1068,22-4 1,-8-5 0,11 0 0</inkml:trace>
  <inkml:trace contextRef="#ctx0" brushRef="#br0" timeOffset="192151">24349 12306 7533,'13'0'2158,"2"0"-1528,-1 0 360,8 0-1080,-15 0 90,10 0 0,-16 0 0,3-4 0,-4-1 0</inkml:trace>
  <inkml:trace contextRef="#ctx0" brushRef="#br0" timeOffset="204534">16114 15236 7533,'-21'5'2788,"1"-5"-3418,45-5 900,-12 0 0,27-3-90,-12 7-90,1-4 90,7 5-90,-20 5 0,10-4 180,-7 11-1,0-2-179,4 9 180,0 4-450,-12-4-179,6 12 449,-16-14-630,-5 13-450,-19-2 900,5-2-269,-16 9 269,19-16 90,-3 3 0,0 0 270,1 2-91,-9 11 181,17-14-270,4-9 90,0 5 360,5-3 719,5 0-989,0-3 629,16-3-539,13-16-270,-8 6-1079,13-11-1080,5 12 2069,-6-3 0,12 4 0,-23 0 0</inkml:trace>
  <inkml:trace contextRef="#ctx0" brushRef="#br0" timeOffset="205021">16664 15562 7533,'-6'5'539,"2"3"-269,0 1-270,3 2 630,-3 19-270,4-13-180,0 10 359,-4-1-449,3-5 0,-7 7 270,6-6 0,-2-3 0,0 20-91,3-19-269,-3 14-269,4-25 179,0 0-1080,0-3 990,0-2-539,0-12 449,0 1-90,4-10-180,1-14-315,4 2 1,0-2 764,2-18 90,-3 20 0,2 1 180,7-7-90,-1 9 450,-2 3 899,3 10-180,-11 22-989,4-3 900,-2 15-990,-7-9 269,7 18-359,-3-1-629,0 5 359,4-6-450,-4-7-809,0-10 1439,7-2 0,-5-1 0,6-2 0</inkml:trace>
  <inkml:trace contextRef="#ctx0" brushRef="#br0" timeOffset="205295">16943 15720 7533,'0'5'2069,"4"-1"-1620,1-4 91,9 0 0,4 0-360,-2 0-360,1 0 180,1 0 180,-7-4-180,11 3 179,-16-3-628,11 4 89,-11-4-809,3 3 539,-5-8 180,-4 8 450,5-7 0,-4-1 0,3-6 0</inkml:trace>
  <inkml:trace contextRef="#ctx0" brushRef="#br0" timeOffset="205501">17027 15580 7533,'-10'21'3276,"5"8"-2235,1-26-861,4 14-899,0-8 539,0 18 360,0-6 179,0 15-1078,4-17 719,-3 0 0,3-6-1619,5-4 359,-3-3 1260,7-10 0,-3-11 0,-1-9 0</inkml:trace>
  <inkml:trace contextRef="#ctx0" brushRef="#br0" timeOffset="205702">17221 15524 7533,'-5'20'3276,"1"10"-2595,4-13-681,0 10 540,-4 3-180,3-4-180,-3 6-180,4 8 180,4-18-360,-3 9 180,3-9-2429,0-11 1979,1 7 450,5-9 0,-1-4 0,0 0 0</inkml:trace>
  <inkml:trace contextRef="#ctx0" brushRef="#br0" timeOffset="208388">17687 15273 7533,'8'5'1529,"6"0"-1349,2-5-90,10 0 90,-6-5-450,12 4 180,-8-3 90,-1 4 0,-14 0-450,0 0 270,-4 0-989,0 0 1169,-1 0 0,-4 4 0,0 2 0</inkml:trace>
  <inkml:trace contextRef="#ctx0" brushRef="#br0" timeOffset="208620">17752 15524 7533,'0'6'1349,"0"-2"-719,4-4-271,-3 0 1,3 0-270,0 0 180,-3 0-270,8 0 720,-4 0-361,4 0-89,0 0-989,1 0 449,3 0 0,2 0-450,-1 0 720,8-4 0,-7-2 0,8-3 0</inkml:trace>
  <inkml:trace contextRef="#ctx0" brushRef="#br0" timeOffset="211453">18784 14901 7533,'-15'16'809,"-6"13"-809,19-17 180,-14 23-90,9-14 150,0 15 0,-2 13 0,0-4-16,0-7 1,1 2-364,1 4 1,0 8 0,0 3 0,2-6 198,1-1 0,0-4 0,2 0 47,-2-6 1,1-1-1,1 5-287,4 0 0,1 8 0,2 2 0,0 0 1,0-4-1,0-9-58,1 3 0,2-1-50,2 4 0,1 11 0,3 3 1,1-8-1,-1-15-792,16-5 1080,-4-4 0,1-2 0,1-11 0,0 0 0</inkml:trace>
  <inkml:trace contextRef="#ctx0" brushRef="#br0" timeOffset="212308">21306 14976 8162,'6'5'2609,"10"11"-1800,4 4-359,0 5-270,2-3 360,0 13-360,-10-13 179,6 12 1,-2 2-180,-3 3-1819,-2-11 1,0 2 1898,-2 18-170,0-16 501,1 17-411,-5-20 0,-1 11 0,0 2-180,1 2-1130,-2 7 0,-1 1 1220,1-24 0,-2-1 0,0 8 0,-2-1-46,0-3 1,-2-2-90,-1 3 1,-1 0-1,-4 3 0,-1 1-270,1-1 0,-1 1-225,-5 3 1,-1 0-46,-1-5 0,1-2 903,3-7 1,0-2-679,-13 16-1158,8-12-281,3-10 1799,-4 0 0,6-12 0,3-5 0</inkml:trace>
  <inkml:trace contextRef="#ctx0" brushRef="#br0" timeOffset="212777">21892 15636 10321,'0'9'360,"0"1"-270,0-5 0,4 3-630,-3-7 270,3 3 270,-4-4 0,4-8 0,2-2 0</inkml:trace>
  <inkml:trace contextRef="#ctx0" brushRef="#br0" timeOffset="213275">22395 14948 7533,'-4'9'90,"-2"4"269,-3-6 91,0 9 720,-5-5-811,8 3 991,-10 8-901,13-7-179,-9 4 90,11-2 0,-7 6-360,3-2 0,-1 10 180,0-3 0,0 1-1,4 15-573,-4-5 0,0 2 484,5-9 0,0 1-45,-3 3 0,0-1-1596,4-3 1,-1-2 1550,-1-1 0,0 0-627,2 0 1,0 1 715,0 3 1,0 1-701,2 8 1,0 0 655,-1-10 0,-1-1 186,2-2 0,0 0-231,0 8 0,0 0-180,4 10 852,-4-11 1,1-2-853,5-2 180,-3-8-629,0-2 1642,8-3-1193,-7-4-1529,8-6 2455,-1-5-746,-3-8 0,8-10 0,-4-5 0</inkml:trace>
  <inkml:trace contextRef="#ctx0" brushRef="#br0" timeOffset="213952">22888 14771 7533,'-9'0'1439,"-1"0"-720,1 8-449,4-2 180,-3 12 450,-2 9 89,0 15-899,1-1-445,5 3 715,4-4-360,0 0 0,0 2 0,0-10-90,0-5 270,4-7-900,-3 6 181,3-10-1081,0 6-1078,-3-24 1894,7-1 0,-7-19 1,4-2-1</inkml:trace>
  <inkml:trace contextRef="#ctx0" brushRef="#br0" timeOffset="214196">22916 14734 7533,'40'4'3148,"-17"-3"-3058,7 3 0,-25-4 0,4 4 359,-13 14-449,8-6 270,-16 14 0,-5 3 180,-2 5-1330,-3-4 1,-1-1 789,3 0 269,-6-3 794,12-12-2592,-5 5 1723,0-5-1813,9-4 899,2-2-1168,8-7 2283,8-5 1,2-7-1,9-7 1</inkml:trace>
  <inkml:trace contextRef="#ctx0" brushRef="#br0" timeOffset="214487">23084 14799 7533,'5'5'2158,"3"3"-1798,-7 2-180,3 4 450,-4 29-360,0-18-1625,4 15 995,-3-23 721,12-2-901,-3-1 270,5-5-270,6-4 360,-6-10 90,12-8 1085,-12-7-1085,-1-8-90,-6 0 0,-11 5 90,-2 0 0,-14 9 0,4 4 270,-3 6-270,9 4-90,-17 4-359,13 6 269,-13 0 270,21 7 0,-3-6 0,3 2 0</inkml:trace>
  <inkml:trace contextRef="#ctx0" brushRef="#br0" timeOffset="214996">23604 14780 7533,'0'-9'539,"-12"0"-359,-4-1 180,-4 5 630,-14 1-631,21 4-179,-13 0-180,13 4 270,-6 10-360,3-3 90,3 7 0,9-9-270,0 4 180,3-2 90,-3 2-539,8 1 89,17 0 360,-7 0 360,28 0-360,-24-5 270,13 1-90,-12 3 180,-1 1-181,-8 9 91,-1-3 270,-22 15-450,2-13 90,-12 9-360,-4-9-90,2-2-460,-11-1 1,11-6 0,-1-4 0</inkml:trace>
  <inkml:trace contextRef="#ctx0" brushRef="#br0" timeOffset="216170">22730 15571 8612,'0'9'90,"0"-4"180,0 8 0,0 1 0,0 6 89,0 7 91,12 17-360,-9-15 90,14 19 90,-8-25-180,2-3-180,-2-6 0,16-19-90,-16-1 270,17-15-540,-13-7 180,-2-2-179,6-19 179,-11 22 180,3-12-360,-9 19 360,0 2 90,0 8 0,0 2 0,0 3 0</inkml:trace>
  <inkml:trace contextRef="#ctx0" brushRef="#br0" timeOffset="216553">23084 15794 7533,'9'0'899,"0"0"-1708,5-8 539,-4 2 360,3-8 0,1 1-90,-4 3 90,7-16-90,-7 9 0,0-6 0,-6 6 0,-4 7 0,-4-4 90,-6 9-90,0 1-180,-15 4 0,13 4 180,-10-3 90,4 11-180,11-5 90,-10 6 360,12 5-181,0-7 541,1 23-360,16-8-180,-4 7-180,17-6 90,-1-9 0,5-7-630,-1 1 180,7-11 270,-14 3-1439,31-4 899,-32-4 630,14-1 0,-21-8 0,2-2 0</inkml:trace>
  <inkml:trace contextRef="#ctx0" brushRef="#br0" timeOffset="216824">23530 15441 7533,'-21'30'3276,"4"-4"-2595,17-13-501,0 1 180,0 13-180,0-6 0,0 6 90,0 4-90,0-5 0,0 6-450,0 3-2339,9 7 2339,-7-6 270,10 4 0,-7-22 0,5 1 0</inkml:trace>
  <inkml:trace contextRef="#ctx0" brushRef="#br0" timeOffset="217869">22814 16241 7533,'-11'5'359,"-5"-1"-359,14-4 270,-11 0 90,8 0-180,0 0-90,1 8 0,4-2 90,0 4 180,0 6-450,0-4 180,0 15-90,0-12 90,8 15 0,-6-22-90,15 21-180,-3-26-630,18 1 630,-10-14-1619,12-21 1529,-23 9 1,7-9 269,-9 9-180,1-2 180,-5 0 629,-1 10-269,-4 5 540,-4 9 89,-1 13-269,-1-6 89,2 19-449,4-11 270,0 21-720,0-11-512,0 7 782,0-13-220,4 3 130,2-11-1350,3 7 271,4-9 809,-2-4 180,6-1 0,-2-12 0,3-2 0</inkml:trace>
  <inkml:trace contextRef="#ctx0" brushRef="#br0" timeOffset="218123">23288 16231 7533,'-23'0'2968,"7"0"-3238,-1 5 270,3 0 0,4 4 270,-11 4 0,9-2 270,-5 10-540,12-13 269,-3 17-179,7-2-1079,9 7 359,3-2 360,7-10 270,8-13 0,-5-1 0,11-4 0</inkml:trace>
  <inkml:trace contextRef="#ctx0" brushRef="#br0" timeOffset="218352">23446 16250 7533,'-23'13'2518,"8"-2"-1708,-7 15-450,16-14 719,-3 22-809,9-21-360,9 16-900,13-13 900,-4-2-3187,24-5 3264,-24-13 0,13-2 1,-12-3-1</inkml:trace>
  <inkml:trace contextRef="#ctx0" brushRef="#br0" timeOffset="219186">24014 14873 7533,'9'-4'0,"0"3"0,5-3 0,-4 4 0,8 0 0,-4 12 0,5 0 2248,-5 11-269,8 8-1169,-2 3-406,-6-12 1,0 2-135,-2 1 0,-1 1-495,3-2 1,-1-1 404,3 20 44,-3-11 1,0 1 45,-2 6-315,-2-9 0,0 2 135,-2-4 0,-1-2 90,0 15-225,1-5 0,-1 3-231,-5-8 1,-1 1 185,-2 11 0,0 2 0,1-12 0,-1 2 180,-3 4 0,-3 3 0,1-2-1,1-4 1,0 0-90,0 14 0,-2-1-45,-1-9 1,1-5 133,2 3-134,-2-1 1,-1-1-46,-2 1-495,-5 3 0,-2-1 46,0 0-1100,-7-1 1,-2-2 597,0-13 335,-13 7 1,7-26-1,0-4 1</inkml:trace>
  <inkml:trace contextRef="#ctx0" brushRef="#br0" timeOffset="237823">20962 16008 7623,'-5'0'1439,"1"4"-1169,4-3 989,0 3-719,0 1-540,0 0 0,0 0 90,0 3-3367,0-3 3162,0 5-1798,-4 36 2003,2-23-878,0 7 1,0 0 787,2-14-605,0 18 605,0-21 1276,-4 9-1097,3-9 1,-3-7-90,4 2 1397,0-8-2926,0 0 3948,4 0-2419,-3-4-270,7-17 180,-2 3-450,-1-21 360,3 18 90,-7-6-539,3 0 359,0 7-270,-3-20 270,4 23 270,-5-13 0,0 20 2033,0-4-1763,0 1-180,0 6 539,0-1-269,0 8 0,0 0 270,0 8-541,0-1 451,0 23-450,0-13 0,-5 14 90,4-4-180,-7-6 90,7 6-270,-7-5 449,3 15-359,-1-11 90,2 1-3367,4-14 2623,0-12 204,0 3 180,0-17-360,0 6-989,4-39 810,2 21-505,0-8 0,1 1 1404,-1 8-270,3-10 2988,-5 29-2538,-3 1-90,3 4 539,-4 4-539,0 1 180,0 4 2916,-4 9-1991,-1 1-925,-1 9-90,2-8-90,0 2 269,3-8-179,-7 1-450,7-2-269,-3-8 89,4-1-1169,0-24 989,0-2-719,4-19 809,-3 16 90,7-5 810,-3 14-180,0 2-180,0 6 899,-5 8 1,0 20-1,-5 6-629,4 4-423,-3 0 333,4-20-180,-4 4 180,3-9-90,-3 3 180,4-2-181,0-1 1,0 3-360,0-7-640,0 3 1,-4-4 0,-1 0 0</inkml:trace>
  <inkml:trace contextRef="#ctx0" brushRef="#br0" timeOffset="260053">19883 15450 6813,'0'5'720,"0"-1"-630,0-4 179,0 4 451,0-2-270,0 6-360,0-7 90,0 7-270,0-3 270,0 5-270,-4 20 180,3-8-90,-3 10 449,4-10-449,0-12 360,-5 8-450,4-12 180,-3 7 0,4-12 0,0 7 0,0-3 0,0 0-90,0-1 90,0 0-90,0 2 0,0-1 90,0 3 0,0-7-90,0 7 270,0-7-270,0 4 180,0-1-91,0-3 91,0 7-90,0-7 0,-4 7 180,3-3-180,-3 5 90,4-5 0,0 3 360,0-3-450,-4 0-1,3 0 91,-3-1 90,4 1-270,0 0 90,0-1-3367,0-4 3062,0-12 0,-4-4 0,-2-12 0</inkml:trace>
  <inkml:trace contextRef="#ctx0" brushRef="#br0" timeOffset="260685">19883 15441 7803,'0'5'1709,"0"3"-1530,0-7 451,0 12-450,0-7 0,-4 7-180,3-8 0,-3 4 450,4 0-450,0 1 0,0 4 0,0-5 0,0 0 0,-5 5 0,4-4 0,-3 12-180,4-11 180,-4 15-90,3-15 0,-3 11 90,4-7 0,0-1 0,0-5 0,0 0 0,0-4 0,0 0 0,0 3 0,0-7-90,0 3 90,0 1-360,0-4-1709,0-6 2069,0-5 0,4-8 0,1-1 0</inkml:trace>
  <inkml:trace contextRef="#ctx0" brushRef="#br0" timeOffset="261006">19920 15413 7533,'-4'14'180,"3"0"-1,-7-9 181,7 7-180,-8-6 0,8 8 540,-3-1-361,0-2-89,3 2 90,-3 1 360,0 12-540,3-8-270,-3 12 180,-1-11 89,4-4-538,-7 15 269,7-18 0,-3 10-450,0-13 360,3-3-539,-3-2 449,4-4-1079,0-13 719,0 2 630,0-28 0,4 12 0,1-13 0</inkml:trace>
  <inkml:trace contextRef="#ctx0" brushRef="#br0" timeOffset="261178">19892 15478 7533,'0'9'989,"0"1"-539,0 3 989,-4 10 0,-1 6-1259,-4-5 0,3 2 0,-2-15-180,7 14-90,-7-8-2788,7 10 2878,-3-17 0,0 3 0,-2-8 0</inkml:trace>
  <inkml:trace contextRef="#ctx0" brushRef="#br0" timeOffset="270635">20739 15524 10501,'10'0'899,"2"0"-809,-2-4 90,8 3 0,2-7-90,3 7 180,16-11-180,-19 5-315,13 2 0,1 1 135,-17 0-90,22 4 180,-31 0-359,-3 0-721,0 0 900,-1 0 0,1 0 180,-4-4 0,3-1 0,-4-5 0</inkml:trace>
  <inkml:trace contextRef="#ctx0" brushRef="#br0" timeOffset="271643">20981 15487 7533,'0'5'-900,"0"0"3329,0-5-2069,-5 4-180,4-3-91,-3 3 1,4 0 180,-4 5-90,3-3 90,-7 7-180,7-12 180,-3 11-90,0 3-360,2 0 90,-2-1-360,4-10 450,0 0-90,0 1 180,0 0-90,4 4 0,-2-8 180,2 3-180,-4 0 0,0-3 180,0 3-90,0 0-90,0-3 0,4 3 90,-3-4-180,3 5 180,-4-4-90,0 3 90,0 0-90,4-3 0,-3 3 180,3-4 89,-4 0 1,4 0-180,-3 0 270,4 0-180,-1 4-270,-3-3 90,3 3-270,0-4 180,1 0 90,0 0 0,-1 0 0,1 0 0,-4 0 0,3 0 180,0-4 90,1 3-90,0-7-90,8 3-90,-11 0-90,6 0 90,-8 5 90,4-4-180,-3 3 0,7-7 90,-2 7-90,-1-7 90,-1 7 0,0-8-270,-3 8 90,7-3-3097,-2 0 3151,-1 3 1,-1-7 0,-4 3 0</inkml:trace>
  <inkml:trace contextRef="#ctx0" brushRef="#br0" timeOffset="279618">18989 15413 7173,'-9'9'1529,"0"-4"-1439,3-1 90,-2-4 0,7 0-90,-3 0-90,4 5 270,-4-4-1,3 3-89,-3 4-90,0-6 90,2 23-90,2-9 90,2 16-90,6-12-360,-3 6 360,8-2 0,2 0 0,3-1 0,1-9 90,8-9-90,-10-1-270,4-4 0,5-12 0,-12 4 0,11-9-90,-15 7 90,-5-3-359,11-18 269,-8-17-1369,-1 21 1,-1 1 1613,-2-17 295,-16 9 89,-4 27-359,-3-5-45,-16 21 1,-2 6-316,10-4-180,-12 7 0,2 2 1,20-9 539,-4 3 0,7-6 0,0-3 0</inkml:trace>
  <inkml:trace contextRef="#ctx0" brushRef="#br0" timeOffset="280392">19082 16064 7533,'-9'0'-90,"4"-4"270,-3 3 179,2-3-179,-3 4 180,0 0 720,-5 0-361,0 12-539,4-5 0,-3 11 90,8 8-90,-4-5 0,3 11-360,2-5 270,8-7-270,14 11 180,-6-15 90,10 2 179,-4-10-269,-3-2 90,16-1 0,-10-1-90,6-4-90,-4-4-359,-4-1 359,0-13-3187,-6-6 2172,-8-1 229,0-2 516,-10 9-270,-12-17 361,4 12 224,-1 1 0,-2 1-135,-3-4 90,-1 1 539,-6 6-89,15 22 2731,-7 2-4890,9 37 1110,8-14 1,2 11-1,8-22 1</inkml:trace>
  <inkml:trace contextRef="#ctx0" brushRef="#br0" timeOffset="281176">20013 16176 7263,'-5'0'180,"1"4"-180,0-3 0,3 3 1169,-3 4-989,4 2-90,0 5 90,0-2 270,0-3-181,0-1 91,0 4-180,0-2 450,4 6-270,1-6-450,4 2 90,-4-4 0,4 1 269,12 7-3391,1-1 3122,10 2-1998,-1-4 2088,-10-9-135,6-10 0,1-7-585,2-13 540,-6 8 0,-4 0-360,-6-19 181,-14 17-1,-5-4 270,-5 9 1908,-16-16-2267,-16 0 269,20 14 0,-1 2 0,-2-1 0,1 4 0,-4 6-270,5 5 90,4 5 270,1 4 0,-5 5 0,-1 0 0</inkml:trace>
  <inkml:trace contextRef="#ctx0" brushRef="#br0" timeOffset="291188">19045 14771 9242,'0'9'989,"0"-4"-179,0 4-181,0 0-89,0 14-720,0-7 0,0 23 180,0-22 0,-4 22 270,3 3-90,-3-6-90,4 4-180,0-17-90,0-9-3097,0 4 1813,0-8 1464,0 4 0,0-5 0,0 0 0</inkml:trace>
  <inkml:trace contextRef="#ctx0" brushRef="#br0" timeOffset="298353">19632 14771 6993,'0'5'540,"0"-1"-360,0 0-180,0-3 899,0 4-359,4-5 179,1 0-539,4 0 0,0 0 0,1 0-180,-1 0 270,5 0-90,-4 0-180,7 0 180,-2 0 0,12 0-90,-11 0-1,14 0-268,-18 0 89,14 0-90,-15-5-720,19 0 451,-18-4-271,14 0-359,-15-5 809,2 8 270,-8-6 0,3 6 0,-2-3 0</inkml:trace>
  <inkml:trace contextRef="#ctx0" brushRef="#br0" timeOffset="299107">19855 14780 6363,'0'5'-449,"0"0"1528,0-5-449,0 4-540,0 1 179,0 0 1,0 3 270,-4 2-270,3 0 180,-3 3-360,4-3 89,0-1-179,-4 0-90,2-4 360,-2 8-360,4-11 180,0 14 90,0-5-180,0-1 0,0 7 90,0-11-180,0 7 0,0 1 180,0 4 180,0 2-360,0 7 180,0-12-270,0-1 270,4-2 90,-2-10-180,6 11 180,-3-12 0,13 3 270,14-12-540,-5 1 180,8-6-1170,8-9 1080,-10 2 0,-10 4 0,0 0 0,4-12 0</inkml:trace>
  <inkml:trace contextRef="#ctx0" brushRef="#br0" timeOffset="310771">20878 14538 7533,'-9'13'1619,"4"-6"-1259,-4 11-1,8-1-179,-3-1-450,4 2 91,0 21-541,0-20 450,0 16-809,0-13 1079,0-11 0,-8 7 0,-2-9 0</inkml:trace>
  <inkml:trace contextRef="#ctx0" brushRef="#br0" timeOffset="311207">20599 14920 7533,'-9'0'-540,"3"4"720,-2-3-180,7 3 989,-3-4 271,4 0-541,12 0-539,-4 0 0,9 0 270,1-4-180,10-1-91,-2-4 91,17-1-180,-13 1-90,3 4-813,-6-4 813,-8 8 89,-1-3-443,9 4 444,-6 0-629,18 0 269,-21 0 90,8 0 0,-21 0-360,3 0-809,-3 0 1617,0 0-1887,4 0 1619,-8 0 0,3 0 0</inkml:trace>
  <inkml:trace contextRef="#ctx0" brushRef="#br0" timeOffset="311772">20776 15069 7533,'4'-10'180,"-3"5"-1,3-3 1,4 7-90,-6-3 90,11 4-180,-8 0 180,4 0-360,1 0 270,-1 0-90,0 4 0,1 1 0,-5 4 90,-1 1-180,-4 3 90,0-3-90,-4 4 180,-1-5-270,-5 5 180,1-4-90,4-1 0,1-1 270,4-6-90,0 2 450,12-4-360,-1 0 90,8 0-180,-6 0-180,-3 0 270,3-4-540,6-2 360,-8-3-270,6 4 0,-12-8-1349,8 3 1259,-2-4 360,-2 0 0,-1 1 0,-3-2 0</inkml:trace>
  <inkml:trace contextRef="#ctx0" brushRef="#br0" timeOffset="312612">20683 14594 6183,'-6'0'-359,"2"0"539,0 0-180,3 0 1709,-3 0-1350,4-4 1,0 3 540,0-3-810,0 0 0,0 3 89,0-3 91,4 4-180,1 0 90,5 0 90,7-9-180,-1 3 0,11-3-90,-8 1 0,4 7 180,20-8-540,-22 8-270,22-3 361,-33 4-541,3 0 450,-3 0-90,-1 0 1,0-4-181,5-1 450,-4-4 90,-1 3-90,-4 2 0,-1 4 180,-3 0 0,3-4 0,-4-1 0</inkml:trace>
  <inkml:trace contextRef="#ctx0" brushRef="#br0" timeOffset="313023">20915 14548 6813,'-5'4'540,"1"-3"-270,4 3 449,0 0-629,0-3 180,-4 3-90,3 0-90,-3-2-90,0 6 90,3 1 90,-8 1-270,8 0 0,-7 6 0,7-13 90,-7 22 0,7-18 0,-4 7 0,5-6 0,0-7 180,0 7-90,5-7-90,0 8 0,0-8 90,3 3-90,-7-4 0,8 0-180,-8 4 270,7-3-630,-3 3 540,0-4-270,3 0 180,-2 0 0,3 0 90,-4-4-180,8-1 0,-7-4 1,7-1-451,1-3 270,0 2 360,5-10 0,-5 5 0,0-6 0</inkml:trace>
  <inkml:trace contextRef="#ctx0" brushRef="#br0" timeOffset="313640">21102 14362 10411,'26'0'1349,"-9"0"-1169,13 0-180,-19 0-450,7 4 181,-13 1-91,-1 8 90,-4 2 90,-4-1 90,3-4 0,-7-2-90,7-3 90,-7 4 90,2 1 90,1-1-90,1-4 180,4 3-180,0-7 0,4 8 270,5-8 540,31-5-810,-20-3-540,6 0 0,-1-3-1799,-4-5 2339,3 1 0,-3-4 0,-6 4 0</inkml:trace>
  <inkml:trace contextRef="#ctx0" brushRef="#br0" timeOffset="314555">20692 14604 6813,'-5'-6'1169,"1"2"-1079,4 4 1260,0 0-1350,4 0 180,-3-4 179,11-1-269,-6-4 90,8 3 90,-1-2-90,-2 3-90,2-4 270,13-9-180,-8 11-1,8-10-358,-4 16 89,-10-7 90,9 7 0,-10-3-450,2 4 270,-4 0-270,5 0-89,-4 0 359,4 0 0,-9 0 0,3 0-180,-3 0-90,5 0 360,-5 0-539,-1 0-721,-4 4 1350,0-3 0,-4 3 0,-1 0 0,-5 2 0</inkml:trace>
  <inkml:trace contextRef="#ctx0" brushRef="#br0" timeOffset="315040">20925 14548 7533,'0'5'-180,"-4"-1"90,2 0 360,-6-3 0,7 3-181,-3 0 271,0-2-90,3 2-180,-3-4 90,4 4-270,0-3 180,-4 7 0,3-7 180,-4 7-360,5-2-90,-4 7 180,-1-3 90,0 8 0,-3-8-90,7 4-90,-4-5 90,1 4 90,3-2-90,-3-2 0,0 3 180,3-5-180,-3 6 0,4-8 90,0 4 0,0-4 0,0 0 0,4-1-90,1 0 89,0-3-89,4 7 0,-4-2-179,0-1 269,3-1-180,2-4 90,8 0 0,6-4 0,4-6 0,12-21 0,-13 5 0,-9 5 0,-1 1 0</inkml:trace>
  <inkml:trace contextRef="#ctx0" brushRef="#br0" timeOffset="369242">16058 17376 7533,'28'19'3276,"-6"-10"-2576,19-6 1,4-2-701,7-1 90,-3 13-1729,-25 2 1,-1 2-745,12 14 2203,-4 9 711,-9 1-981,-14-17 0,-1 3 149,5 12 0,-1 1 301,-3-3 0,-1-1 0,-2-4 0,-1-3 0,0 11 0</inkml:trace>
  <inkml:trace contextRef="#ctx0" brushRef="#br0" timeOffset="372104">16645 17273 7533,'-20'15'2248,"3"-6"-1438,7-1-720,-7-3 90,5 5-180,-18-1 90,14 0 0,-11 1 0,8-1-90,1 0 90,-5 1-573,3-1 663,-2 4-297,3-2 206,-8 19 1,2-5 0,-3 8-678,10-6 498,4-8-1322,-3 12 1233,9-13-1,-8 12-566,15-20-1503,-7 20 1709,7-17 540,-12 26 0,11-27 0,-6 10 0</inkml:trace>
  <inkml:trace contextRef="#ctx0" brushRef="#br0" timeOffset="372854">16766 17748 7533,'-20'23'1349,"3"-4"-360,12-6-989,-4-3-90,8-1-269,-11 17 179,10-17 0,-6 16 90,8-20 0,0 5-180,0 3 270,-5-3-989,4 4-361,-3-9 901,4-1 449,0-12 0,0-3 0,0-11 0,0 6 0,4-10 0,2 7 0,3-1 0,0-2 0,-4 12 719,8-8 451,-7 12 269,16-10-989,-11 9-361,7-2-89,-5 1 180,-3 7-270,12-3 180,-6 4-90,-2 4 0,3 5-90,-15 1 0,10 8 180,-11 1-359,3 0 89,0 12 180,18-2 0,-4-4 0,13-3 0</inkml:trace>
  <inkml:trace contextRef="#ctx0" brushRef="#br0" timeOffset="373136">17212 17441 7533,'-15'9'2158,"3"-4"-1708,24-1-360,-1-4-540,32-4-359,-15 3 269,-1-3 0,-1 0 271,0 3-181,5-3 360,-17 8-630,0 1 720,-9 0 0,-1 8 0,-4-3 0</inkml:trace>
  <inkml:trace contextRef="#ctx0" brushRef="#br0" timeOffset="373292">17259 17627 7533,'0'19'3276,"4"-5"-975,1-10-3381,17-4 540,-2 0 271,12-4-550,-4-1-350,0-5 1169,0 1 0,0-4 0,0-2 0</inkml:trace>
  <inkml:trace contextRef="#ctx0" brushRef="#br0" timeOffset="375702">18078 17115 6543,'-4'-5'630,"3"1"-180,-4 4-91,5 0 541,-4-4-450,3 3 89,-3-4-179,0 5-270,-1 9-90,-4-3 90,-1 7-180,1 9 90,0-5-180,-5 26 90,4-16 0,0 13 90,2-12 225,3-1 0,1 3 225,-1 2 0,0 0-2089,-1 2 1,2 0 1760,2-4 0,0-2 148,2 25-2059,4-20 1699,-3 20-120,12-8-959,5 4 1034,-1-23 0,4-1-1036,-3-5 0,3-2 1171,1-4 0,1-2 0,15 3 0,-1-2 0</inkml:trace>
  <inkml:trace contextRef="#ctx0" brushRef="#br0" timeOffset="376818">20729 17199 7533,'9'0'1799,"-3"0"-1260,2 0-179,-3 0 0,0 0 0,8 4-180,-11 1-90,14 4 359,-10 5-359,8-4-2852,-1 24 2942,-2-15 0,2 12 90,-8-14 179,4 10-359,-4-9 270,0 28-180,-1-23 0,-4 22-270,-4-21 180,3 3-90,-11 8 0,9-8 2047,-9 9-1957,7-5-990,-4-6 451,-1 7-1190,-4 1 1,-2-1 1501,-2 6 1,0-3 0,1-1 0,-2-1 0</inkml:trace>
  <inkml:trace contextRef="#ctx0" brushRef="#br0" timeOffset="378503">21715 17217 7533,'-5'0'719,"1"0"-539,4 0-90,-4 0 90,3 0 450,-4 0-271,1 0-89,3 0 0,-7 5 360,3 0-270,-8 12-1,3 7-179,-4 1 90,5 2-90,0 4-180,0-5 270,3 10-180,2 4 90,0-9 0,3 14 89,-3 4-2222,4-8 1953,0-12 0,0 0-456,0 1 1,0-1 545,0 4 0,0 1-12,0 8 0,0 4 12,0-1 0,0 4 0,0-4-1293,0 0 0,0-1 1203,0-5 0,0 2 0,0-3-90,0-2 0,0-1 283,0 0 0,0 2-193,2 10 0,0-1-90,0-13 0,1-2 135,1 0 0,2-1-225,7 16 90,-3-14-800,3-2 0,0 0 710,-1-7 0,10 17-652,-5-22 562,-5-3 1208,5-2-1747,1-8 1400,-7 0-1850,7-5 2019,3-13 0,-4-2 0,10-13 0</inkml:trace>
  <inkml:trace contextRef="#ctx0" brushRef="#br0" timeOffset="379221">22199 17143 7533,'0'14'359,"0"0"-179,0 3 0,0-1 90,0 11-90,0-8 360,-4 25 89,3 0-359,-3-8 0,0 2-45,1 0 0,1-1-638,-1-9 0,0-1 413,-1 20 0,4-28-900,0 12 810,0-17 0,4 10 90,2-23 0,3-9 0,0-7 0</inkml:trace>
  <inkml:trace contextRef="#ctx0" brushRef="#br0" timeOffset="379470">22190 17134 7533,'24'-15'1709,"-2"6"-1619,-3 5-90,-4 4 90,2 12 0,-11-5 0,7 11-90,-12 0 89,3 18 1,-8-12-180,3 14 180,-16-16-90,10-1-179,-11 6-1,5-4-990,-2-4 900,5 0-359,-2-10-1,7 0 360,-1-8-179,2 3 449,4-4 0,0-9 0,0-1 0</inkml:trace>
  <inkml:trace contextRef="#ctx0" brushRef="#br0" timeOffset="379756">22385 17208 7533,'33'-5'359,"-13"1"-179,-3 4 630,-16 8-90,3 11-541,-4-3 271,4 18-180,1-13-360,13 3 0,-7-11-540,23-9 91,5-20 269,-7 3 180,2-9 90,-29 4 0,-1-1-90,-8 8 180,-1-5-90,-5 15 0,-3-4 90,-6 5-90,0 0-360,0 0-899,2 5 449,10 0 810,-1 4 0,12-4 0,1-1 0</inkml:trace>
  <inkml:trace contextRef="#ctx0" brushRef="#br0" timeOffset="380219">22972 17134 7533,'0'-10'899,"0"5"181,-8-3-811,1 7 631,-23-3-720,17 4 90,-13 0-180,9 4-90,5 1 269,-10 9-1078,8 17 629,4-5-90,1 6-90,18-6 360,9-10 0,15 2 90,1-8-3212,3-2 3122,-22-7 90,-2 7-90,-13 2 0,-5-4 90,0 6-2448,-25 2 1548,16-3 810,-29 7 0,27-9 0,-11 0 0</inkml:trace>
  <inkml:trace contextRef="#ctx0" brushRef="#br0" timeOffset="381539">22218 17989 7533,'-5'20'1169,"1"-2"-539,4-1-181,0 11-359,0-2 90,0 5-90,0-4 90,0-6 0,0 5-180,4 1 90,-3-2 0,7 3-270,-7-9 90,3-10-90,0-1 0,-3-7 180,8 3 360,4-16-360,-2-4 0,2-8 0,0-4-90,-5 3 0,0-1 0,3-8 0,1-1 45,-3 6 0,0 2 45,6-15-899,-6 14-91,3 14 990,-10 10 0,7 4 0,-9 0 0</inkml:trace>
  <inkml:trace contextRef="#ctx0" brushRef="#br0" timeOffset="381893">22479 18166 7533,'17'4'1349,"-6"-3"-719,19 3-271,-17-4-179,9 0 180,-5 0-180,-5 0 0,5 0 449,-8-4-359,5-9-180,-8 2 90,2-7-450,-8 9 90,0-1 180,-4 1-1169,-9-4 989,1 7-629,-5-3 359,8 9 180,-1 0 0,1 0-359,-5 9 629,4-3-270,1 15 0,5-9 720,4 5-181,0-7 631,0 3-1,4 1-269,-3 1-360,7-6 0,1 4-360,6-11-1709,12 6 1619,-11-8 0,10 0 180,-7-8 0,0-3 0,4-7 0</inkml:trace>
  <inkml:trace contextRef="#ctx0" brushRef="#br0" timeOffset="382154">22888 17850 7533,'9'-15'2968,"-8"10"-2248,-2 15-361,-8 13-179,4 2 450,1 19-360,4-1-90,0 1-90,0-3 269,4-6-898,-3-13 359,7 9 90,-3-9-2519,17 2 1890,-9-4-720,17-7 989,-15-9 450,4-4 0,-6-8 0,-4-2 0</inkml:trace>
  <inkml:trace contextRef="#ctx0" brushRef="#br0" timeOffset="383095">22395 18631 7533,'-29'-5'-1350,"2"-3"2880,-4 7-1081,13 1-179,-8 1 90,13 11-180,-2 3-90,1 4 90,5 0 0,0 3 0,8-11-1,-3 7-89,4 7 180,4-3-540,1 10 180,5-17 180,-1-3-449,0-11-1,13-5 270,-9-2-90,12-28 90,-14 19 90,2-23-90,-3 22 270,-5-2-90,3 0 360,-7 12-360,3-2 179,0 24-89,-3-7-90,3 16 90,1-6-90,0-3-90,4 5-180,5-6 180,-4-5-1619,20 7 1619,-13-15 0,15 6 0,-14-8 0</inkml:trace>
  <inkml:trace contextRef="#ctx0" brushRef="#br0" timeOffset="383575">22683 18631 7533,'0'-9'2338,"0"0"-1978,0 4 0,-4 0 90,-5 5-450,3 0 180,-7 0-360,8 5 180,-4 0 180,-5 12-180,4 15-180,1-9 0,4 19 0,5-29-630,9 13 1,5-12-810,14-3 1259,-3-3-540,6-12 811,-3-2 89,-3-3-180,2 0 180,0-5 180,-3 4-180,4-8 1439,-9 0-1169,-10 2 1259,0-9-1080,-17 13-89,6-1-360,-11 9 360,-1 4 90,0 4-180,-1 5-1,2 1 91,4 12-180,3-11 180,-2 15-540,7-10 180,1 2-989,9 4 809,6-6-1170,-1-2 181,12-2 809,-9-6 360,10-1 0,-9-5 0,1-5 0</inkml:trace>
  <inkml:trace contextRef="#ctx0" brushRef="#br0" timeOffset="384169">23362 17441 7533,'4'-10'-1080,"1"5"810,1-3 2159,2 7-1439,-3-3 1259,13 4-1259,-7 4 90,11-3 629,-4 11-809,-2-1 1259,22 20-1169,-19-10-2846,16 15 2666,-21-13-124,4 5 124,-8 0 45,3 4 0,0 1-225,0 9-664,-6-9 1,1 6 0,-2-4 483,-1 16-30,-4-12 0,-1 6 0,-1-4-104,-1-10 0,-1 0 224,-2 15 0,-3 1-1080,-5-4 1,-1-3 764,2-9 1,-2 2-506,-4 8 1,-5 8 0,-1 2 0,3-7 539,-3 3 1,0-1 0,3-8 0,-2 4 0,0 0 0,2-7 0,-3-3 0,1 0 0</inkml:trace>
  <inkml:trace contextRef="#ctx0" brushRef="#br0" timeOffset="387372">18366 17199 7982,'-5'0'810,"1"4"-360,4 1-90,-4 9-271,3-8 91,-3 6-90,0 2 270,3 9-450,-4-2 0,1 5 90,3 1 0,-3-10 0,4 26-90,0-22 90,0 16 0,-4-18 90,3 11-90,-3-17 0,4 21 90,0-22-90,0 14 0,0-12 180,-4 1-180,3 7 0,-4-11 90,5 6-90,0-7 0,0-5 0,0-1 0,0 0 90,0-3-990,0 3 900,5-16 0,0 5 0,4-11 0</inkml:trace>
  <inkml:trace contextRef="#ctx0" brushRef="#br0" timeOffset="392121">19315 17301 7533,'-10'-4'-90,"-3"3"1619,4-11-1169,-1 9 719,-12-9-719,10 11 0,-9-3-180,10 4-91,-6 0 91,2 4 90,1 1 0,-4 9-270,12-4 180,-6 8 90,11 0-360,-3 2 90,4-2-180,0 21 90,12 1 180,-5 4-1729,9-10 1,2-4 1343,0-5 115,13 15-478,-8-19 388,5-5 1,5-2 179,-4-6 270,-2-12-2290,-9-1 2020,1-8 2200,-1 2-1976,-4-11 1,-1-2 225,4 2-90,-7-10 0,-3 0-180,-2 9 90,-5-20-270,0 22-62,-5-18-28,0 17 90,-4-5-719,0 14 3751,-1 8-3212,1 1-719,0 8 449,-1 1 180,1 8-1259,4 10 1619,1-2 0,0 2 0,-2-10 0</inkml:trace>
  <inkml:trace contextRef="#ctx0" brushRef="#br0" timeOffset="392510">20208 17376 7533,'-25'5'1529,"4"3"-1259,12 1 269,-5 2 91,4 6 0,1-2-181,5 3-89,4 1-180,4 8-180,1-7 180,8 7 0,2-8-135,9-3 0,3-1 45,0-2-45,-1-1 0,-1-3-45,2-13 180,-6-1 0,18-25 89,-13 3-44,-11 1 0,-2-2-320,0-7 6,-8-1 268,-10-3-269,-4 12 90,-1-14-269,-20 9-811,8 7 299,-14 3-1017,-4 17 1798,4 10 0,-9 17 0,8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9:30:04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16645 17190 7533,'-29'26'655,"0"1"0,0-1 1,-8 9-1,-2 2 0,5-1-1804,8-1 1,2-1 1028,-1-6 0,-1 1 0,3-2 75,7-3 0,-1 1-784,-7 7 1,-5 4 0,4-3 783,5-4 0,0-1-135,-7 7 0,-3 3 0,7-4-2025,5 9 2205,-4-4 0,22-8 0,5-17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9:40:34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 5832 7533,'0'-5'-810,"0"1"1170,0 4 270,4 0-451,-3 0-179,8 0 90,-8-4-90,7 3 90,-3-3 0,4 4-90,-3 0 270,10-4-270,-9 3 90,11-4 90,0 5-90,-3-4 270,24 3-360,-16-7 135,5 5 0,0 1-45,-4-3-135,5 2 0,2 1 45,1 2-1049,5 0 1049,-11 0-493,-12 0 403,9 0-89,5 0 89,1 0-90,-1 0 180,7 0 0,-9 0-90,10 0 270,0-4-180,-6 3 0,-3-3 0,-1 0 0,6 3 0,13-7-90,-5 7 180,4-3-225,-16 3 0,-1 2-1031,13-1 1166,-1 0 931,-7 0-1021,-6 0 0,26 4-180,-20-3 225,-4 3 0,2 0-45,17 1 45,-19-2 0,0-1 0,1 2 0,2 1 45,2 1 0,-2 1 0,15 0-36,-17 2 1,-2-1 215,-1-3-180,10 4 90,4 1-90,-2-5 0,1-1 0,12 1-32,-15-3 0,2 0-148,6 1 0,-2-2 986,0 0-836,-4 1 0,6-1 1,-7 0-61,-1-1 135,-3 0 0,-1 0-135,10 0 135,-6-1 0,0-2 134,14 2-179,-15 0 0,-1-2 0,12-1 180,-6 3-225,-1-3 0,1 0 45,0 3-135,1-3 1,4-1-46,-9 5 0,-1-1 45,-2-3 0,0 0 0,2 4 0,0-1 135,3-3 0,-2 0-90,11-1 135,4 0 0,1 0-135,-3-4-257,-16 6 0,1 1 527,0-2 0,-2 0-270,16 3 225,-1-5 0,2-1-270,-14 4 0,0 0 90,17-4 0,1 1-135,-5 1 0,-2 0-216,-6 0 1,-2 1 350,-4 2 0,-1-1 45,12-5 0,-1 3 0,0 0-1024,-13 0 1,0 0 1023,16-2 0,-1 1 45,-10 1 0,-4 0 52,14 0 38,5 0 0,1 2 45,1 2-129,-9-3 0,-1-1-51,4 4 929,0-3-1064,-2 4 0,2 0 90,-16 0 0,0 0 870,15 0 0,1 0-825,-10 0 0,-3 0-90,18 0 90,-21 0 0,1 0-45,0-2 0,-2 0 225,17 1-210,-13-1 0,6-1 0,-2 0 120,2 0 0,0 1 0,4-2 0,4-1 0,-1 0-90,-7 2 0,0 0 0,2-1 22,-3-1 1,3-1-1,-1 0 1,-2 1-23,-2 2 0,-3 1 0,3 0 22,2-2 1,4 0-1,-2-1 1,-6 1 22,-4 2 0,0-1-45,8 0 0,5 0 0,-1 0-749,-4 0 1,-2 0-1,0 0 749,10-2 0,-1 0-45,4 2 0,-4 1-389,-15 0 1,-4 0 433,10 2-164,2 0 0,0 0 164,9 0 0,-12 2 0,0 0 180,7-1 0,-2 3-180,-5 0 649,11 2-560,-15-1 2324,10 3-2683,-22 1 2212,-1 2-2302,3 2-90,-7-4 764,-1 1-494,0-1 253,7 0-163,-8 1 90,17-1 0,-15-4 0,8-1 0</inkml:trace>
  <inkml:trace contextRef="#ctx0" brushRef="#br0" timeOffset="8247">10337 5721 7533,'4'9'0,"1"-4"0,0-1 0,3 0 0,-2 2 0,-1-1 899,7 3-1079,3 1 90,0 2 180,3 2 0,-5-4 0,-3 1 180,16-1 0,-9-4 270,22-1-450,-17-4 89,9-4-89,-8-1 0,-4-4-629,17-13 359,-15 6-450,14-16 360,-15 17 90,7-7 270,-12 16-180,11-2 360,-6 20-3392,0-5 3302,-3 15 180,-3-3-180,-4-4-90,16 19-180,-18-20 45,11 7 0,-1 0 45,-8-7-90,24 16 0,-10-24 180,8-11 0,2-3-360,-1-1 180,-5-2 0,-1 0-90,-10 7 90,-6 4 90,15 13-90,-15-6 360,15 19-90,-19-15 3096,14 7-2620,-15-13-387,12-1-179,-4-4 630,34-12-360,-18 0-668,3-4 1,3-3 352,-8 4 0,1 0-1138,7 0 1,4-1 0,-3 2 686,-5 2 1,0 2 405,4 2 0,2 1 0,-7 5-914,-3 12 1184,13 0-114,-23 8-156,0-8 537,-4 12-177,17 5-180,-13-5-135,1-1 0,0 1 134,2-1 2262,3 7-2531,-3-6 0,-10-12 180,2 4-810,1-1 630,0-3 1001,13 0-1001,-6-10 0,10-10 90,-3-8 0,-6 1 0,1-2-126,-2 2 1,3-1 185,5-5 0,4-2 0,-3 2-15,-5 2 0,1-1-75,9-5 0,5-3 0,-7 4-196,-12 9 1,-2 0 225,16-10 0,-1 2-90,4 6 90,13 4 0,-12 11 90,10 22 0,-24-2 0,11 15-90,-17-11 253,4 3-164,0 4 1,5-3-90,1 0 0,11 2 0,-10-15-180,2 4 1,1 0 179,6-2-45,9 2 0,0 0-421,-7-4 466,-1-2 0,2 0 45,-16-6 0,1-1-45,23-2 0,3 0 135,-18 0 0,0-1-75,8-4 0,5-1 0,-5 0-1076,-10 0 1,-1 1 1060,14-2 0,2-1-270,-6 1 1,-3 2 89,-11 4 0,1 1-180,23-2 0,0 0 180,-25 1 0,0 2 45,12 1 0,4 1 1,-4 0 44,-10 0 0,-1 0-90,14 2 0,4 0 225,2-1 0,0 0 45,-4-3 0,0-1-105,-8 1 0,2 1 0,0-1 29,-2-1 1,0 0 0,-2 0-195,9 0 1,1 0 14,0 1 0,3 0 0,-2 1 30,0 0 0,-1 1 90,7 1 0,-1 2-45,-13 0 0,-3 1 45,14 3-748,-15-1 1,0 0 657,14-3 270,0 7-60,-9-9 0,5-2 0,-3 1-30,-9 0 0,2 0 67,8-2 0,9-2 1,0 0-1,-8-2-67,-6-2 0,-1-1-45,3-1 0,6-2 0,0 1 0,-6 0-45,2 0 0,0 0 45,-3 0 0,5 0 0,0 0 0,-6 2 0,1 2 0,0 1-105,11-3 0,7 0 0,-8 1 105,-16 2 0,0 1-135,13 0 0,7 1 0,-8-1 135,-13 0 0,-2 0-45,18 2 0,-1 0 0,-12-2 0,-3 0 90,22 1-90,-4-2 0,0 1-815,-21 2 0,-1 0 770,13 0 0,2 0 90,4 2 0,-1 1 294,-12-1 0,1 1-339,5 1 0,3 2 0,-2 1 45,-1 3 0,-2 0-45,6 1 0,0 2 135,5 3 0,-1-1-135,-13-7 0,1 0 120,0 1 0,4 0 0,0-1-42,-3-3 1,0-2-1,4-1 79,6 0 1,4-2-1,1 0 1,-4-1-128,-4 1 0,-3 0 0,5-2-48,2-1 0,7-1 0,1-1 0,-3 0 0,-8 1 143,2-2 1,-2 0-126,-5 3 0,5-1 0,0 1 0,-7 0 0,-1-1 0,-4 0 0,4 1 0,-1 0 0</inkml:trace>
  <inkml:trace contextRef="#ctx0" brushRef="#br0" timeOffset="14428">4699 7516 7982,'13'-5'540,"-3"-3"-540,4 7 0,-1-4 180,-2 5-90,6 0 450,10 0-540,-1 0 270,14 0-360,10 0 90,-17 0 0,19-8-810,-36 6 810,10-6 0,-20 12 0,3 1 0</inkml:trace>
  <inkml:trace contextRef="#ctx0" brushRef="#br0" timeOffset="14647">4717 7823 7533,'3'5'539,"-1"-1"901,20-12-631,-6 2 630,27-16-989,-15 15-1024,16-10 844,-16 12-675,11-1 0,0-1-45,-3 1 405,1 0 0,-1 3 45,-14 7 0,-2 2 0,3 3 0</inkml:trace>
  <inkml:trace contextRef="#ctx0" brushRef="#br0" timeOffset="16203">6206 6753 8342,'5'23'-2159,"-5"-3"2699,-1 2-360,-7-3-45,5 10 0,1 2-45,-4 6 90,5-3 0,0 6 0,-1 2-815,-1 0 1,0 1-1,1-1 725,1-7 0,1-1 0,-1 3 112,-2 4 1,0 3-1,0 0 1,-1-2-328,1 0 0,0-3 1,0 1 94,1 1 0,0 1 0,0-1-30,-2 1 0,-1 1 0,2-4-75,0 2 0,0-3 45,-2 12-220,1 2 220,4-41 270,8 6 0,3-16-180,7 3 2127,1 0-1677,0-3 1117,-1 3-1207,13-4-208,-9 0-107,8 2 0,0 0 45,-4-1-405,14 4 0,0-1 225,-9-3-675,4 3 1,0 0-156,-4-3 740,5 3-622,-9-8 0,-7-5 1,2-6-1</inkml:trace>
  <inkml:trace contextRef="#ctx0" brushRef="#br0" timeOffset="16397">6224 6893 7533,'5'-34'1799,"17"11"-1619,20 15-180,-8 6 0,4 4-270,2 1 0,0 2-535,-8-1 1,1 2 804,13 4 0,-6 3 0,-14 7 0,5 2 0</inkml:trace>
  <inkml:trace contextRef="#ctx0" brushRef="#br0" timeOffset="16577">6355 7246 7533,'-12'10'2518,"26"-1"-2608,20-7 0,8-3 0,1 3 0,1-1-457,4-3 1,-2 0 0,-13 2 0,-4 0 0,3 0 0</inkml:trace>
  <inkml:trace contextRef="#ctx0" brushRef="#br0" timeOffset="17007">6885 7990 7533,'-18'-40'2069,"37"10"-1710,11 26-224,-4 5 0,0 2-1633,2 2 1857,0 5-240,-4 0 0,1 1 61,4 2 90,10 13 77,-25-16-617,-5 7-809,-4 23 899,-5-11-180,-3-3 0,-3 0 90,-9 3-90,0-3 1,-1 1 449,-6 14-270,0 2 1256,13-9-986,18-19 1077,9 4-1437,15-6 90,2-7 290,1-2-1099,4-8 989,8-10 0,-4-1 0,1-8 0</inkml:trace>
  <inkml:trace contextRef="#ctx0" brushRef="#br0" timeOffset="17227">7685 7804 7533,'-15'42'-270,"2"-8"90,13 2-1459,-4 10 1,0 2 1885,3-20 1,0 1-128,-2 4 0,0 3 0,1 0-555,1 14 0,2-4 345,0-13 1,2 1 89,-1 14 0,1 7 0,1-6 0,1-12 0,0-1 0,0 0 0,-1 1 0,1-1 0</inkml:trace>
  <inkml:trace contextRef="#ctx0" brushRef="#br0" timeOffset="17765">7955 8102 7533,'-5'-10'809,"1"-3"900,4 12-1529,4 1 989,14 18-674,4 1 0,5 3-2011,5 5 0,0 0 1606,-2-2 0,-1-2-90,-2-3 0,-2 0-315,-7-1 0,0 1-855,3 2 1,1 0 1169,0 4 0,-1-3 0,11 5 0,-14-21 0</inkml:trace>
  <inkml:trace contextRef="#ctx0" brushRef="#br0" timeOffset="17901">8336 7925 7533,'-16'-5'2338,"0"9"-2428,7 7 90,-2 11 90,-15 14 0,10-4 90,-4 2 0,-3 5-180,-3 6 0,1 0 0,3-6 0,1 0 0,-3 5 0,1-1 0</inkml:trace>
  <inkml:trace contextRef="#ctx0" brushRef="#br0" timeOffset="20266">9369 7609 7533,'10'0'3276,"3"0"-2415,-3 0-51,8 4-630,-8-3 180,4 3 89,-1 0-269,2-3-90,20 4-3367,8-1 2802,2-3-604,-17 1 0,1 0-1260,14 2 2339,-9-3 0,0-1 0,12 4 0,7-4 0</inkml:trace>
  <inkml:trace contextRef="#ctx0" brushRef="#br0" timeOffset="20901">11109 6893 7533,'0'5'0,"0"3"719,0 18-629,0-7-1729,0 12 1,0 2 694,0-3 1142,0 10 1,0 1-199,0-6 224,0 10 1,0 0-494,0-4-99,1 4 1,-2 1-802,-3-7 899,4-10 0,-1-1 0,-3-4 270,0 2 0,-1-6 0,-5 3 0</inkml:trace>
  <inkml:trace contextRef="#ctx0" brushRef="#br0" timeOffset="21161">10681 7674 7533,'-11'0'2518,"3"0"-1798,22-4-360,-4 3-1,8-3 136,11-2 0,6-1-405,-4 4 0,2-1-478,12-5 0,-1 1 478,-11 5 0,-3 0-90,16-5 0,-12 3 320,10 0-590,1-2 0,2 1-495,-19 5 1,0 0-86,24-2 1,-1 2 849,-8 11 0,-9 4 0,-8 5 0</inkml:trace>
  <inkml:trace contextRef="#ctx0" brushRef="#br0" timeOffset="21498">10970 8000 7533,'-21'1'1799,"13"2"-3958,26-7 3148,-1 0-89,29-2-271,-26 1-179,23-3 90,-15 7-630,-3-3 450,10 20-540,-22-7-1459,-5 24 1,-8 5 443,-10-12 1105,4 5 1,-3 2-181,-21 2 270,9-4 180,-7 6-180,14-14 449,14-10-269,5-7 1259,25-2-1079,-7-4 0,5-4 0,1-1-270,7-1-360,4-4 0,2-2-750,-15 5 1,0-1 1019,12-3 0,-2-1 0,2-6 0,-8-1 0</inkml:trace>
  <inkml:trace contextRef="#ctx0" brushRef="#br0" timeOffset="28265">12179 5646 7533,'-27'10'-338,"-1"0"1,-19 8 0,28-9-1</inkml:trace>
  <inkml:trace contextRef="#ctx0" brushRef="#br0" timeOffset="29583">11853 5842 7353,'5'0'1619,"8"0"-1439,-3 0-360,13 0 90,-8 0 90,7 0-270,9 0 360,-8 0-180,24 0 0,-25 0 225,6 0 0,0 0-135,1 0 360,4-4 0,-1-1-91,-4 3-89,16-10 180,-12 7-360,-2-5 90,10 1-90,5 0-90,-4 0-723,8-1 903,-11 5-270,7-3 90,-10 7-45,-9-3 0,1-1-315,16 4 405,-13-1 0,0 0-44,18 2 89,-2 0 179,2 0-269,-20 0 90,16 0 450,-8 0 0,16 0-450,-3 0 90,1 0-45,-17 0 0,-1 0-423,17 4 333,-12-2 0,2 2 0,-3 2 0,-3 1 45,13-1 90,-6 0 0,-2 1 180,-4-2-270,0-3 0,1 1 179,1 1-89,10-4-90,-20 0 0,1 0 90,18 4-18,3-3-72,-9 8 90,-15-8-135,2 4 0,5 2-45,7-2 0,0 0 135,-6 3 0,-1-1 59,4-2 1,-2-1-15,-1 4 179,-2-7-224,2 3 0,1 1 135,6 0-180,-8-3 0,0 1-999,19 5 909,-10-7 90,-5 5 0,1 1-83,-9-4 1,1 0 37,12 3 0,1 1 45,-14-2 0,1 0-45,24-2 0,0-1 45,-26 0 0,0 0 0,14-2 0,0 0-45,-8 0 0,1 0-807,6-1 1,4-1-1,-3 1 1032,1 0 0,1 1-60,1-2 0,3 0 0,-3 2-752,7 1 0,-6 2 587,-13-1 0,1 1 88,11 0 1,4 0 0,-5 0-134,-11 2 0,-2 0 45,22-2 1,0-1-46,-21 0 0,-1 0-45,14-2 0,-2 0 135,7 0-90,-7 0 0,1 0 90,0-4 180,-14 3 0,2 1-1,-3-4 1,0-1-269,22 4 268,-19-3 1,0 0 0,21 3 90,-9-7-270,-14 7 0,2 1 45,11-6 0,1-1 0,-7 7 0,3-2-225,11-5 0,7-2 0,-6 1-250,-16 3 0,0 1 370,4-2 0,3-2 0,-3 1-120,0-1 0,-1 2 753,7 1 1,3 0-634,-12-1 0,0-1 0,0 2 195,11 2 0,1 0-45,-5-1 0,2-1 0,-4 2-45,-3 0 0,0 0 74,11 1 1,7-1 0,-6-1-202,-11-1 1,-2 1 81,15 1 0,1 1-90,-5-4 0,0-1-66,-2 2 1,3 0-115,-6-1 0,2 0 0,-2-1 180,6 0 1,1 0-61,-4 1 0,3 0 0,0 0 410,-9 3 1,0 0-1,1 1 1,1 0-149,5 1 1,3 1-1,-2 0 1,-1 0-113,4-1 0,-2-1 0,0 3 329,1 3 1,1 3 0,-5-2-690,-1-1 0,-4-1-764,-3 1 0,-2 1 1124,-2-2 0,-7-2 0,-17-1 0,0 0 0</inkml:trace>
  <inkml:trace contextRef="#ctx0" brushRef="#br0" timeOffset="31747">19371 4437 7982,'0'5'1440,"4"-1"-1350,1-4 269,5 4-89,3-3-180,-3 8 90,12-8-90,6-1-90,-2-1-360,13-8 90,-14 8 180,3-7-539,-10 7 269,-4-3 360,-1 4 0,-2 4 0,2 1 0</inkml:trace>
  <inkml:trace contextRef="#ctx0" brushRef="#br0" timeOffset="31978">19417 4716 7533,'-5'5'-90,"1"-1"1799,16-4-180,12 0-720,15 0-809,-10 0 0,1 0-1349,15 0 449,-15 0 1,-2 0 681,2 0 1,5-4-1,-11-1 1</inkml:trace>
  <inkml:trace contextRef="#ctx0" brushRef="#br0" timeOffset="33147">20282 3916 7533,'-5'0'-990,"-3"0"1710,3 0-450,-5 0 89,5 0-179,1 0 180,0 4 360,-1 6-720,0 0 90,-4 3 180,4 17-46,-2 6 1,1 5-180,2-3 0,2 2-252,-2-2 1,0 1-1,-1 1 237,1-1 0,0-1 0,-1-1 15,0 3 0,-1 2-75,0 7 0,0 4 0,1-4-285,1 0 0,2-4 270,2 6 0,0-2-45,2-14 1,2-6-721,5-10 360,4 0 180,1-6 270,17-12 0,-9-10 0,9-11 0</inkml:trace>
  <inkml:trace contextRef="#ctx0" brushRef="#br0" timeOffset="34262">20441 4484 7533,'-5'-7'1079,"0"8"-405,-6 26 1,1 10-405,1 3-360,1 2 0,4-2 0,9-14-90,4 0-89,5-21-1,13-1 180,-2-15 0,0-7-360,18-9 495,-17 1 0,-4-3-90,-12-1 0,-5 1 45,-5-4-45,-10 7 0,-7 5-135,-9 16 0,-4 7-269,-22 3 359,3 8-540,31 25 270,31-20-2917,-1 4 2712,19-13 371,-3-8 0,1-2 194,7-4 0,-7 4 0,-1-3-360,7-9 360,-17-2 0,16-7 180,-23 6 90,11-14 539,-12 18 540,-4-18-899,-3 23 2826,-16-10-2453,-1 12 28,-6-4-1390,-3 3 539,9-2-630,-4 7-90,8-7 540,1 7-449,9 1 359,5 1 180,4 7 180,0-7-180,1 7 180,-5-7-90,-1 4-90,0-5 180,-3 0-450,3 0 360,-4-5 0,0 4 0,0-7 90,0 3-180,0 0 720,-4 1-270,-1 4-91,-8 0-89,2 4 90,2-3-180,1 7 0,3-3 270,-13 13-360,7-7 360,-11 15-450,16-11 90,-7 21 180,12-6-180,9 11-90,20-8-180,12-13 225,-13-24 0,0-5 45,5-1-1639,-12-12 1,-2-3 1523,-7 8 115,11-14 90,-8-4-90,1 0 90,-6-4-270,-9 12 180,-5 18-180,-9 5 180,4 8 0,1-3 0,1 7-90,7-2 3366,-8 24-3250,8-12 424,-3 30-136,4-22 1,0 2-135,0 6 0,0 1-135,0-4 0,0 1-90,-2 14 0,0 2-1467,0-8 1,-1-1 1466,-2 3 0,0 0 45,3-4 0,-1-1-1121,-1-10 1,0-1 1120,3 16-286,-3-1 1,0 0 285,3 4-145,-1-10 1,-2 6 0,1-6 233,-2 10 610,3-1 1,-1-2-700,-5-12 89,-1 14 1,-2-22-643,-6 8 642,6-20 412,-15-1-771,14-9 90,-18-17-450,19 0 173,0-12 0,4-6 52,9 5 1,3-1 404,-4-3 0,1 0 0,8 4 0,2 3 0,3-1 0</inkml:trace>
  <inkml:trace contextRef="#ctx0" brushRef="#br0" timeOffset="37862">20990 4065 7533,'-5'0'-180,"1"0"989,4 0 271,8 0-900,-2 0 89,12 0 181,4 0-270,-1 0 180,23-4-180,-13 3 45,5-5 0,2-1-46,6 5-89,2-4 0,-1 0-90,-5 5-207,-9-3 1,-1 0 386,-5 3-809,2-4 89,4 5-360,-14 0 1,13 0 899,-24 5 0,-6-4 0,-10 3 0</inkml:trace>
  <inkml:trace contextRef="#ctx0" brushRef="#br0" timeOffset="38061">21251 4121 7533,'-34'37'1259,"11"-8"-90,5 10-539,13 4-226,0-5 1,2 1-405,2-13 0,1 2-180,-3 8 0,0 4 1,0-6 179,2 6-798,1 2 0,0-3 528,1-17 90,8 4 233,0-17 0,5-8 0,5-2 0</inkml:trace>
  <inkml:trace contextRef="#ctx0" brushRef="#br0" timeOffset="38345">21474 4121 7533,'-10'14'1259,"1"16"-899,9-16 0,0 16 179,0-8-359,0-1 810,-4 31-811,3-23 271,-3 10 0,0 3-90,3 3-797,-3-2 1,0 2 616,3 5-90,-1-21 0,-1 1-45,1 8 0,0-1-45,1 4-1441,-1 4 1,0 0 1350,2-11-270,2-5 1,0-1-887,-1-8 707,8 2 179,-8-17-1259,7 4 1400,-7-8-321,7 3 1340,-3-8 0,0-6 0,0-4 1</inkml:trace>
  <inkml:trace contextRef="#ctx0" brushRef="#br0" timeOffset="42379">21046 5172 7533,'-5'0'180,"0"0"-180,5 4 90,0-3 269,-4 3-269,3-4 90,-3 0 0,4 4-180,0-3 180,0 8-90,0-4 90,0 4 0,0 0-90,0 1 90,0 3 179,0 10-269,0-2 90,0 10 90,0-4-90,0-2 90,-4 19-270,3-9 90,-3-1-720,4-8 180,4-21 270,-3-1-629,7-4-1,-7-8 181,8-11-181,-8-6 450,3-3-89,0 2 449,-3-2 0,7-1 0,-3-12 0,5 16 0,-5-2 0,3 9 90,-3 0-180,0 6 809,0 0-179,-5 8 180,0 3-1,0-3-359,4 4-360,-3 0 0,7 0 0,-3 0-90,5 0 90,-1 0-90,0 0 180,5 4 0,-8-3-90,6 7 360,-11-3-270,7 4 180,-6 5 89,2 0-269,-4 1 90,0 7-90,0-11 0,0 11 270,-4 4-270,2-8 180,-2 16-720,4-23 270,0 7 0,0-9-1079,0 5 449,4-4 540,-2-1-899,6-4 629,-3-5 540,4 0 0,1-5 0,-1 0 0</inkml:trace>
  <inkml:trace contextRef="#ctx0" brushRef="#br0" timeOffset="42600">21306 5293 7443,'-5'0'629,"1"0"-89,4 0-450,8 0 90,-1 0-450,10-4 450,-2-2-630,3 1 270,-3 1-539,-2 4 539,-8 0 180,4 4 0,-8 1 0,3 5 0</inkml:trace>
  <inkml:trace contextRef="#ctx0" brushRef="#br0" timeOffset="42794">21344 5404 7533,'-10'15'0,"5"-6"1079,1-5-989,4-4-180,0 0 90,12 0-270,-4 0 90,9 0 90,-7 0-179,-1 0 89,0-4 180,9-1 0,-7-4 0,7-5 0,-9 0 0</inkml:trace>
  <inkml:trace contextRef="#ctx0" brushRef="#br0" timeOffset="43012">21548 5246 7533,'-5'5'-180,"1"4"989,0 4-449,3 3-90,-3 2 0,4 4 0,4 2-90,-3-4-360,7 6 180,-3-7-540,5 0 360,-1 0 180,0-5 0,1-9 0,-1-1 0</inkml:trace>
  <inkml:trace contextRef="#ctx0" brushRef="#br0" timeOffset="45182">21195 3414 7533,'-6'0'-360,"2"0"450,4 4-90,0 1-90,0 0 0,0 4 180,0-4 180,0 4-180,0-4 269,0 8-179,0-3-90,0 4 270,0 4-90,0 1-90,-4-8-90,-1 14 0,0-18-90,-3 15 90,7-12-180,-12 16 90,11-14-90,-10 18 0,7-14 180,-5 11-90,1-12 0,4 3 90,-8-1-180,11-5 90,-10 9-90,7-10 90,-5 6 0,5-6-90,1-2 0,4-1 90,0-7-1709,0 3 1709,4-12 0,1 2 0,5-8 0</inkml:trace>
  <inkml:trace contextRef="#ctx0" brushRef="#br0" timeOffset="45872">21204 3423 7533,'-5'0'-810,"1"0"2159,4 0-1169,8 0 90,2 4-90,5 1 270,2 13-360,-6-11 90,-2 10-90,3-4 0,-10-1 89,11 5-269,0 1-179,11 1 269,-3 1-270,1-7-540,-9-4 630,-3-4 180,12 0 0,-6-1 0,6-4 0</inkml:trace>
  <inkml:trace contextRef="#ctx0" brushRef="#br0" timeOffset="46111">21483 3265 7533,'4'-16'1169,"2"0"-539,-1 19-181,-1 6 1,-8 28-180,-6 3-2243,4 2 1973,-6-3 671,-2 3-1571,9-8 1,-1 1 899,-1-8 0,1-1 0,3 4 0,1-3 0,2-5 0</inkml:trace>
  <inkml:trace contextRef="#ctx0" brushRef="#br0" timeOffset="47563">21493 5144 7533,'-6'0'-1170,"2"0"1530,4 0-270,-4 0 0,3 0 180,-3 0 0,4-4-180,0 3 2068,0-3-2068,4 4 450,1 4-450,9-3 0,-4 7-180,4-7 90,-5 7 90,8-2-180,3 7 0,4-3 360,-6 4-270,-8-5 0,-6 0 180,-4 9-90,-4 6-180,-1-4 180,-9 10-180,4-18 0,-4 14 90,5-15 0,0 15 0,-1-15-90,1 11 90,4-12-180,-3 4 90,7-5 0,-4 0 0,5 1 0,0-1 180,0-4-90,0-1 90,0 0 0,0-3 90,0 3 0,5-4 0,0 0 90,8 0-270,-2 0-3277,6 5 3431,-6-4-1520,14 3 1636,-12-4 0,25 0 0,-13 0-180,4 0-270,-7 0-540,-17 0 1054,3-4-334,2-2 0,0-3 0,3 0 0</inkml:trace>
  <inkml:trace contextRef="#ctx0" brushRef="#br0" timeOffset="48231">21511 5125 7353,'0'-5'539,"4"1"-269,2 0-270,-1 3 0,-1-3 180,4 4 0,-6 0-90,11 4 0,-4 1 180,1 4-1894,4 1 1534,-5-1 0,0 0 90,1 1 0,3 3 90,-7-3-90,7 16-180,-21 7 180,6-2-2824,-11 0 2824,4-13 966,-5 9-1326,0 3 270,-1 3 90,6-11-90,1-8 180,7-5-180,-8-4 90,8 4 3276,-3-8-2800,4 7-566,0-7 900,0 3-720,21 0-90,-12-3-270,25 3 180,-18-4 0,7 0-720,-5 0 361,0 0 449,13 0 0,-9-4 0,9-1 0</inkml:trace>
  <inkml:trace contextRef="#ctx0" brushRef="#br0" timeOffset="48828">21873 4307 7533,'25'-25'719,"18"-5"-359,-16 19-360,1-3-90,1 10-90,-25 4 270,8 0-90,-8 4 90,-3 1 540,3 21-630,-4-8 450,0 21-271,0-14 91,0 7-180,-4-4 540,-1 16-270,-4-8-91,0 12 1,0 4-135,4-19 0,-1 0-361,-6 17 0,2-1 136,4 3-1860,-2-12 780,3 0 1080,4-13-2698,1 17 2428,5-32 360,13-12 0,-2-21 0,6-16 0</inkml:trace>
  <inkml:trace contextRef="#ctx0" brushRef="#br0" timeOffset="49097">22106 4353 7533,'22'-21'2248,"-6"12"-1978,7-11 90,-5 19-180,-4-4-180,1 10 270,2 0 0,-2 12-90,-1-5-91,0 9 181,-5-2-270,-4-3 90,-1 14 0,-12 3-450,-2-2-180,-8-1 1,-4 0-360,-14-2 494,13-4 0,0-3-1214,-14-7 1619,14-1 0,0-16 0,4 2 0</inkml:trace>
  <inkml:trace contextRef="#ctx0" brushRef="#br0" timeOffset="49362">22599 4204 0,'-5'0'0,"1"9"1023,4-3-484,-4 7 1246,-1 1-526,-13 13-944,9-4 0,-1 4-180,-5 6 0,2 2 609,2 11 0,2-1-879,2-16 0,1-1 45,3 10 0,2-3 2847,1-13-4916,16 26 1979,-4-30 180,15 7 0,-4-19 0,1-2 0</inkml:trace>
  <inkml:trace contextRef="#ctx0" brushRef="#br0" timeOffset="50562">22702 4335 9062,'22'-4'1349,"-2"3"-1619,21-4-449,-7 5 449,-5 0 0,-8 5 270,-11 0-90,-5 4-270,-1 4 225,-19 6 0,-7 2-2717,-8 16 2942,6-13 0,1-2-90,-3 5 0,13 3 90,3-12-180,0 9 180,6-14-90,4-4-90,13 1 180,-2-1-270,12-4-270,24-5-899,4-13 1349,-22 5 0,0 0 0,15-10 0,-21 4 0</inkml:trace>
  <inkml:trace contextRef="#ctx0" brushRef="#br0" timeOffset="51646">23084 4493 6993,'0'5'630,"0"7"-361,0-10 361,-5 19-360,0-10 90,0 16-90,1-3-270,4-4 449,0 6-718,0-19-3008,0 9 3072,0-15-335,0 8 180,0-4 270,0 0-1079,4-1 629,-3-4 360,3 0 3212,0-12-3391,2-16 359,3 1 90,-4-4 0,-1 13-90,0 8 359,1-8 541,1 12-630,2-2-1,-7 8 541,11 4-720,-5 1 180,6 5-360,4 7 90,-10-1-1529,14 6 1529,-11-15 0,5-4 0,-2-13 0</inkml:trace>
  <inkml:trace contextRef="#ctx0" brushRef="#br0" timeOffset="51964">23437 4130 7533,'5'-4'-180,"-1"3"899,0-3-359,-3 8 630,3 26-451,-4-2-44,0 10 0,0 2-405,0 9-90,0-14 0,0 1 179,1-7 1,-2-3 0,-3 10-449,3 8 89,-3-12-270,4-2-323,-4 2-127,3 3 450,-3-14-899,4 19 180,0-15 539,0-6 630,0-6 0,4-9 0,1 1 0</inkml:trace>
  <inkml:trace contextRef="#ctx0" brushRef="#br0" timeOffset="53063">23558 4381 7533,'-6'0'1079,"2"0"-449,17 0-360,2-4-91,5 3-89,18-3-90,-23 4-90,19 0-269,-24 0 179,-1 4 0,-5 1 180,-4 5 0,-4 3-90,-5 10-180,-5-3 180,-9 24 0,7-22 90,3 14 90,5-14 0,2 6 90,1-7-180,1 5 270,4-16-90,0 4 90,0-5-180,0-4-90,0-1 179,4-4-269,1 0 180,5 0-90,3-4-90,-7-1 90,11-4 0,-11-1-179,3 5 179,-4 1 0,-5 4-180,0-4-180,0 3-360,0-3 900,-5 4-90,4 0 270,-3 0-90,13-4-90,-3 2 90,7-2-181,-8 4 451,8-4-270,-11 3 90,14-7 0,-9 3-1260,10 0-449,-11 0-90,11 5 1169,-15 0-90,6 0-539,-4 0 899,-3 0 0,4 0 0,-5 0 0</inkml:trace>
  <inkml:trace contextRef="#ctx0" brushRef="#br0" timeOffset="54932">23846 4530 7443,'0'5'180,"0"-1"359,0 5-449,0-3-90,0 11-90,-4-2 270,3 12-90,-3-11-90,4 6 90,0-13 0,0 5-270,0 0-180,0 5 180,0-9-719,-4 2 179,3-10 451,-4-2 269,10-18-3277,-4 6 3162,3-14 115,0 15 0,-3-6 0,7 6 0,-7-2-90,8 0 90,-8 2 449,7-6 91,-3 11 2736,0-7-2171,3 12-1015,-7-3 360,8 8 0,-4 5-360,0-2-180,-1 5 180,-4-7 180,4 4-360,2 9-180,-1-2 180,-1-2-540,0-2 1,-3-6-361,7-1 990,-2-1 0,-1-4 0,-1 0 0</inkml:trace>
  <inkml:trace contextRef="#ctx0" brushRef="#br0" timeOffset="55151">24004 4614 7533,'19'0'-180,"4"0"989,-8-4-719,7 3-180,-12-4 90,4 5-180,-5 0 180,-4 0-899,8-4 899,-7 3 0,7-11 0,-3 2 0</inkml:trace>
  <inkml:trace contextRef="#ctx0" brushRef="#br0" timeOffset="55395">24209 4493 7533,'10'9'1349,"-5"-4"-989,-1 8-90,-4-3-450,0 21 270,0-1-360,0 3-3007,0-10 2262,0-10-334,4-3 1349,-3-1 0,7-4 0,-3-1 0</inkml:trace>
  <inkml:trace contextRef="#ctx0" brushRef="#br0" timeOffset="59735">24405 4102 8162,'5'-4'900,"3"3"-540,-3-3-1,5 12 1,3-2-450,-3 16 0,4-6-359,12 27 718,-9-11-179,10 9 0,-13-18 630,3 15-360,-5-10-90,5 22-1832,-11-21 1,-3 0 1741,3 9-425,-3-3 0,-2-1 335,-5-6-270,-2 20 225,-4-23 0,-1-1-315,-6 14 225,5-13 0,-3-1-1934,-16 11 1979,1-5 0,-7 3 0,5-6 0</inkml:trace>
  <inkml:trace contextRef="#ctx0" brushRef="#br0" timeOffset="65557">24748 4511 7533,'0'-5'809,"0"1"451,0 4-901,4 0-179,-3 0-360,8 0 0,0 4 180,1-3 90,4 3-2069,-1-4 1159,-2 0 1,2 0 0,-4 0 0</inkml:trace>
  <inkml:trace contextRef="#ctx0" brushRef="#br0" timeOffset="67013">23065 5758 7533,'-4'-5'-450,"3"1"270,-3 4 450,4 0-90,0 4-180,4 1 360,-3 4 89,3 17-89,0-8 0,-3 21-360,3-18 270,-4 5 269,0 10-539,0-14 45,0 6 0,0 0-45,0 0-225,0 1 1,0-1 224,0-1-810,0 12 180,4-19-719,2-2 989,3-8 360,-4-15 0,3-5 0,-3-8 0</inkml:trace>
  <inkml:trace contextRef="#ctx0" brushRef="#br0" timeOffset="67284">23130 5656 7533,'34'-20'359,"5"2"1,6 13 0,5 5-450,-7 1 270,-9 16-270,-23-10 180,-2 19 0,-9-11 90,-5 8 90,-21 12 0,9-16-225,-3 1 0,0-2-405,0-7 180,-7 7-1439,-4-5 1349,13-2-540,-8-2 810,21-5 0,-3-4 0,3 0 0</inkml:trace>
  <inkml:trace contextRef="#ctx0" brushRef="#br0" timeOffset="67644">23613 5600 7533,'-19'18'629,"1"-3"91,5 15-450,2-17 90,-2 25-91,4-13-179,3 12 180,-2-3-270,7 2 0,-3-16-90,8 6-180,1-7 180,5-4-1709,15 15 1799,-11-21 0,12 11 0,-17-15 0</inkml:trace>
  <inkml:trace contextRef="#ctx0" brushRef="#br0" timeOffset="68961">23781 5656 7533,'-9'0'539,"3"0"-179,2 0 180,4-5-810,0 4 270,4-3-90,2 4 90,3 0 180,13 9-90,-10-7-180,10 10 90,-13-7 180,0 9-270,1-4 270,-1 3-90,-4-7-180,-1 6 180,-4-6-180,0 8 0,-4-1 90,-1-3-270,-13 20 270,7-12-90,-11 13 90,16-17 90,-6 0-180,11-1 360,-3 2-90,8-1-180,1-4 0,8-6 0,-2-4 90,6 0-90,-2 0-360,12-4 90,-11 2 90,10-6-3097,-7 3 2353,0 0 924,0-3 0,-6 2 0,-3-3 0</inkml:trace>
  <inkml:trace contextRef="#ctx0" brushRef="#br0" timeOffset="69580">24135 5786 7713,'5'9'-180,"-1"0"270,-4 1 449,0-1 1,0 4-450,4 2 90,-3 3-180,3 1 90,-4-4 0,0-2-270,4-4-900,-2 1 1080,6-1 0,-3-4 0,4-1 0</inkml:trace>
  <inkml:trace contextRef="#ctx0" brushRef="#br0" timeOffset="69901">24321 5497 7533,'9'0'899,"5"5"-1259,8 8 900,-5-2-90,9 11 269,-12-3-539,1 0 90,-2 4-270,-3 8 270,-5 7-90,-1 2-1523,-8 4 1433,-14-3 0,2-5 0,1-14 0,-1 0-1439,-17 15 1348,17-13 1,-2-1-1,-19 12 1,5 0-1</inkml:trace>
  <inkml:trace contextRef="#ctx0" brushRef="#br0" timeOffset="71790">20999 6642 7533,'-9'-14'3148,"4"4"-3778,5-4 360,1 9-1439,7-3 1440,-7 7 269,3-7 0,-4 7 0,0-4 0</inkml:trace>
  <inkml:trace contextRef="#ctx0" brushRef="#br0" timeOffset="73098">20664 6670 7533,'-5'0'359,"1"0"-359,4 0 0,4-5 90,13-4-90,0 3 0,10-7 810,12 8-495,-13 1 0,1-1-558,8 0 0,1 1 288,-4 1 0,-2 1 0,-2-1 0,-2 1 225,24 7 0,-14 0-540,9 4 90,-1 0-270,-12 0 1,1 0-631,-2-3 1,-1-1 539,21 9 540,-30-10 0,-21 0 0,0 1 0</inkml:trace>
  <inkml:trace contextRef="#ctx0" brushRef="#br0" timeOffset="73314">20981 6725 7533,'-11'18'1799,"7"-7"-2339,5 19 360,3-13 540,-4 26-90,-4-16-135,2 3 0,-1 1 44,-2 6-808,-3 13 359,6-26 270,-2-7 0,8-12 0,2-1 0</inkml:trace>
  <inkml:trace contextRef="#ctx0" brushRef="#br0" timeOffset="73515">21306 6781 7533,'-24'36'449,"-1"-1"1,6-13 0,3 1-810,4 14 0,3 3 585,1-6 0,0-2-225,-7 16-540,7-8 1,3-3-631,10-9 1170,4 12 0,1-22 0,4-4 0</inkml:trace>
  <inkml:trace contextRef="#ctx0" brushRef="#br0" timeOffset="74171">20748 7283 7533,'-11'10'1169,"3"3"-1529,8 6 270,0 5 720,0 8-540,0-8 90,0 3 90,0 4-90,0-9 269,-4 21-449,3-25 270,-3 12-180,4-24-720,0 2 271,0-8 179,4 0-900,1-4 361,4-1-361,5-17 1080,5-15 0,-4 1-221,-2 10 1,0-1 220,7-11 0,-1 4 0,-1 3-539,-5 12 539,-2 5 360,2 5 719,-4 4-899,1 5 450,-5 0 440,3 9-530,-3 26-630,1-14 225,-4 8 0,0 0-135,-2-10 90,0 12 0,-4-9-90,2-3-270,-2 5-720,8-1-899,6-5 1889,0-7 0,4-7 0,-5-9 0</inkml:trace>
  <inkml:trace contextRef="#ctx0" brushRef="#br0" timeOffset="74335">21046 7432 6633,'13'0'-360,"-7"0"91,15-4 359,-14 3-90,11-3 0,-9 8 0,0 1 0</inkml:trace>
  <inkml:trace contextRef="#ctx0" brushRef="#br0" timeOffset="74501">21046 7581 7533,'0'5'989,"20"-1"-1798,10-16 449,14 5-360,1-11 360,-16 9 1,-2 0 359,-4-1 0,-3 1 0,2 0 0</inkml:trace>
  <inkml:trace contextRef="#ctx0" brushRef="#br0" timeOffset="74665">21390 7423 7533,'-4'9'90,"-1"9"269,0-3 1,-4 4 180,8 3 0,-7-7 179,7 8-539,-3-9 0,4 0-720,0-5 270,0 0 270,4 1 0,1-1 0,5 0 0</inkml:trace>
  <inkml:trace contextRef="#ctx0" brushRef="#br0" timeOffset="75162">20943 6056 7533,'-4'9'1799,"-5"13"-1619,-1-2 179,-8 8 181,-1 11-450,0-8-772,0 11 862,1-10 90,-4 12-270,5-12-90,2 1 0,0-1-461,0 1 551,0 12-2339,7-26 2339,20-23 0,0-11 0,10-18 0</inkml:trace>
  <inkml:trace contextRef="#ctx0" brushRef="#br0" timeOffset="75328">21008 6121 7533,'6'37'2518,"2"-12"-2338,1 9 0,2-22-360,-2 10 180,3-5-809,-1-1-361,3 3 1170,8-6 0,-7-8 0,8-1 0</inkml:trace>
  <inkml:trace contextRef="#ctx0" brushRef="#br0" timeOffset="75523">21381 6139 7533,'-30'19'2608,"8"16"-3867,1 0 1349,13-1-315,-4-9 0,-2-3 45,4-4-765,3 8 1,0 0 944,-2-3 0,0 12 0,0-16 0</inkml:trace>
  <inkml:trace contextRef="#ctx0" brushRef="#br0" timeOffset="76395">21734 6967 7533,'-10'5'1169,"5"-1"-989,1-4-360,4 0 180,0-4-90,4 3 720,18-28-630,-4 15 404,3-11 1,1-2-315,12-8-719,-4-3 111,-4 11 608,-21 18-180,3 0 180,-7 17-90,-1-6 360,-5 28-225,-1-5 0,-1 4 224,2 17 1,0 2-582,-4 1 0,0 1 357,2 2 0,-1 0-90,0-8 0,-2-1 45,0-4 0,1-2-135,2-4 0,0 1 45,-2 4 0,0-2-810,-1 10 451,1-3-1127,9-27 1486,9-25 0,1-10 0,4-4 0</inkml:trace>
  <inkml:trace contextRef="#ctx0" brushRef="#br0" timeOffset="76649">21985 6865 7533,'11'13'270,"10"-2"-270,13 6-90,-6-6 449,-14 2-359,-6-4 720,-7 9-270,-5-3 539,-7 8-719,-20 4-180,10-11-360,-10 10-3007,16-15 2982,6-2 295,1-1-2338,2-7 2338,1 3 0,1-8 0,4-1 0</inkml:trace>
  <inkml:trace contextRef="#ctx0" brushRef="#br0" timeOffset="76896">22320 6846 7533,'-19'14'1169,"5"-4"-539,6 12-450,3-7 1259,-17 29-450,5 4-1124,8-19 0,0 0-508,1 18 643,12-16-720,1-13 338,12 5-248,7 1-765,4-13 1,2-3 1035,5 6 359,2-14 0,-1-4 0,-13-7 0,17-7 0</inkml:trace>
  <inkml:trace contextRef="#ctx0" brushRef="#br0" timeOffset="77131">22544 6837 7533,'-16'8'2248,"20"11"-988,17 18-721,12 2-629,-5-2 270,-9-10-382,-6-12 382,1 2-270,4 2-270,2-3-287,11 5 467,-15-10 0,6-2-1349,-8-5 809,0-4 720,0 0 0,0-4 0,-5-1 0</inkml:trace>
  <inkml:trace contextRef="#ctx0" brushRef="#br0" timeOffset="77328">22860 6818 7533,'-35'14'854,"11"2"1,1 3-945,2 13 629,-11 9-359,1-6-90,6-6-90,2-3 0,1 2-405,8-5 1,1 0-136,-13 19 540,17-20 0,9-14 0,0-3 0</inkml:trace>
  <inkml:trace contextRef="#ctx0" brushRef="#br0" timeOffset="77733">22907 7135 7533,'9'0'1169,"0"4"-1529,5 1-539,-4 4 2518,-1 5-1349,-4-4 359,-5 12-359,0-11-180,0 7-899,-5-9 719,4 0-630,-3 1-1349,17-22 2069,6-17-405,-4 8 1,-1-2 1303,10-20 720,-6 17-809,-9 20 449,-4 12-989,-1 4 360,0 12-810,-3-11 180,4 6-90,-1-7 0,1 7-90,8-1-1709,14 3 1529,-10-10 90,9-5 270,-9-4 0,-5-4 0,5-1 0</inkml:trace>
  <inkml:trace contextRef="#ctx0" brushRef="#br0" timeOffset="78128">23446 6753 7533,'-5'-5'0,"1"1"180,4 4 1529,-5 16-1350,4-3-179,-3 14 0,4-5 540,0 31-1,-4-14-381,3-4 1,1 1 21,-2-6 0,0 0-495,2-1 0,0 1 135,0 0 0,0 0 0,0 11-2069,4-1 1889,1-14-1439,4 5 1259,-3-16 360,2-6 0,-3-5 0,4-4 0</inkml:trace>
  <inkml:trace contextRef="#ctx0" brushRef="#br0" timeOffset="78700">23595 6874 7353,'15'-5'-180,"2"1"630,-16 4 269,3 8-449,-4-2 90,0 8-180,4-1 90,1 6-180,0-4 269,12 15-269,-14-17 1439,26 13-809,-8-12-360,4-4 180,0 3-361,-10-12-269,4 7 360,-1 1 0,-3 2-90,-2 2-540,5 5 0,-11-11-2788,14 5 2519,-15-12-901,7 0 1530,-3 0 0,-5-8 0,-1-2 0</inkml:trace>
  <inkml:trace contextRef="#ctx0" brushRef="#br0" timeOffset="79447">23604 6967 7533,'-5'0'539,"1"0"181,4 0 359,8 0-719,-6 4 90,44-3-540,-25 3 0,28-8-149,-22-1 329,-3 0 180,-1-3-180,4 3 0,-7-1 0,19-6-90,-20 10 90,23-10 0,-33 10 328,11-2-508,-19 8 1,-5 10-1,-10 10 0,-6 0 90,-3 8 0,5-9 0,3 1 0,2-1 180,3-5-1,-3 9-281,3-6 282,-4 2-180,5-6 0,0-2 540,-1 7-360,1-6-180,4 2 90,1-9 0,4-4-270,0 3 372,4-7-102,1 3-810,25-12 270,1-10-116,7 1 476,-7-1-45,-5 9 1,0 2-496,5 0 360,18-7 270,-32 10-1709,5 0 630,-10-1 449,10 0 180,-13 0 450,1 1 0,-1-5 0,0-5 0</inkml:trace>
  <inkml:trace contextRef="#ctx0" brushRef="#br0" timeOffset="79934">24172 7069 7803,'-5'0'-900,"1"0"1620,4 0-540,0 5 1798,0 4-1618,-5 1 0,4 4 360,-3 12-541,0-9 1,3 10-180,-3-9 0,4-8 180,0 7-180,0-2 90,0 8-90,4-12-90,-3 6-539,3-16 89,0 3-989,10-21 539,-3 1 541,7-12-1,-9 5-180,1-12 450,-1 12-3097,4-20 3882,-2 30-335,-2-7-270,-1 19 1259,-3-4 0,0 10 540,4 8-1529,-8 7-90,3-1 3096,-4 7-2620,0-6-656,0 4 0,0-6-360,0-4 270,0-5-90,4-4-1439,5-1 1259,2-8-1349,6-1 889,2-8 1,1-6 0,2-5 0</inkml:trace>
  <inkml:trace contextRef="#ctx0" brushRef="#br0" timeOffset="80196">24544 6772 7533,'13'13'1079,"-6"-2"90,6 2-629,-4-4-90,0 13 269,-3-5-269,5 8 0,-1 1-90,-3 3-90,7 20 224,-9-22 1,-2-2-135,-2 10-270,1-3 0,0 1 90,-2 2-1,-8 6-494,-5-5 1,-5 2-1325,-11-3 1,-3 1-1,4 4 1,-1-3 1485,-6-5 1,-1-7 0,13-10 0,0-3 0,-3 0-1,0 0 1</inkml:trace>
  <inkml:trace contextRef="#ctx0" brushRef="#br0" timeOffset="94581">11909 7246 6094,'-9'10'1079,"-1"11"-629,1 4 89,-4 16 181,2 6-540,-2-4-1142,4-1 1592,-1 6-360,1 1-270,4-23 0,1 1 135,1-1 0,0 1-180,1 1 0,0-1 293,2 19-203,0-15 0,0 0-731,0 8 596,0 2-3137,4-1 3137,-3-14-1989,12 14 1989,-7-20 90,8 3-270,-1-14 270,14-5 0,-5-12 0,9-2 0</inkml:trace>
  <inkml:trace contextRef="#ctx0" brushRef="#br0" timeOffset="94845">12105 7795 7533,'0'0'0</inkml:trace>
  <inkml:trace contextRef="#ctx0" brushRef="#br0" timeOffset="96063">12114 7776 7533,'-9'15'-630,"3"-2"450,2-7 90,4-2 90,0-4-90,0 4 180,0-3-90,-4 7 270,3-7-180,-3 7 360,0-7-270,3 4 0,-3-5 179,4 4-269,0-3 450,0 3-630,-5 0 180,4-3-180,-3 3 0,4-4-90,0 4 270,0-3 0,0 8 90,0-8-180,0 3 270,-4-4-90,3 4 180,-3-3-271,0 7-89,3-7 90,-3 3-90,4 1 0,-4 0-179,3 4 179,-4-4 0,5 3 0,0-2 0,5 3 0,-4 0 179,7 0-179,-7-3 90,7 2-90,-3-3 0,5 4-90,3 1 0,10-1-89,-3-4 269,3-1-360,-5-4 270,-8-4 0,4-1-360,-1-8 270,-7 2 0,3-2-90,-5-9 225,-15-8 0,-2-2 45,7-2-90,-9 1 0,-4 7 180,0 21-90,-1-3 0,2 7 0,-4 5-540,11 14 270,-3 3-360,10 6 360,8-13-539,10 4 359,1-8 180,4 0-180,19-6 360,2-13 0,5 3 450,-6-7-90,-16-1 360,1 0-181,4-1-269,-5 6 180,0 1-270,-4 7 180,4 1-630,-12 1 0,5 11 180,-15-10 0,4 7 270,-1-9 0,-3 0-180,3 0 629,-4-9-539,0-5 0,0-2 0,0-5-90,0 6 180,-8-12-270,1 7 0,-10-7 90,7 8 90,-4 0-270,1 1 360,2 3-180,2 6 0,5 5-540,4 4 361,0 4-1,0 5 180,0 2-360,0 10 180,0-5-90,0 3 90,0 11 90,0-17 90,0 13 90,0-21-180,0 3 180,21-7 0,-8 3 0,14-4-90,-10-4 0,-2 3 0,-1-7 90,25 19-90,-24 9 0,15 6 0,-26 9 0,-4-15 90,4 19 0,-1-4 0,0 2-90,-1-9 0,1 0-304,-1 13 1,0 1 438,-2-11 0,0 1 90,2 11 0,0 3-135,-1 2 0,-1 1-974,-1-12 0,0 1 1,-1-4 1017,-1 2 1,0-3-90,-2-1 0,0-2-2089,-3 3 2134,3-1-53,0-4-127,-3-9 0,-2 7 180,0-19-56,-16 6-394,14-17 90,-23-18 1,11-12 134,1-7 0,0-3 45,9 14 0,1 0 0,-3-10 0,2 1-180,9-3 675,1 5-675,4 0 363,0 4-1082,17-12 449,-5 14 469,8 5 0,3 0 1,4-10-1,-7 14 0,1-1 1</inkml:trace>
  <inkml:trace contextRef="#ctx0" brushRef="#br0" timeOffset="97663">12876 7265 7533,'-10'-4'-360,"2"3"1439,4-8-809,3 13 360,-8 17-450,8 6-1452,-3 14 1362,4 0 0,0-7 90,0 11 225,-4-6 0,0 2-315,3-12 0,0 2 119,-3 10 1,-1 7 0,1-7-165,4-12 0,-1 0-255,0 6 0,-1 3 1,1-4-268,1-4 1,0-1-154,2 15 1,0-1 61,1-14 1,0-2 567,2 22 0,3-32 0,-3-8 0</inkml:trace>
  <inkml:trace contextRef="#ctx0" brushRef="#br0" timeOffset="98206">13193 7283 7533,'-5'-10'-1260,"1"2"1350,4 8 1170,0 0-631,0 4-89,0 9-360,0 3 90,0 7 269,0 16-269,0-11-180,0 0 0,0 1-90,0 2-290,0 9 380,4 4-180,-3-12 180,3 17-90,0-3-90,5 2 0,-2-21 0,1-2 0,10 12 180,5-18 90,-3-11 90,11-29-270,-15 4-45,0-14 0,-2-3-45,-2-6-328,-3 3 0,-1 0 238,-2-3 180,-2-10-135,-2 19 0,0 0-630,-2-3 1,1 0 584,1 3 0,0 2-810,-2-23 426,4 42 205,1 1 359,0 9 0,8 9 0,-7-3 0,7 7 0</inkml:trace>
  <inkml:trace contextRef="#ctx0" brushRef="#br0" timeOffset="98516">13649 7814 7533,'0'29'270,"8"2"-270,-1-16 809,10 3-539,-7-13-180,4 3-720,8-7 630,-10 3 0,10-4 180,-9-8-180,-2 2 90,6-16 0,-11 7-90,7-16 180,-25-11 0,9 10-360,-18-3 450,-6 22-180,5 7-90,-9 2 180,-4 13-90,16-3-180,-19 24-720,31-17 450,-6 9 90,13-14 270,13-7 0,2 3 0,13-4 0</inkml:trace>
  <inkml:trace contextRef="#ctx0" brushRef="#br0" timeOffset="98773">14049 7246 7533,'19'-5'2158,"4"1"-1708,1 16-360,-1 8 720,0 21-1,-4 7-314,-10-21 0,0 2-1,4 7 1,1 0-405,-6-11 0,0 2 30,1 6 0,0 4 0,-1-4-120,-4-6 0,-2 2 134,0 6 1,0 7 0,-1 1 0,-2-4-1774,-5 13 1,-1-2 1489,2-5 1,0 1-1,-1-3 59,-4 0 1,-3-2 89,-1-3 0,-3 2 0,1-4 0,1-3 0,0 0 0,-2 3 0,-1 1 0,1-1 0</inkml:trace>
  <inkml:trace contextRef="#ctx0" brushRef="#br0" timeOffset="102479">14244 7246 7533,'-10'-5'-990,"-3"-3"990,12 3-539,-3-9 359,4 4 180,0-8 0,0 8 90,4 1 0,-3-4 269,3 11 91,-4-10 90,0 11 269,0-3 900,-4-1-1529,3 4-90,-3-3 180,4 4-450,0 0 90,0 4 90,0 2-360,0 7 360,4 2-90,1 16 90,1-10 0,-2 10 540,-4-4-540,0-6 270,0 10 90,0-3-180,0 9 90,0 9-360,4-10 0,-3 3 359,7-7-538,-3 10 134,-2-14 0,0 0 135,5 16-135,-7-6 0,-1-2 135,4-1 45,-4 4 0,0 0-2272,0-6 2227,0 11-352,-4-9 532,3-13 46,-7 25-46,6-11-1,-2 10-89,4-13-180,0 6 180,0-17 1639,4 22-2088,-2-19 179,2 16 1167,-4-16-807,0 1 536,-4-11-716,2-6 180,-2-1 0,0-7-180,3 4 90,-3-10-90,4 0 90,0-4-540,0-4 360,4 2-719,1-19-91,9-8 450,-8-11 315,0 22 1,0 0 44,0-12-482,-1 3 302,3-8 360,-7 12-180,3-13 90,-4 9 0,4 2 184,-1 8 1,-1-2 85,4-16 89,-2-3-179,-4 19 450,0 3-540,0 17 0,0-8 0,0 15-90,-4-3 0,3 4 299,-4 0-209,1 0-96,3 4 6,-3 5-90,4 6 90,0-1 90,0 16-90,0-12-90,0 13 90,0-5 0,0-1-90,0-1-90,0-6 180,0-13-180,4-1-90,-3-4 270,3 0-450,1-13 360,-4-6-539,7-18 359,-7 3 270,3-3-270,-4-7-1832,0 8 2102,0-10-90,0 2-37,0 9 217,0-7-270,0 19 90,0 9-990,4 10 1080,-3 4 0,8 8 0,-4 3 0</inkml:trace>
  <inkml:trace contextRef="#ctx0" brushRef="#br0" timeOffset="103445">15231 7879 7533,'-5'-4'1799,"5"3"-1529,5-3-1,12-1-449,-5 4 1080,30-3-810,-26 4-180,22 0 90,-24 4-360,9 1 270,-7 1 90,5-2 0,-10-4 0,6 0 0,-2 0 0</inkml:trace>
  <inkml:trace contextRef="#ctx0" brushRef="#br0" timeOffset="106647">16338 7442 7533,'0'-23'539,"4"7"91,-3 3 629,3 9-1079,-4 8 0,0 22-135,-2 3 0,0 2-135,1 18-270,-3-5 1,0 2-1,1-5 0,0-2-212,1-9 0,-1 0 77,-1 17 1,0-5 224,-1-19 270,1 5 0,-1 0 0,-5-5 0,1 12 0</inkml:trace>
  <inkml:trace contextRef="#ctx0" brushRef="#br0" timeOffset="106900">16003 8204 7533,'-14'0'1079,"8"-4"-449,-2-1-540,8-4-180,4-1 270,5-3-1080,1-1 810,4-1 270,-9 2 90,7 7-180,15-6-450,25 10-90,-1-6 270,-22 7 1,0 2-271,12 3 180,-15 1 90,0 4-899,-17 13 1079,-4-10 0,-1 14 0,-4-11 0</inkml:trace>
  <inkml:trace contextRef="#ctx0" brushRef="#br0" timeOffset="107113">16077 8372 7533,'0'5'0,"17"-1"-3277,3-8 983,18-5 3793,-5-2-600,-8 3 1,2-1 114,2 1 1,0 1-1060,7 2 0,0 0 180,-9 0 0,-2 2-675,15 3-359,-9 4 449,-9 5 450,4 1 0,-12 8 0,-5-4 0</inkml:trace>
  <inkml:trace contextRef="#ctx0" brushRef="#br0" timeOffset="107479">16179 8679 7533,'-15'1'270,"7"2"-990,13-11-90,8-2 631,-6 4 1078,9-10 2159,3 9-2608,-3-2-90,6 5-630,-13 4-180,5 12 270,-8 12 0,2-2 90,-8 8-359,-8 1 269,2-8 135,-3 2 0,0 1 764,-1 1-629,0 5-90,6-18 0,21-10 90,-1-4-90,25-9-45,-12-1 0,1-2-45,13-6-630,3-4 1,-2-2 719,-3-3 0,-12 8 0,-1 1 0,-1-9 0</inkml:trace>
  <inkml:trace contextRef="#ctx0" brushRef="#br0" timeOffset="109112">15947 8176 7533,'5'0'-630,"-1"0"2249,-4 0-1079,4 0-360,-3 0 719,16 0 91,-2 5-810,5 0-360,10 8 360,-18-3 359,22 4-269,-17-5 90,31 1-180,-25-5-90,7-3 0,0 0-90,-6-2 0,9 2 0,2 0 90,16-1-45,-24 1 0,0 0-225,21-2 270,-21 4-180,-6-3 0,5 3 90,-20-4-540,2 0-449,-8 0 359,-12 0-180,-3 0-2467,-34 0 2083,16 0 992,-3 1 1,-2-2 201,-4-3-270,-9-1 630,8-4 359,13 0-269,-12 3 180,14-2-181,5 7 91,9-7 2736,9 7-2642,9-3-659,2 4 385,29 0-450,-13 0 135,4 0 0,1 0-135,0 0 90,21 0 90,-18 0-3367,19 0 3252,-22 0 115,7 0-270,-23 0 0,-2 4 180,-5-3-270,-12 3-2538,-27-12 2718,10 6 2359,-15-11-2449,23 8 90,7 0 90,-4 1-360,9 0-270,13 3-89,16 1-1,6 5 3752,2 0-3661,3 3-181,-9-7 810,6 3 0,-9-4 0,-4 0 0</inkml:trace>
  <inkml:trace contextRef="#ctx0" brushRef="#br0" timeOffset="110165">17361 7842 7533,'-21'0'719,"5"0"-1079,16 4 1,0-3 179,0 7-90,-13 14 90,6-5 1709,-15 18-3841,4 2 2491,-2 2-186,9-6 1,1 6 0,0-3 186,2-5 0,0-1-90,-4 16 0,3 4-31,5-9 1,3 1 0,0-6-60,1 13-770,2-10 1,1 5 0,2-8 140,5-6-1350,20 10 1259,-13-19 1179,22-4 1,-18-17-1,6-5 1</inkml:trace>
  <inkml:trace contextRef="#ctx0" brushRef="#br0" timeOffset="110535">17463 8121 7533,'9'-23'2338,"9"-1"-2607,3 4 269,2 7 269,3 5 1081,2 7-1171,11 1 91,-2 17-450,-9 12-89,-14 1 269,-9 18-360,-11-26 180,-7 18-180,-6-12 180,0-8-90,-1 2 1,0-1 269,2-7-3277,-21 20 2892,32-23-492,-9 2 787,15-4 360,1 1-270,5-1-90,4-4 540,13 3-2638,27-7 2278,-13 4-675,-8-5 1,-1 0 1488,1 0-904,1 0 0,-5-5 0,-6 0 0</inkml:trace>
  <inkml:trace contextRef="#ctx0" brushRef="#br0" timeOffset="110779">17966 8362 7892,'9'18'1170,"-3"-2"-720,-2 10-91,-4-6-89,0 3-899,-4 24 539,2-25-1080,-2 20 541,4-28 629,9-4 0,-3 4 0,7-5 0</inkml:trace>
  <inkml:trace contextRef="#ctx0" brushRef="#br0" timeOffset="111070">18310 8260 7533,'-15'0'2698,"2"0"-2608,13 0 180,5 4 90,0-3-270,4 3-180,0-4 270,17 5-450,-8-4-317,9 3 497,-10-4-270,6 0 270,-2 0-1259,18 0 1349,-17-4 0,9-2 0,-12-3 0</inkml:trace>
  <inkml:trace contextRef="#ctx0" brushRef="#br0" timeOffset="111658">18905 7916 7533,'-5'0'-630,"1"4"90,4-3 540,0 7-449,0-2 1528,-8 11-449,6-1 719,-11 23-899,8-16-1,0 4 1,1 1-1130,-1 0 1040,-4 21-90,4-20-563,-4 15 473,0-13-45,4-2 0,0-1 45,-4 4-465,6-4 0,1 1-345,-2 6 360,4 11-89,0-9 830,0-8-1190,4-6 269,-3-14 994,3-5-1084,0-4 437,1 0-976,5-12 1079,-1 0 0,0-15 0,1 4 0</inkml:trace>
  <inkml:trace contextRef="#ctx0" brushRef="#br0" timeOffset="112312">18915 7916 8072,'0'5'270,"0"-1"-899,4 5 719,-3-7-3367,7 18 2482,-7-12 2014,3 21-1129,-4-16 0,0 33 270,0-22-45,-3 10 0,-2 1-46,-1-1-134,-5 4 0,0-2-45,4-7-326,-10 18 146,16-27 180,-3 3 90,4 4-720,0-3 3680,4 0-3949,10 2 629,-3-19-180,27 6 270,-23-17 90,31-18 0,-16-21 270,0 6-16,-14 16 1,-2-1 105,1-13-180,-1 12-46,0-10 1,-2-2-135,1 4-118,-2 3 1,-1-1 386,4-11-179,-4 13 0,-1-4-180,0 9 180,-4 11 151,0-7-151,-1 13-90,-4-3 270,0 7 154,0-3-604,-4 20 90,3-8 90,-3 14 360,0 29-270,3-23-90,-2 4 0,2 1 90,5-9-180,13 20 0,-4-21 0,13 12-630,-8-17 361,2-3-991,15-2 811,-13-8 179,5 0 90,-10-5 270,2-9 0,-4-1 0,3-9 0</inkml:trace>
  <inkml:trace contextRef="#ctx0" brushRef="#br0" timeOffset="112596">19566 8093 7533,'-17'39'389,"-1"-1"1,2 0 0,2-4-570,5 0 630,0 13-180,3-16-450,2 2 90,8-11 90,2-13-270,11-4 450,-1 0 0,9-15 0,1-5 0,4-8-225,-4 2 0,-3-3 225,-4-14 179,-10 5-179,-9 14 0,-14 6-270,-5 13-539,-9 8 269,8-5 180,3 9-1799,3-3 1979,8-2 0,-6 1 0,6-8 0</inkml:trace>
  <inkml:trace contextRef="#ctx0" brushRef="#br0" timeOffset="112855">19808 7879 7533,'10'-10'3058,"28"26"-3148,-21-11 1214,7 20 1,-2 5-676,-11-5-89,1 18 0,-2 4 0,-4-5-1041,-1 4 1,-1 3 859,-3-17 1,-2-1 45,-7 19 0,-1 0-270,6-14 0,-2 0-585,-5 1 1,-3 3-1,2-5 45,3-9 1,-1-1-1055,-6 18 1,-1-3 818,-4-9 1,-11 8 0,3-15 0</inkml:trace>
  <inkml:trace contextRef="#ctx0" brushRef="#br0" timeOffset="113499">19939 7525 8702,'38'-5'-180,"-2"-3"720,-8 7-270,-4-3-180,-1 4 90,12-4-180,-12 3-990,28-8-179,-33 8 1169,12-7 0,-21 3 0,1-5 0</inkml:trace>
  <inkml:trace contextRef="#ctx0" brushRef="#br0" timeOffset="113662">20144 7618 7533,'-19'22'1799,"9"-5"-2339,1 5-270,9 0 631,0 2-1,0 9 449,0 0-448,0 16 179,0-9 0,-4 2 0,-1-11 0</inkml:trace>
  <inkml:trace contextRef="#ctx0" brushRef="#br0" timeOffset="115164">20608 8307 7533,'-9'-4'-360,"4"-6"360,1 4-900,4-10 541,-5 5 359,4-3 0,-3 0 0,4 5 0,-4 0 0,3-1-90,-3 5 90,0-3 0,3-1 0,-3-6 0</inkml:trace>
  <inkml:trace contextRef="#ctx0" brushRef="#br0" timeOffset="115579">20552 8065 7533,'-5'0'989,"1"0"-269,4 4-630,0 1 269,0 4 91,0 9 90,-4 10 0,3 10-1001,-3 0 461,0-1 90,3-10 89,-4 1-211,5 0 212,2 2 0,1 1-270,2 10-336,-1-7 1,1 2 470,1-7 0,1 1-180,5 17 0,-1 2 135,-2-16 0,-1 0 45,1 11 0,-1-2-225,5 3-302,-7-9 392,2-6 0,2-3 383,0-4-473,3 7 293,-3-25-383,7-25 180,-5 1-90,5-26-408,-3-4 498,-4 3-315,-1 1 0,0-2 540,-4 18 0,0-1-90,2-9 0,-1-2-45,-3 2 0,0 2 270,1 11 0,0 0-135,-2-6 0,1 1 134,3 3 1,1 3 324,12-11-909,-9 10 0,0 2 45,4-1 90,3 4-539,-11 11 359,7 5 180,-3 1 180,-5 4 0,3 0 0,-3 0 0</inkml:trace>
  <inkml:trace contextRef="#ctx0" brushRef="#br0" timeOffset="115998">21111 8846 7533,'-10'20'3276,"1"2"-3224,9-8-682,0 9 450,4-4-449,6 4 629,4-8-720,26-6 630,-8-17-928,9 0 749,-14-13 448,-4-6 181,0-7 0,-3-9-180,-2 2-90,-13 8 360,-30 1-810,5 16 225,-9 10 0,-3 4-585,4 7-539,-19 13 629,26 1 567,-2 1 1,10-2 0,4-9 0</inkml:trace>
  <inkml:trace contextRef="#ctx0" brushRef="#br0" timeOffset="116330">21325 8130 7533,'-7'0'1439,"9"0"-450,38 4-1348,9 1 134,-23-2 0,1-1 0,4 0 0,0-4 225,5-7-391,4-1 1,-13-8 0,-3 4 0</inkml:trace>
  <inkml:trace contextRef="#ctx0" brushRef="#br0" timeOffset="116545">21734 7981 7533,'6'0'2428,"-10"0"-3147,25 8 719,-20-1 629,-1 18-539,-6 8-270,-3 15-269,4 4-484,-3-2 933,7-3 0,-4-17 0,5-4 0</inkml:trace>
  <inkml:trace contextRef="#ctx0" brushRef="#br0" timeOffset="116899">22199 8158 7533,'-10'-11'270,"2"3"-810,8 8 450,-13 17 1079,2-5-269,-12 23-630,9-14 809,-4 18 45,2-10 1,1 1-495,-4 15-356,-1 1 0,2 2-94,7 0 0,3-9 0,2-1-630,2 1 405,7-9 1,2 0-946,6 3 900,3 8-1409,4-15 509,5-15 1170,10-2 0,1-5 0,2-4 0</inkml:trace>
  <inkml:trace contextRef="#ctx0" brushRef="#br0" timeOffset="117663">22423 8288 7533,'-5'5'3276,"0"-1"-3764,13-4 578,-5 0-180,14 0 0,-3 0 450,-4 0 0,12 0-720,-3 0 0,9 4 360,-8-2-90,6 6 450,-15-3 0,7 4-180,-13 1 0,-1-1-90,-8 4-90,-5 6-360,-22 17 270,8-9 0,1-1 0,0 0 0,6-4 540,-10 22-450,20-28 180,-2 10-90,12-15-90,1 2 89,17-8-268,2-1-91,3-7 0,0-2 180,2-1-540,14-8 271,-33 9 89,8-3-3007,-4 3 1003,5-5 2274,-5 5 0,0-7 0,-5 2 0</inkml:trace>
  <inkml:trace contextRef="#ctx0" brushRef="#br0" timeOffset="117879">22851 8483 7533,'-5'10'1439,"1"-1"-1979,8 0 720,-3 9 180,3-3 270,-8 21 179,3 10-629,-8-9-90,8 11 360,-3-24-2339,4-1 1799,4-8 90,2-7 0,7-12 0,2-1 0</inkml:trace>
  <inkml:trace contextRef="#ctx0" brushRef="#br0" timeOffset="118099">23093 8483 7533,'13'-4'3276,"-2"3"-1875,2-3-681,-4 0-1170,5 3 450,-4-3 90,11 0-1619,-9 3 809,5-8-629,1 8 899,-3-7 450,4 7 0,-6-7 0,-3 3 0</inkml:trace>
  <inkml:trace contextRef="#ctx0" brushRef="#br0" timeOffset="118549">23511 8223 7533,'0'5'1709,"-4"7"-1619,3-5 629,-3 2 1,0-1-630,3-3-90,-4 1 0,5 6-90,0-6 90,0 8 0,0-5 270,-4 0 359,3 9-359,-3-7 0,4 7 90,0-5-90,0 2 179,0 7-89,0-2-270,0 19-450,-4-4 270,-1 8 0,0-11 1,-4-5-361,4-12 90,0 7-90,1-12-809,4 8 809,0-12-719,0 2 1169,4-24 0,1 3 0,4-13 0</inkml:trace>
  <inkml:trace contextRef="#ctx0" brushRef="#br0" timeOffset="119431">23567 8214 7533,'5'4'-990,"-1"-3"1350,-4 7 180,-4-3-180,3 5-91,-7-5 361,3 7-360,-1-10 0,2 11-180,0-8 90,3 0-180,-3 3-270,4-7-270,0 7 360,0-6 270,0 2 180,0 0 719,0-3-809,0 7 360,0-3 180,-4 5-631,3-1 181,-3 4-270,4-6 180,0 9-270,0-10 270,-5 12-90,4-8-90,-3 4 90,4-5 90,0 8-180,0-1 90,0 7 90,0-5-180,0-3 180,0 2-90,0-6 90,0 6-180,0-11 0,0 3 179,4-5-448,2-3 179,3 3-270,0-4-90,9-4 180,-3-5 0,8-2 180,-8-2 1,6-1-91,7-12 90,-6 8 0,4-8 360,-13 9-180,-2 5-900,10-22 720,-9 16-270,5-8-89,-7 4 89,-1-2 540,0 8-180,-4-5 90,-1 20-180,-4-3 1259,0 4-539,-8 4-361,6 1 1,-10 4 0,7 5 0,-1 0-180,2 1 90,4-2-90,0 1 90,0 4-90,-4-2 179,3 5-89,-3-2-90,4-3-180,0 1 360,4-3-180,-3-4-630,7 7-809,2-10 180,0 1-990,8-20 1619,-8 4 540,8-18 0,-8 11 0,3-8 0</inkml:trace>
  <inkml:trace contextRef="#ctx0" brushRef="#br0" timeOffset="120312">24004 8428 7533,'0'9'-720,"-4"4"1170,3-2 719,-7 10-809,3-1-180,-5 8 629,5 12-809,1-21-269,8 6 179,1-25-270,5 0 0,3 0 360,-2 0-180,2-4 90,-4 2 90,1-2 0,-1 0-90,-4 3 360,3-3 450,-2 0-540,3 3-90,-4-7-1,-1 7-628,4-12 179,-1-5 180,10-3 90,-6-10 180,-2 15 720,-5-5-541,-4 10 361,-8 2 180,-3 1-541,-7 7-89,-1-3 0,5 4 0,-16 4-360,8 1-539,-10 4-1890,9 5 2609,17-4 0,3 3 0,12-3 0</inkml:trace>
  <inkml:trace contextRef="#ctx0" brushRef="#br0" timeOffset="120620">24274 8176 7533,'0'10'3276,"9"-1"-1605,1 4-1491,4-2 0,0 2-90,-1 5 0,-6-7 269,9 19 1,-10-1-450,8 1 854,-7-2 1,-1 0-495,0 1-90,-1 1 0,-1 1 0,-4 12-135,-2-15 0,0 0-2474,-8 15 1980,-4 2 179,-13-4-180,2-6 180,-3 10-989,9-22 0,-1-1 1259,-3 3 0,-2-1 0,-1-2 0,-2-1 0,-1-3 0,0-1 0</inkml:trace>
  <inkml:trace contextRef="#ctx0" brushRef="#br0" timeOffset="125346">9472 10306 7533,'-5'0'2338,"0"-4"-1618,5 3 0,13-3-541,-6 4 91,11 0-270,-9 0 450,13 4-90,-2-3-180,12 3-180,-8-4 224,3-1 1,2-2 45,22-6-180,-20 6 0,0-1 90,13-8-540,-13 3 180,-10 2-1349,23-9 1080,-13 14-1081,-4-4 1,-1-1 1529,5 6 0,5-3 0,-18 4 0</inkml:trace>
  <inkml:trace contextRef="#ctx0" brushRef="#br0" timeOffset="127130">11220 9562 7533,'-4'9'0,"-1"0"0,1 1 989,-1-1 630,1 21-1439,3-11 0,-3 20-540,4-19-2917,-4 19 2802,3-8 430,-5-5 0,0 2-775,-1 11 1000,-6 6-984,4-12 1,0 0 1073,-2 12-575,-2-1 1,0-1 394,2-9 552,-3-3 0,2-2-1002,5-12-719,-10 9 449,16-21-304,-3-5-235,4-13 1169,4-3 0,1-15 0,4 2 0</inkml:trace>
  <inkml:trace contextRef="#ctx0" brushRef="#br0" timeOffset="127398">11202 9618 7533,'0'-11'899,"0"-1"-89,0 11-361,5-7 271,-1 7-540,6-4 0,-2 5 360,10 5-361,-7 0 1,11 8 360,9 18-450,-12-8 45,1-1 0,-2-1-315,-7 0 180,11 14-180,-3-6 90,5 12-630,-5-15 361,-1 0-1080,-5-8 719,-2-7-899,10 7 1619,-9-13 0,5-1 0,-7-4 0</inkml:trace>
  <inkml:trace contextRef="#ctx0" brushRef="#br0" timeOffset="127631">11779 9311 7533,'-10'-18'809,"5"7"-359,1 7-720,0 9 90,3 5-270,-16 16 720,10-1 45,-11 7 0,-2 2-3023,5 10 2753,-1-14 0,-2 2 765,6 5 0,1 0-541,-5 9-89,4-9 0,2 1-1083,5-11 0,1-1 1173,-5 16-900,3 7 31,-2 0 599,7-21-1247,-1 0 1,0 0 706,2-1-989,0 9 1529,0-14 0,0-3 0,0 0 0</inkml:trace>
  <inkml:trace contextRef="#ctx0" brushRef="#br0" timeOffset="128098">11844 9664 8072,'13'0'90,"-2"0"180,15-4 989,-2 3-1079,1-3 360,-3 4 360,24-8-1620,-19 1 540,4 1 0,-1-1-1169,3-2 1349,5-1 0,-9 1 0,-2 0 0</inkml:trace>
  <inkml:trace contextRef="#ctx0" brushRef="#br0" timeOffset="128340">12421 9274 7533,'-5'9'1169,"1"5"-269,0 4-91,-6 14-449,0 3 90,-3 14-181,4-16 1,0 2-865,1-1 0,0 1 460,-1 11 0,0-1 90,4-15 0,0-1 45,1 0 0,0 0 0,2 7 0,-1-2 0,-10 12 0,5-11 0,1 0 0</inkml:trace>
  <inkml:trace contextRef="#ctx0" brushRef="#br0" timeOffset="128849">10737 10399 7533,'27'-43'-540,"-2"6"1799,11 15-629,-2 6 0,2 1-361,11-3-1362,-13 6 1,5 0 0,-5 2 546,16 3 860,-3-2 1,2 1 115,-11 7 0,0 1-71,9-2 1,0 0-270,-8 2 0,-1 0-90,-2 0 0,-1 0 180,17-4-90,-11 4 0,2-1-45,-10-3 0,2 0 15,7 1 0,4 0 0,-3-1-60,-5-1 0,0 0 60,9-1 0,7 0 0,-8 0-126,-11 1 0,-2 0 156,15-2 0,0 1 45,-16 3 0,-1 0-45,0-1 0,1 0-960,6 3 0,-1 1 915,-8-2 0,-2 0-45,1 2 0,-2 0 1308,12 0-1668,-4 0 597,-8 0-956,-7 0 637,-9 0-548,-1 0 3267,-13 4-4436,-2 1 1825,-3 1 1,-9 2-1,-1-3 1</inkml:trace>
  <inkml:trace contextRef="#ctx0" brushRef="#br0" timeOffset="130082">11797 10455 7533,'22'4'0,"-5"-3"180,9 7-180,-11-7 0,-2 8-270,5-4 90,-7 8 0,7-3 360,-13 8 449,-1 13-359,-4-8 0,-8 20-90,2-22 0,-8 6 0,-7 0-90,4-7 0,-10 3 90,0-1-90,2-11 0,-7 7-180,-4-9 180,-10 0-90,18-4 179,-5 0-179,36-5 90,-2 0 0,20 0 180,13 0 0,13 0-270,-8 0 43,1 0 227,-8 0-180,-2 0-450,2 0 180,7-5-450,-12 0 271,18-4 359,0-9 0,-9 3 0,9-8 0</inkml:trace>
  <inkml:trace contextRef="#ctx0" brushRef="#br0" timeOffset="130433">12988 9776 7533,'-10'0'1169,"1"4"-1529,9 1 360,0 4-270,0 9 90,-4-3 1080,-1 8-270,-8 8 899,2 12-900,4-14 1,1 3-1407,1-3 1,1-1 866,1 2 0,0-1 90,1 1 0,0-1-976,2 17 796,0-20 0,0 1-630,4 23 360,6-1-45,-1-19 1,0 0-46,7 9-1439,18 0 1367,0-40 0,5-2 0,2-25 0</inkml:trace>
  <inkml:trace contextRef="#ctx0" brushRef="#br0" timeOffset="130730">13295 10008 7533,'-14'9'1979,"4"1"-900,2 4-1439,7 16-449,-3 4 539,4 14 45,0-20 0,0-1-888,0 12 1383,0-3-90,8-9-425,7-3 65,4-9 90,0-2 90,7-13 180,-1-4 90,8-10-180,-9-1 90,2-25-180,-15 18 513,2-9-513,-9 9 305,-4 6-305,-12-2 270,5 9-270,-15 4-180,-1 5 0,7 0 180,-10 0-360,11 5-90,1 0 450,5 4-1079,5-4 259,8 3 1,5-6 0,5 2 0</inkml:trace>
  <inkml:trace contextRef="#ctx0" brushRef="#br0" timeOffset="131363">13779 10139 10951,'10'-10'-2249,"-5"1"1080,-5-9 899,-5 7 630,-9-15-450,4 15 449,-12-15-448,7 15 89,-25-15 359,9 14 1,-10-1 90,13 17 0,5 6-360,13 5-810,-2 15 810,10-13-90,-2 27 270,13-18-540,5 2-90,14-11 360,-3-12-270,6-1 180,-11-8-539,23-17 269,-19 3 180,15-13-90,-16 4 90,-8 7 90,3-7 450,-9 8 809,1-4-989,-5 8 0,-1 1 270,-4 10 449,4 8-179,-3 22-900,3 9-1426,-1-5 0,-2 0 1336,0 19 180,3 0-339,-3-22 1,-2 0 563,1 3 0,0 2-85,2 19 1,1 3 39,-1-6 0,1 2 90,0-5 0,0 2 0,0-4-950,0-1 0,-1-2 814,1 5 1,-2-2 135,-1 3 1412,5-3-1637,-5-15 0,1 1 737,3 17-962,-13 5 270,3-23-664,-28-15 125,3-21 269,2-2 0,-1-4 135,10-1 0,0-4-180,-16-17 0,2-3 291,18 11 1,2-1 203,-7-14 0,3 0-132,14 13 1,4 3 41,9-20 0,10 11-90,1 12 0,7 2-90,5-9 90,-2 9 0,6-9 0,-8 12 0,8-3-180,-10 2-90,13-7 270,-14 7 0,3 2 0,-5 0 0,-5 4 0</inkml:trace>
  <inkml:trace contextRef="#ctx0" brushRef="#br0" timeOffset="133501">14505 9711 7533,'-10'0'1259,"1"0"-899,4 0 0,-8 0-181,11 4-358,-10 1 179,7 8 269,-13 10 1,3-2 90,-4 10 0,-3 1 90,7 14-1120,-4-5 670,6 7 0,8-15 135,2 2 0,1 5-135,4 5 0,1 2-1556,1-6 1,1-1 1645,0 0 0,4-6-540,22-3-350,12-11 665,-15-7 0,1-3 90,-3-5 0,0-5 45,8-3 0,-1-3 0,4-9 0,-13 4 0,1-1 135,-5-4 0,0-3 164,7-12 1,3-6 0,-2 3-120,-1 4 0,-1-3-68,-3 2 1,1-6-1,-2 1 1,-5 4 22,-5 3 0,-3 1-135,1-9 0,-2 1-90,-4-7 277,-16 18 1,-5 3-368,-24-5-315,7 6 1,-2 2-227,9 8 1,0 2 630,0-2 0,2 0-540,-4 1 2141,-8-4-1871,13 9 516,-20-3-246,21 3 90,-8 0-90,18 1 270,8 4 1926,1 12-2016,8-5 270,1 15 794,4-12-974,1 8 90,-1-8 0,0 8-180,0 0 359,5 14-179,0-6 180,5 22-1960,0-21 1780,-1 13 0,-3-8-91,11 9 1,-10-1-454,8-7 0,4 0 94,-8-10 0,1 0 45,9 8 0,0-3 135,13 1-720,-16-11 1,-2-2 539,3 1-765,-3-4 1,-2 1-315,-2 0 1259,5-1 0,-11-7 0,-2-2 0</inkml:trace>
  <inkml:trace contextRef="#ctx0" brushRef="#br0" timeOffset="133947">14040 9442 7533,'-26'9'629,"5"4"-629,21-2-359,5 22-1,0-2-1279,-2 2 1,-1 1-746,2 13 2384,-4-16 0,0 0 1872,0 11-1512,0 1-225,2-10 0,0 4 314,-1 1 1,-1 1-692,2 5 1,0-1 376,-1-4 0,-2 0 90,-1 1 0,0-1-360,2-4 0,-1 0 45,0 6 0,2 1-225,5-6 0,2-3 90,1-5 1,1-4-1395,14 13 1619,-1-18 0,0-11 0,0-8 0</inkml:trace>
  <inkml:trace contextRef="#ctx0" brushRef="#br0" timeOffset="134435">15324 9414 7533,'-5'0'-630,"1"0"720,4 4 270,0 1-90,4 12 899,-3 7-539,3 1-271,-4 6 631,0 5-271,-4 11-314,3-13 0,1 1-225,-2-8 0,0 1 179,1 20 1,2-1-2539,-1 4 2179,0-13 0,0-1 179,0 9 46,2-13 0,0 1-270,-2-6 0,1 1 90,3 17 0,0 1-299,-3-9 1,-1 0 253,2 9 0,0-1-90,-2-10 0,0 1-90,0 14 0,0-2-539,0 2-406,0-5 1,0-1 224,0-12 361,4 6 539,1-21 0,5-8 0,-1 3 0</inkml:trace>
  <inkml:trace contextRef="#ctx0" brushRef="#br0" timeOffset="145100">15779 10157 7533,'-25'-4'1439,"4"-1"-1079,15 0 1079,2 1-1079,4 4-1,4 0-179,-2 0 1170,10 4-991,-2-3 721,42 3-1080,-25-4 135,7-2 0,0 0 44,-7-3-448,13-1 224,-13 0 0,-1 0-45,4 4 45,-4-4 0,0 0-45,-2 4-467,-1-2 467,0 0-989,4 3 539,-10-3 180,8 0-989,-10 3 1349,4-3 0,-5 4 0,-1 0 0</inkml:trace>
  <inkml:trace contextRef="#ctx0" brushRef="#br0" timeOffset="146164">17556 9348 7533,'-5'0'2069,"1"0"-1710,4 0 1,-4 5 1439,-1 8-1169,0 7-3662,-4 16 2762,8-10-775,-3 3 1,0 1 1044,3 0-118,-3 23 567,4-9-719,-4-12-270,3 6 1,1 2 89,-4 0 190,3-9 0,2 0-1809,-1 9 2069,4-14 0,1 5 0,4-12 0</inkml:trace>
  <inkml:trace contextRef="#ctx0" brushRef="#br0" timeOffset="146518">17110 10194 7533,'-20'0'2878,"3"0"-2698,17 0 629,4 0-359,6 0-360,4 0 90,5 0 0,8 4-180,-3-2 90,8 6 0,8-3 180,-12 2 0,0-1-360,18 1 135,-12-3 0,-2 0-261,-1-4 36,5 0 90,7-8-315,-13 3 0,1-1 360,-5 1 0,1 0-945,9 0 1,-3 2-990,-3 3 1080,2 4-2378,-17 5 3161,-3 6 0,-11 3 0,3 1 1</inkml:trace>
  <inkml:trace contextRef="#ctx0" brushRef="#br0" timeOffset="146880">17268 10613 7533,'-30'5'1259,"8"-1"-1079,22-4-180,5-4 2249,17-1-1980,-5 0 451,9 1-126,10 0-504,-14 2-1,18-2 271,-12 8-899,-4 6 449,3 0-630,-8 16 180,-5 3-45,-7-4 1,-4 5-1055,-8 9 1,-3 0 1104,3-11 0,-2-2 131,-4 6 1,-1-4 402,-5-9 0,2-5-180,1-1 623,-8 1-443,10-8 1889,-5 6-1529,12-10 2916,5 2-1988,21-4-569,14 0-808,4-4-650,3-3 1,2 0-71,3-4 584,-6 2 0,2 0 45,-10 3 0,-3-1 180,13-8 0,-14 5 0,-1-2 0,5-12 0</inkml:trace>
  <inkml:trace contextRef="#ctx0" brushRef="#br0" timeOffset="147249">18534 9711 7533,'-5'-5'0,"1"-4"0,-1 8 0,0-3-1080,0 4 2250,1 0 1528,12 4-719,15 1-1349,-1 5-181,4-5 1,4-1-90,11 1-315,-11-2 0,4-2-315,6-1 0,0 0-1124,-5 2 0,0 0 1394,0-1 0,-4-1 0,9 5 0,-27-5 0</inkml:trace>
  <inkml:trace contextRef="#ctx0" brushRef="#br0" timeOffset="147733">18553 9748 7533,'-32'0'3276,"8"0"-3584,28 0-142,-3 0 90,7 0 1080,-3 4 629,13 5-179,1 10-901,5 1-179,-5-2 180,7 8 360,-6-1-270,4 0-2086,-2 0 2086,-8-14-180,0 6 269,16 2-1542,-3 6 1,3 7 0,-7 1 707,-14-1 0,-1 1-49,13-1 0,4 2 1,-14-5 253,-46 10-90,-1-13-181,4-7 1,0-1 360,-12 10 90,15-8 0,2-1 0,0-1 1524,7 10-1524,-7-3 180,12 6-270,6-16 180,5 3 1263,4-5-813,4-6 870,5 9-690,10-10-450,-4 4 269,19-6 91,-3-5 0,1-2-541,-5-2 1,1 0-1270,10 0 1,-1 0 1449,5-4-270,7-4 180,-17 11-136,-1-4 1,-2 0-45,-9 5-809,18-3 269,-19 8 540,13 1 0,-10 4 0,3 1 0</inkml:trace>
  <inkml:trace contextRef="#ctx0" brushRef="#br0" timeOffset="148717">18543 10818 7533,'-14'0'989,"4"0"-899,6 4-360,4 1 0,4 4 90,-3 1 360,4 3-180,-5 18 1034,0 1 1,0 4-720,0-1 0,0 1-1831,0 13 0,0-2 1561,0-20 0,0-1 45,0 27-818,0-16 458,0-7 270,4-3-899,1-9 539,4-12 90,-4 2 270,4-16 0,-4-11 0,4-10 0</inkml:trace>
  <inkml:trace contextRef="#ctx0" brushRef="#br0" timeOffset="148962">18562 10855 8252,'4'-9'-449,"9"-1"2068,15 5-1350,-6 1 1,16 16-180,-30 0 450,17 27-180,-19-4-90,7 16-270,-6-22 0,0 1-450,2-3 0,0-1-629,7 18 449,1-18 0,1-18 630,-7-7 0,11-1 0,-7-5 0</inkml:trace>
  <inkml:trace contextRef="#ctx0" brushRef="#br0" timeOffset="149154">18924 10901 7533,'-23'16'-180,"13"-8"809,25-9-449,-1-7 90,2 7-360,8-7 0,-2 6-989,12-2 1079,-23 4 0,3 4 0,-10 2 0</inkml:trace>
  <inkml:trace contextRef="#ctx0" brushRef="#br0" timeOffset="149362">18952 11097 7533,'-26'15'2968,"10"-2"-3508,25-13 181,1 0-1,16-5 450,-5 0-450,15-4-270,-3-4-899,13-6 1169,-20-1-89,9 2 449,-21-4 0,5 2 0,-1-8 0</inkml:trace>
  <inkml:trace contextRef="#ctx0" brushRef="#br0" timeOffset="149512">19315 10845 7533,'-26'43'2698,"5"2"-3058,21-15 91,0 1 898,0 4-629,5 9 0,4-8 0,5-2 0</inkml:trace>
  <inkml:trace contextRef="#ctx0" brushRef="#br0" timeOffset="149912">18756 9162 7533,'-20'-5'0,"3"1"-360,17 8 1349,0 1-449,0 5 360,0 7-271,0-1 91,0 31-450,0 3-635,2-9 1,1 7 0,0-5 0,0-8 0,1-2 0,0 3 0,1-1 0,-1 0 0</inkml:trace>
  <inkml:trace contextRef="#ctx0" brushRef="#br0" timeOffset="151516">18756 9097 7353,'-9'0'-360,"4"4"270,1-2-90,0 2-180,3 0 450,-8-3-180,8 7 630,-3-7-360,4 3 0,0 0 360,0-3 449,0 4 0,4 3-3301,10 15 2582,1-6-90,4 13-91,7-7 91,-10-7-449,20 23 269,-16-26-540,7 21 450,-12-22-450,10 22 90,-16-21-1079,16 25 1529,-19-25 0,7 4 0,-4-13 0</inkml:trace>
  <inkml:trace contextRef="#ctx0" brushRef="#br0" timeOffset="151753">19054 9060 7533,'0'-14'1529,"4"0"-1259,2 17-90,-1 4 449,-1 40-449,-4-20 0,0 1-180,0 1 0,0 1 0,0 22-450,0-7-745,0-17 1195,0 15-3277,0-11 2509,0-2 768,0-2 0,4-6 0,1-8 0</inkml:trace>
  <inkml:trace contextRef="#ctx0" brushRef="#br0" timeOffset="154882">19753 9776 7533,'-5'9'899,"-4"5"-539,-1 0 0,0 0-180,2 4 0,3-8 359,-4 12-359,4-6 0,-4 6-180,8-3 360,-7 16-450,7-8 180,-3 13-3367,8 5 3252,-3-9 115,7 9-1303,-3 4 1213,1-17-1174,0 2 1,0 1 903,0-1-878,4-1 0,2-1 698,3-5 450,4 4 0,-1-17 0,-4-5 0</inkml:trace>
  <inkml:trace contextRef="#ctx0" brushRef="#br0" timeOffset="155412">20004 10018 7533,'-30'-10'3276,"8"1"-2505,22 0-1040,5 4 179,13-4-90,-7 8 180,15 1 180,-14 5-1,9 5-89,-6-1 0,-1 0-270,4 1 180,-8 3 360,8 2-270,-4 7 270,1 6-270,-6-7 0,-1 1-180,-7-5-360,3 3 90,-8 8-719,-13 4 899,4-7-449,-17 6 449,15-16 270,-4 3-180,-3-5 0,7 1 90,-4-3-180,6 1 540,8-7 89,1 1-269,4-2 270,4-4-270,1 0 90,4 0 179,9 0-269,-3 4 0,8-3 90,0 3-90,-8-4 90,7 4-90,-3-3 0,-4 3-360,19 0-720,-21-3 91,29 4-720,-28-10 179,20-4 1350,-14-5 0,-1-5 0,-1 0 0</inkml:trace>
  <inkml:trace contextRef="#ctx0" brushRef="#br0" timeOffset="155699">20515 10222 7533,'-9'5'2518,"4"4"-5795,0-8 804,5 7 3972,0 10-1049,0 6-181,0 2 1,0 2 0,0 13 679,0 5-1218,-4-11 449,3-18-900,-3 13 630,8-19 3032,-3 2-3391,12-8-991,-7-14 1440,16-13 0,-11-4 0,7-10 0</inkml:trace>
  <inkml:trace contextRef="#ctx0" brushRef="#br0" timeOffset="155921">20636 10213 7533,'-9'18'2968,"4"-11"-3238,0 9 0,5-6 1080,0 8-990,0-2 450,5 10-90,0-11-90,4 8 0,0 0 89,-3-4-718,6 4-990,7 4 1079,-3-15-1349,10 9 1439,-16-20 0,4-1 91,-5-5 269,0-5 0,1-3 0,3-1 0,2-5 0</inkml:trace>
  <inkml:trace contextRef="#ctx0" brushRef="#br0" timeOffset="156270">20915 10250 7533,'-5'0'-270,"1"0"180,4 0 630,8-4 1349,-1 3 539,39 5-2338,-24-2-675,10 3 1,0-2 314,-5-7-989,17-5 1259,-23 3 0,5-11 0,-12 7 0</inkml:trace>
  <inkml:trace contextRef="#ctx0" brushRef="#br0" timeOffset="157630">21669 9711 7533,'-9'4'899,"4"-3"-89,-8 24-361,-1-4-269,3 2 0,-2 4-90,-5 5 0,0 0 0,7-7 0,0 2-90,-3 6 0,-1 4 0,2-4 0,6-7 0,0 0-30,-5 13 0,-2 7 0,2-6 75,6-14 0,0 1 15,-5 16 0,-2 8 0,3-5-1699,3-9 1,1-2 1330,-3 15 1,1-3-772,4 1 1079,12-38 0,-2-15 0,7-14 0</inkml:trace>
  <inkml:trace contextRef="#ctx0" brushRef="#br0" timeOffset="157896">21483 9915 7533,'33'-24'2608,"-9"6"-2788,-6 14 630,-1 12 90,11 15-450,-6 3-294,-4-4 1,-2 0 293,-5 4 269,2 8 1,0 0-270,-2-2 207,-2 0 0,-1 1 62,-1-5 1,0-2-450,3 12-722,-3-7 1,0-1 452,2 0 269,0 2 90,-4-9-926,4 8 836,-4-13-1054,0 16 244,-1-27 450,-4 9-67,0-19 0,-8-6 0,-2-11 0</inkml:trace>
  <inkml:trace contextRef="#ctx0" brushRef="#br0" timeOffset="158065">21530 10232 7533,'4'13'989,"1"-3"-989,4 0 630,5-6-270,-4 0-181,4-3 1,3 3-90,-1-4 0,7 0-719,-5 0 269,-4 0 270,4 0 90,4-4 0,3-1 0,7-5 0</inkml:trace>
  <inkml:trace contextRef="#ctx0" brushRef="#br0" timeOffset="158233">21957 10176 7533,'-21'0'2338,"9"0"-2697,17-4-181,5 3-450,-5-8 541,3 8-91,-3-3 540,4 4 0,1 0 0,-1 0 0</inkml:trace>
  <inkml:trace contextRef="#ctx0" brushRef="#br0" timeOffset="158962">22171 9962 7533,'-5'-9'0,"1"-1"0,4 1-180,0 4 1079,0 1 1350,0 4-1979,8 4 90,3-3-180,3 3-180,-1-4 359,5 0-449,6-4-90,9 3 91,-8-3-271,5 4-270,-11 16 450,-3 5 0,-4 8 180,-16-2-90,-8-4 0,-2 1 90,0 6 45,-4-1 0,2-1-135,5-3 0,2 2-89,-3 0 269,10-11-180,-11 14 269,12-14 271,-3 6-360,4-7 90,4-2 0,1-8-90,5 4 90,-1-8-180,0 3 180,5-4-180,4 0 0,6-4-540,4 3 360,-4-8 180,-6 8-1529,4-7 899,-2 7-179,4-7 809,-2 7 0,-3-12 0,0 3 0</inkml:trace>
  <inkml:trace contextRef="#ctx0" brushRef="#br0" timeOffset="159367">22618 10222 7533,'-10'15'-270,"1"-2"810,5 1 89,3-4-359,-3 8 0,4-4 360,0 21-541,0-12 181,0 20-629,0-18 179,0-1-900,4-11 630,-3-9-719,8-12 270,-4-6 899,8-18 0,-2-2 0,2-8-498,-8 17 498,4 0 0,-4 10 990,0 1-1,-1 4 1350,0 14-2159,-3 7 89,3 3 409,0 4-678,-3-4 180,8 5-450,-4-1-90,0 1-989,7 4 449,-5-12 900,10 2 0,-2-13 0,3 0 0</inkml:trace>
  <inkml:trace contextRef="#ctx0" brushRef="#br0" timeOffset="159599">22897 10325 7533,'-5'5'-1439,"1"-1"3327,4-4-808,4 0-271,1 4-449,1-3 0,2 7-180,-3-7 0,0 3 90,8 1-91,-7-4-448,7 3 269,1-4-1080,0-4 181,5-2 809,-9-3-1529,3 0 1619,-4 0 0,1-5 0,4 0 0</inkml:trace>
  <inkml:trace contextRef="#ctx0" brushRef="#br0" timeOffset="159813">23158 10166 7533,'-9'14'2158,"-1"4"-1798,5-2 180,1 14-540,4-18 90,0 10 0,0-8-90,0-4 360,0 20 89,0-8-3726,0 10 2982,0-18-2043,8-2 2338,-1-11 0,10-1 0,-3-5 0</inkml:trace>
  <inkml:trace contextRef="#ctx0" brushRef="#br0" timeOffset="160540">23269 9766 7533,'-5'0'1709,"9"9"-630,6 1-89,9 9-631,-1-1 1,-3 1 90,-2 0 90,5 12 89,6 15-449,-12-18 0,1 2 135,1 14 0,-1 2-616,-8-11 0,0 0 391,2 2 0,-2-1-90,-3-3 0,-3 1-450,0 11 1,-2 1 314,-1-7 0,-2 0-1181,-4 14 1,-3-4 865,-7-4-1439,-2-2 1889,-18-11 0,8-6 0,7-10 0,1-1 0</inkml:trace>
  <inkml:trace contextRef="#ctx0" brushRef="#br0" timeOffset="161297">20543 10222 7623,'8'-9'0,"-6"4"719,15 1-719,-11 4 90,8 0 0,-1 0-180,-3 0-90,8 4 90,-12-3 0,7 3-629,-8 0 719,4-3 0,0 7 0,1-2 0</inkml:trace>
  <inkml:trace contextRef="#ctx0" brushRef="#br0" timeOffset="163403">23353 9395 7533,'-5'0'449,"0"0"-359,5 4 1979,5 5-1709,0-2 0,4 5-180,4-11 90,2 7-181,4-7 91,-5 4 0,8-5 360,22-5-540,-10 4 90,-7-2 0,-1-2-360,10-4 90,-10 3 180,5-7-1529,-8 4 809,-8-1-1438,11-4 2158,-18 9 0,4-3 0,-12 2 0</inkml:trace>
  <inkml:trace contextRef="#ctx0" brushRef="#br0" timeOffset="163613">23567 9423 7533,'-11'9'3276,"-1"34"-2954,11-14-412,-7 21-2007,7-24 2187,-8-3 0,8-3-620,-5 15 0,0 2 530,4-6 0,-1 3 0,2-4 0,6-16 0</inkml:trace>
  <inkml:trace contextRef="#ctx0" brushRef="#br0" timeOffset="164483">23911 9990 7173,'-5'-15'-810,"-3"6"1260,7 5-270,-3 4 809,-1 4-179,0 5-270,-4 2 89,0 10 541,-1-5-811,5 7-89,-3 16-90,3-15-1819,-2 10 1,0 0 1523,1-8 205,-2 25-414,8-15 414,0-5-288,-1-2 1,2-1-73,7 9 180,-2 8-270,8-21 180,-5-7-89,9-12 2990,1 0-2991,9-18 270,-4 2 627,-1-8-537,0-7-180,-4 10 90,-3-5 0,-1-2-90,2 1 471,-3-3 1,-2-2-292,-6-20-90,-2 9-90,-9-4 180,-13 23-180,-18-9 90,8 8 0,-11 2-90,16 10 90,8 7 0,-3-3 0,9 8 180,-1-3-180,1 7 0,4-3 0,-3 5 0,7-1 0,-4 0 90,1 1 0,3-1 180,-3 0 359,8 9-449,-3-7 90,3 7-90,1-9-90,0 0 0,0 1 809,7 11-719,-6-4 0,8 6 270,-5-2-360,17 11-180,-12-5 90,11 4 90,-7-9-180,-7-11 270,15 23-90,-10-16-90,2 9-270,-4-6-90,-1-5-2917,10 7 2882,2-17 0,-1-7 0,-7-14 0</inkml:trace>
  <inkml:trace contextRef="#ctx0" brushRef="#br0" timeOffset="165036">24125 9897 7533,'-5'-5'0,"1"-4"90,4 8 989,0-3 1170,4 4-1800,1 0 721,9 8-900,0-1-720,22 6 0,-5-8 360,2-5-1349,-12-1 90,-3-11 989,-7 1-1079,7-3 1439,-5 1 0,-2-1 0,2 0 0</inkml:trace>
  <inkml:trace contextRef="#ctx0" brushRef="#br0" timeOffset="165246">24423 9580 9062,'0'10'90,"0"-5"360,0 7 539,-8 19-719,-2 18-225,2-19 0,1 2-405,0 4 0,1 0-630,3-2 1,1-2 719,-3 18 270,10-2 0,0-29 0,4 4 0</inkml:trace>
  <inkml:trace contextRef="#ctx0" brushRef="#br0" timeOffset="166280">21752 11208 7533,'-9'10'989,"-4"-1"-809,6 0-1709,-1 13 1439,4-6 90,-1 11 1079,-8 4-89,2 8-541,6-12 1,2 1-90,-2 17-90,6-15 0,3 1 449,4 17-539,3-11 0,1 0-270,0-5 0,1-1-1549,1-6 1,0-3 664,4 8-192,12-16 806,-16-8 360,24-10 0,-22-8 0,11-10 0</inkml:trace>
  <inkml:trace contextRef="#ctx0" brushRef="#br0" timeOffset="166981">21985 11264 7533,'5'5'2608,"8"-1"-2428,-7-4 0,7 0 989,13 0-1079,-12 0 90,16 0 270,-8 0-900,16 5 450,-7 0 0,4 4-90,-21 0 90,-4 1-90,2-1 0,-10-4-180,10 3 270,-6-3 0,-1 1 0,-1-2-539,-4-4-361,0 0 271,0 4-361,-12 9 900,4 3-90,-9 2 0,7-4-89,-3-1 449,3-2-180,-12 10 269,6-5-269,-19 19 180,18-17 180,-13 16-270,24-27 450,-3 14-180,9-19-271,0 6-89,4-8 630,10 0 539,18 0-989,-9 0 630,23 0-720,-12 0-90,-3 0-90,12 0-360,-31 0 270,10 0-719,-9 0 449,-2 0 0,2-4-1529,1-1 1159,-4 0 1,3-8 0,-3 3 0</inkml:trace>
  <inkml:trace contextRef="#ctx0" brushRef="#br0" timeOffset="167513">22562 11487 7533,'5'0'90,"0"4"1349,-10 10-810,0 1 451,-4 25-451,4-9-988,1-2 359,4-9 90,0-10-810,4 0 270,-3 3 180,3-7-89,0 2 89,-3-7 90,3 3-450,-4-4 91,0-4 269,0 3-360,4-24 0,2 7 630,7-26 0,-3 22 0,4-12 0,-5 27-179,0-14-1,-3 19 899,-2-6-89,0 8 179,-3 0-89,3 4 899,0 1-1619,-3 5 0,3-5 180,1 3 90,-4-3-90,7 4 0,-7 1 89,7 3 1,-3 2-270,0-1 90,0 0 90,-5-1-270,0-3 270,4 8-1439,-3-12 269,7 7 811,-3-12-1980,5 3 1619,3-8 540,-3-6 0,4-4 0,-5-5 0</inkml:trace>
  <inkml:trace contextRef="#ctx0" brushRef="#br0" timeOffset="167747">23000 11487 7533,'0'6'2158,"0"-2"-2337,0 0 89,0-3 1439,0 3-1169,8-4-720,2 0 180,9 0 360,16-8 0,-12 1 0,12-6 0</inkml:trace>
  <inkml:trace contextRef="#ctx0" brushRef="#br0" timeOffset="168203">23492 11246 7533,'-4'17'719,"-1"3"-809,-4 3 0,4 0 1889,-8 8-1529,11-9 180,-14 17-360,9-18 270,-2 10 179,-3 1-359,5-6 180,-6 9-90,0 5-450,2-8 270,-2 9-1349,8-23 539,0-4 360,5-9-2788,0 3 3148,6-29 0,1-11 0,0 11 0,2-14 0,0 0 0</inkml:trace>
  <inkml:trace contextRef="#ctx0" brushRef="#br0" timeOffset="168541">23520 11153 7533,'10'4'1259,"-5"-3"720,11 3-1709,-13-4 719,10 0-449,-9 0-90,-3 0-91,3 4-359,0 1 270,-3 4 90,8 9-180,-4-7-90,0 7 90,3-9 180,-3 13 179,5-1-269,-1 19-90,0-14-90,-4 5 90,4-13-360,-4 1 270,4 12-270,1-9 90,-5 13 180,7-7-630,-10 1 270,11-1 91,-8 3-631,8 2 360,-2-3-179,-2-8-1,-1-13-719,-7-9 629,3 0 1,-4-5 359,4 0 180,-3-4 180,4-9 0,-5 3 0,0-8 0</inkml:trace>
  <inkml:trace contextRef="#ctx0" brushRef="#br0" timeOffset="168806">23539 11497 7533,'0'5'809,"0"-1"-719,-4-8 810,3 3-541,-3-3-179,4 4 360,0 0 539,4 4-89,1-3-630,4 3 179,9-4-808,1-4-1,5 3-990,3-7 721,-11 6 89,1-6-1439,-3 7 1889,0-3 0,5 0 0,-1-1 0</inkml:trace>
  <inkml:trace contextRef="#ctx0" brushRef="#br0" timeOffset="169496">23995 11432 7533,'0'5'0,"0"3"1349,-4-7-90,3 3 0,-3 0-359,4-3-810,0 3 450,-4 1-1620,3-4 451,-4 3 629,5-4-2879,13 0 1440,-6 0 1439,11 0 0,-9-4 0,0-2 0</inkml:trace>
  <inkml:trace contextRef="#ctx0" brushRef="#br0" timeOffset="170587">24135 11273 7533,'0'6'1439,"0"-2"-450,0-4-449,4 0-90,-3 0 89,7 4-269,1 1-90,2 0 90,6-1 90,14-8-360,-12 3-270,11-3 180,-21 0-180,5 3 180,-4-3 90,-1 0 0,-4 3 0,-1 1 0,-3 1-180,-1 15 90,-10 0 90,0 3 0,-3 7 0,3-15-90,1 15 270,0-14 0,-5 18-180,8-18 0,-6 14-270,7-12 90,-5 5 1,1-5-181,4 4-90,-4-4 360,8-3 0,-3 1 0,4-7 180,0 5-90,0-5 90,0-1 180,0 0-180,4-3 270,6 3-90,4-4-270,-3 0 179,5-4-358,-10 3 268,12-7 1,-8 7-359,4-3 89,-5 4 180,0-4-360,1 3 180,-5-4-450,3 5 540,-7 0-179,3 0-721,4-4 360,-5 3-539,13-7 360,-6-1 809,13-6 0,-7 1 0,5 0 0,-14 5 0,5 4 0,-7-3 0,5 6 0,-5-6 0,-1 7-90,0-7 719,-3 7 271,3-3-181,-4 4-269,0 4 719,-4 1-449,3 8-540,-7-2 0,7-2 360,-3 8-361,4-2 91,0 5-270,0 2 90,-5-4-180,4 6-180,-3 4 180,4-9-809,0-5-180,0-10 629,8-25-1259,3 0 899,7-21 451,-3 13 359,-2 2 0,-3 9-180,-1-1 90,0 9 1079,-4-2-449,0 10 629,-1-2-899,-3 4 1979,3 9-1800,0-3-179,-3 7 180,3-8 0,0 8-450,-3-7 270,4 12-90,-5-4-1,0 5-269,0 3 90,0-2 0,0 3-89,0-5 89,0-7-900,0 1 90,0-7-1168,4 0 1528,-3 0-1349,7-14 1799,-7 3 0,7-11 0,-3 2 0</inkml:trace>
  <inkml:trace contextRef="#ctx0" brushRef="#br0" timeOffset="170814">24656 11590 7533,'5'5'1799,"3"-1"-1170,-7-4 631,3 0 269,0 4-1259,1 1-180,0 0-1,4 0 91,-8-5-719,3 0 359,0 0 180,1 0-1709,4 0-360,13-9 2069,-10-1 0,14-9 0,-11 1 0</inkml:trace>
  <inkml:trace contextRef="#ctx0" brushRef="#br0" timeOffset="171027">24907 11441 7533,'0'13'1619,"0"-6"180,4 5-1529,-3-11-91,3 7-179,-8-3 0,3 5 180,-3 7 0,4 7 180,0 5-270,0-5-180,0-3-719,0 6 719,0-13-2159,0 6 2249,0-20 0,-5-4 0,0-1 0</inkml:trace>
  <inkml:trace contextRef="#ctx0" brushRef="#br0" timeOffset="171618">25028 11097 9512,'5'0'2698,"3"0"-2428,-3 4 90,9 13-1,-4 0-89,12 18-90,-11-18 180,7 8 90,-5-6-270,-3 1-2583,4 11 2763,-5-11 90,0 20-1,1-6-1448,-7-5 0,-1 1 1179,2 11-531,-10-7 1,-4 1-730,0-4 1,-1 0 89,-9 8 1,-1-1 764,8-6 0,0-2-810,-6-2 1,-1-4 1034,-13 5 0,2-5 0,-4-6 0</inkml:trace>
  <inkml:trace contextRef="#ctx0" brushRef="#br0" timeOffset="172551">22972 11450 6993,'4'-9'-270,"-3"4"270,3 1-90,-4 4 540,4 0 180,-3 0-271,3 0-89,-4 4 270,0 1-180,5 0 89,-4-1 91,7-4-270,-3 0 0,0 0-90,4 0 90,-4 0 179,4 0-359,0 0-180,-3 0 270,2 4-90,-3-3 90,8 8-450,6-8 180,-3 3-180,21-4 91,-22 0 179,14 0 0,-15 0-1530,5 0 1530,4 0 0,-3-8 0,-2-3 0</inkml:trace>
  <inkml:trace contextRef="#ctx0" brushRef="#br0" timeOffset="178448">9462 12725 7533,'-19'-20'3276,"9"-2"-2954,11 16-322,9-2 180,-1 8-1,0 0 271,5 0 180,4 0-360,2 0 629,28-4-629,-15-2-90,8-4 0,0-1 0,-1-2-1,6-6 1,-2 0-1728,-13 6 1593,-5-2 0,0 0-821,5-4 686,-9 4-360,21-11 360,-21 18-1709,21-8 1440,-25 11 179,12 0-1709,-3 0 1889,-6 5 0,10 0 0,-12 0 0</inkml:trace>
  <inkml:trace contextRef="#ctx0" brushRef="#br0" timeOffset="181381">11695 12064 7533,'-15'-4'2248,"2"3"-1888,4 1 450,-13 26-630,10-4-135,-2 14 0,2 2 134,1 2-89,6-8 0,-1 6 0,0 0-649,0-1 1,-1 1 0,1 0 618,0 5 0,-1 0 0,1 0-90,-1-6 0,1-1 0,0-2 75,1 5 0,1-5-1707,-9 5 853,11-14 809,-6-12 0,12-23 0,1-9 0</inkml:trace>
  <inkml:trace contextRef="#ctx0" brushRef="#br0" timeOffset="181664">11639 12148 7533,'-14'-9'719,"4"-5"-359,14 4 90,19 0-360,-5 10 539,24 14-449,-24 1-122,13 4 122,-13 3 0,-3-11 44,2 13 1,0 3-135,-3-1 0,2-3 0,-2 2 180,0 6-3547,5 6 2722,-4-6 34,0-6 1,0-2-559,-3-6 1079,19 5 0,-20-18 0,6-4 0</inkml:trace>
  <inkml:trace contextRef="#ctx0" brushRef="#br0" timeOffset="181898">12179 11850 7533,'-15'-10'1529,"2"1"-2069,21 14 90,-1 4 181,2 5-1,-9 17 989,-6 0 1,-2 2-304,-3 16-27,5-13 1,0 4 0,0-4-30,-3 15-330,5-15 0,-1 5 0,1-5 60,-7 14-225,6 2 0,1-1-1501,0-5 1636,4-13 0,0 0 0,0 3 0,0-3 0</inkml:trace>
  <inkml:trace contextRef="#ctx0" brushRef="#br0" timeOffset="182469">11016 12920 7533,'-12'-8'1979,"1"1"-1889,29-2-540,13-3 360,-8 10-90,12-7 0,-12 9 1349,1 0-764,4 4 0,4 1 494,-2 0 1,1 0-1050,5 0 0,-1 0 509,-5 0 1,-2-1-814,0-4 1,-2 0 812,15 0-269,-2 0 0,5 0-60,-4-4 0,3-1 0,-3 1 60,4 3 0,2-1-180,4-2 0,4-1 0,-8 2 135,-16 2 0,-2 2-90,11 0 0,3 2-716,3 3 1,-1 1 760,-16-1 0,-1 0 0,20 2 0,-3 1 0,-3 0 270,-12-6 0,0 0-90,2 1 135,-2-4 0,2 0 360,6 0-1125,14 4 1394,-23 1-2473,-11 0 1427,-12 8-257,-1-7-1578,-4 7 1937,0-3 0,-8 3 0,-2 1 0</inkml:trace>
  <inkml:trace contextRef="#ctx0" brushRef="#br0" timeOffset="183021">11509 13441 7533,'0'-9'1709,"0"3"-1709,8-2 539,23 7-359,-7 1 539,10 5 1,0 3-450,-4 4-180,-3-4 0,-1 1 90,2 5 90,4 0-90,1 9 0,-4-7-450,-2 5-90,-9 2 90,-3 14-90,-6-2 90,-9-4 1,-4-1-181,-6-1 90,-9 6 0,-6-2 315,1-17 1,-1-3 44,0 8 0,0-1 0,-18-3 269,24-7-269,4-5 360,6 3-180,9-7-180,5 7 900,21-3-721,-8 1 541,11-4 0,2 0-451,-5-2 91,5 0 0,2 0-450,2 0 90,-6 0 0,1 0 180,10 0-3011,9 0 2111,-16 0 122,-6-4 0,0-1 0,10-5 0,12-8 0</inkml:trace>
  <inkml:trace contextRef="#ctx0" brushRef="#br0" timeOffset="183703">13239 12325 7533,'-10'-10'-1350,"2"5"1530,4 1-180,-1 8-90,-5 1 1530,-3 13-721,7-3-89,-7 12-360,8-3-3123,-4 25 3213,-1-16-180,7-7 0,1 0-99,-2 3 99,0 7-135,3-8 0,1 2-1028,-4 4 0,0 1 893,3 3 0,1 0 90,-3-2 0,1 0-499,2 2 0,0 1 454,0 1 0,0 1 90,0 9 0,0-1-45,0-11 0,0 0 90,2 8 0,1-4-90,-2 1 45,4-9 0,2-2 45,-1-11 0,8 5 836,7-17-2186,-4-3 709,10-6 191,-9-10 360,1-8 0,4-6 0,1-4 0</inkml:trace>
  <inkml:trace contextRef="#ctx0" brushRef="#br0" timeOffset="184032">13593 12808 7533,'-20'32'2338,"3"-11"-3417,17 5 90,0 1 359,0 7 270,0 12 1349,3-12 1,2-1-810,6 7-1819,-1-11 1,2-2 933,4-12 880,10 7 5,-7-12 179,22-5-1078,-6-22 449,-2-1-180,-11-21 360,-17 6 180,-5-5 2964,-9-4-3054,-22 1 224,6 23 1,-2 2-135,-16-8-45,14 15 0,3 6-1124,9 7 1402,-5 9 0,17-2 1,1 7-1</inkml:trace>
  <inkml:trace contextRef="#ctx0" brushRef="#br0" timeOffset="184681">13956 13022 7533,'33'-27'1439,"-5"11"-2249,-9-14 361,-10 14 179,-1 2-270,-6-3 1799,2 11 1,-21-7-4293,-8 3 3123,-5 5 180,-9 1 360,10 4 629,-8 12-2158,8 20 89,10-4 30,11 20 600,8-27 3407,0 5-3227,8 1-270,19 2 180,-4-8 90,8-4 0,-14-26 180,-6 3-3436,10-28 3346,-5 15-90,-1-16-270,-3 8 270,-7 11 180,0-14 180,4 14-270,-4 2 359,4 18-269,0 7 3096,1 20-2530,-1 2-476,0 2 269,1 13-2108,-1 0 1659,0 0-45,-4-11 0,0 1-446,-1-4 0,1 0 491,-2 0 0,-1 0-90,0 0 0,0-2 0,-2 11 90,4 3-90,-3-14 0,-1 3-1214,2 8 0,0-1 1169,-1-7 0,-2 1-46,-3 14 0,-4-5-89,-3-15-45,-2-4 0,-1-5 45,-6-15 640,-32-6-640,22-14 90,-18-6 0,29-7 180,2-17-180,14 7 0,3-1-45,0 9 0,2-1 90,8-19 1,6 4-316,10 11 135,6-1 0,1 1 2545,7 2-2995,3 3 1,0 1 134,-4 1 540,-12 10 0,-1-1 0,1-5 0,-3 0 0</inkml:trace>
  <inkml:trace contextRef="#ctx0" brushRef="#br0" timeOffset="185901">14793 12436 7533,'-9'14'0,"0"-4"-540,3 16 360,2-6 360,4 10 0,0 1-270,-4 9-1001,4-7 1,-1 0 1270,-7 5 0,3 8 360,-5-4-180,1 5 0,1 2-405,4-19 0,1-1 90,-6 17 0,1 0 44,5-13 1,1-4-359,-3 9 179,3-4 0,0-3-467,-3-4-73,4 4 27,-3-13 154,0-12 449,-1-27 0,0 2 0,1-26 0</inkml:trace>
  <inkml:trace contextRef="#ctx0" brushRef="#br0" timeOffset="186382">14821 12399 7533,'4'-28'1889,"-3"0"-1709,3 13-1,-4-2-269,5 16 1,-4-3-91,7 4 270,5 0 0,3 0 89,19 4-89,-5 1 90,11 13-90,-7 1 90,-7 5 0,-8 7 0,-5-6-423,-5 15 333,-4-10 180,-1 6-91,-5-9 1,-2-1-269,-2 8-352,1-7 1,-1-1 530,-5-2-360,-3 3 270,-2-8-399,-4 2 1,-5 2-52,-4-3 1,-2 0 179,-4 2 0,0-1-301,-1-3 0,1-5 211,-4-3 90,7-10-449,12-10 269,9 0 450,2-7 0,8 6 916,4 2-646,1 1-270,21 7 900,-4-4-271,26 10-539,-12 0 583,5 4 226,7 9-449,-15-3 685,11 8-325,1 4-631,-20-13 1,2 1-471,2-1 1,0 1 380,-3-2 0,-1 0-1440,19 6 1260,-18-4-1124,-2-2 0,0-1 674,-1 1 469,12 8 1,-21-11 0,0-1 0</inkml:trace>
  <inkml:trace contextRef="#ctx0" brushRef="#br0" timeOffset="186931">14402 12371 7533,'-10'-20'359,"10"7"-538,6 9-91,8 4 270,-5 8 809,8 27-404,-10-9 0,-2 2-644,4 3 1,-1 1 957,-2 11 1,-2 2-1880,-1-6 1,-1-1 1339,0 2 0,0 2 179,-1 10 1,-2 1-933,-2-15 1,-2 0-1,1-1 483,0 11 0,0 1 180,-2 2 0,-3 2 0,3-6-729,2-14 0,1-3 459,-3 15 0,0-2 0,5-3 314,-3-11-2473,4 24 2292,8-28-672,-2 5 1458,12-48 1,-4-8 0,5-15 0</inkml:trace>
  <inkml:trace contextRef="#ctx0" brushRef="#br0" timeOffset="187320">15584 11943 7533,'-7'29'1638,"-1"-1"0,-4 14-1406,12-2-997,-2-15 1,-1 3 809,3 9 0,-1 3-735,-1 3 0,0 1 1094,2 4 1,0-1-90,0-13 0,0-1-135,0-1 0,0 0-45,0 6 0,0-1 44,0-8 1,0-1-180,0 7 0,0 3 360,-1 14 0,-2 0-270,1-20 0,-1 0-120,1 12 0,0 5 0,1-3-255,-2-1 0,2-1 195,0 3 0,2 1-270,-1-1 1,0-1-406,0-14 1,0-1-270,0-2 0,0-1 1034,0 20 0,-4-27 0,-2 0 0</inkml:trace>
  <inkml:trace contextRef="#ctx0" brushRef="#br0" timeOffset="188135">16058 12966 7533,'0'6'1079,"0"-2"90,13-4-989,-6 0-180,19 0 180,-11 0 900,8 4-4073,17 1 3623,-17 4-180,21 1 859,-20-5-1219,15-1 0,3 0-360,4-3 146,-13 0 1,6 1 0,-4-1-327,-3-1 0,0 0-1034,17 2 0,2 0 1484,-15 1 0,-1-1 0,6 3 0,-2 0 0,7 4 0</inkml:trace>
  <inkml:trace contextRef="#ctx0" brushRef="#br0" timeOffset="188681">17910 12278 7533,'-5'27'0,"1"-6"90,8 18-225,-3 0 0,-1 1 45,2-11 0,0 0 122,-1 16 0,-2 2 237,1-4 1,0-2-532,0-11 0,0 0 352,0 21 0,0-1-270,0 1 180,1-15 0,-2-2 0,-3 2 0,-1 9 0</inkml:trace>
  <inkml:trace contextRef="#ctx0" brushRef="#br0" timeOffset="188997">17445 13218 7533,'21'5'3276,"13"-9"-3115,-4-1 0,4-1-768,3-1 0,2 0 786,4-1 1,-1 2-1222,-8 3 0,-2 1 1042,-5-1 0,0 2 407,5 4 0,2 2-497,3 0 0,0 1-780,0 1 0,-1 0 645,-4 0 0,-2 0-134,10 2-361,-14 0-359,5-4 1148,-16 4 1,-2-8 0,-3 3 0</inkml:trace>
  <inkml:trace contextRef="#ctx0" brushRef="#br0" timeOffset="189365">17743 13543 7533,'-10'16'1709,"17"-12"-1979,1-10 0,19-8 0,1 9 2069,-8 1-809,6 4 359,9 4-1169,-11 1-180,15 4 0,-24 1 180,2-1-90,-2 9-810,8 9 360,-12-1-539,6 18 539,-16-23 90,-1 10 90,-5-4 90,-9-2-90,4 3 360,-8-1 0,8-16 360,0 6-90,6-16 539,4 7 540,4-3-809,18 5-540,16-5-91,-6-2 1,2-2-675,1-3 1,1 0-419,-2 0 1,-2-1 912,-4-4 0,-1 0 90,23-7 0,-27 3 0,1-1 0,4 0 0,0 0 0</inkml:trace>
  <inkml:trace contextRef="#ctx0" brushRef="#br0" timeOffset="190246">19045 12799 7533,'-14'-8'2878,"8"6"-2248,12-7-540,12 9 179,2 0 406,5 0 0,6 0-271,17-1 1,5-2-285,-12-2 0,1-1 0,-1 0-351,-4 2 0,-2 1 0,0-3-264,15-8 1,-7-2-316,-11-3 720,5-1 90,-15-2 0,-9 8 0,2-5 0</inkml:trace>
  <inkml:trace contextRef="#ctx0" brushRef="#br0" timeOffset="190752">19101 12743 7533,'-9'0'539,"3"0"-359,2 4-90,8-3 1979,2 8-1259,7 0 629,14 9-989,-5-2-91,1-3 1,1 0-180,3-2-333,13 11 513,1 1-180,-10-3-540,9 7 270,-12-4-3187,-4-3 2283,-5-2 814,-2 4-270,-11-11 403,7 7-403,-12-9 360,3 0-180,-12 5 1,-11 0 179,-22 9 1314,11-10 0,-1 2-1404,-7 5 0,0 1 135,6-4 0,1 1 90,-10 15 0,3 0-135,4 1 135,10-9 0,1 2-45,0 14 90,3-6-87,2 6-3,4-17 180,9-6-90,1-9 359,12 0 181,15-4 270,-1-1-361,13-4 1022,9 0-842,6-8-1393,-22 7 0,1 0 674,20-7 180,-3 4-472,2 3 382,-9-4-360,8 5 270,-25 0 0,5 0-2158,-5 0 1708,-7 0-2827,20-8 3108,-13-2 1,5-9-1,-13 1 1</inkml:trace>
  <inkml:trace contextRef="#ctx0" brushRef="#br0" timeOffset="195116">19147 10734 10051,'0'5'630,"5"-1"179,-4-4-809,3 4 450,0 2-450,-3-1 90,11 3-360,3-3 180,4 0-180,4-1 270,-8 1 450,2-4-90,-2 7 180,-1 1-270,-4 10-450,-6-8 180,-8 14-270,3-18 180,-4 7-180,1-2 270,3-6 0,-3 8 0,0-5 0,3 0 180,-7 13-180,2-6 0,1 7 270,-3-5-270,3-4 0,-9 9 0,4 9 0,-8-2 0,12-6 0,-10-4 90,14-13-90,-11 6 180,12-8-180,-3-1 0,4 1-180,0 0 90,0 0 90,0-1-180,0-4 90,0 4 90,0-3-270,0 3 540,4-4 0,1 0-270,5 0 0,-5-4 90,7-1-90,-6 0 90,12-3-180,-3 7 270,-5-4-180,6 1 269,-9 3-179,14-3 0,-5 4 0,2 0-90,-4 0 90,-1 0 0,-2 0 180,-2 0-180,8 0-180,-2 0 90,1 0 180,8 4 90,-16-3 0,9 8-90,-12-8-180,4 3-90,-8-4 0,7 4-270,-7-3 360,3 3-810,-4-4 451,0 4-1,0-3-135,0 3 0,0-12 1,0-2-1</inkml:trace>
  <inkml:trace contextRef="#ctx0" brushRef="#br0" timeOffset="196531">18822 13766 7533,'0'18'1439,"0"14"-2069,0 3 720,0 15 720,8-4-630,-2 2-180,8-14 809,-5 12-719,0-31 540,-4 23-450,0-22-270,-1 2 270,1 8-270,0-14 180,-1 10-450,-4-17-630,0-1 271,0-16-91,0 1 360,0-12-989,0-20 990,0 14 449,0-20 0,0 25 0,-4-3 0,5 1 0,1 0 0,-5-1-1639,6-2 1,2 3 1343,0 10 2363,9-6-179,0 7-1439,-3 6-90,1 5 809,2 4-989,-3 4 3096,15 1-2800,-7 4-836,1 1-539,18 7 899,-19-1 0,12 2 90,-18-4-90,-3-1 0,-5-2 0,3 6 629,-7 14 1,8 21-675,-9-25 0,1 1 135,0 2 0,2-1-540,1 4-989,1 10-630,8-12 2069,6-2 0,-3-21 0,1-18 0</inkml:trace>
  <inkml:trace contextRef="#ctx0" brushRef="#br0" timeOffset="196730">19399 13990 7533,'0'14'3238,"0"-5"-3508,4-4 0,1-10-90,0 4 1,4-3 718,-8 4-269,11 0-180,-6 0 0,8 0-629,-5 0 269,0 0 180,-4 0-449,0 0 179,-1 0 270,-3 0 0,3 0 270,-4 4 0,0-3 0,0 4 0</inkml:trace>
  <inkml:trace contextRef="#ctx0" brushRef="#br0" timeOffset="196913">19408 14148 7533,'9'25'3276,"9"-8"-1875,-11-17-1401,10-5-180,-4-4 180,-1 3-2069,22-6 1799,-21 10-2338,30-19 2608,-26 14 0,10-15 0,-13 8 0</inkml:trace>
  <inkml:trace contextRef="#ctx0" brushRef="#br0" timeOffset="197104">19781 13850 7533,'0'19'0,"0"-1"0,0 1 0,0-5 0,0 12 0,4 7 0,-3 2 1574,4 5 0,2 2-1754,0-12 0,1-1-899,1 7 0,1-2 1079,9 6 0,-6-27 0,-3-4 0</inkml:trace>
  <inkml:trace contextRef="#ctx0" brushRef="#br0" timeOffset="197724">19241 12064 7533,'-11'0'2248,"3"0"-3147,4-4 629,3 7 900,-12 15-720,7-1-1541,-2 16 0,-1 2 1721,-2-3 131,4 3 1,-1 7 0,1-4 47,2-8 1,-1-2-135,-3 18 0,0-2-405,4-3 270,-3-10-1619,7-7 720,-7-8 899,7 0 0,-8-15 0,4 3 0</inkml:trace>
  <inkml:trace contextRef="#ctx0" brushRef="#br0" timeOffset="197963">19213 11999 7533,'5'5'3276,"7"-1"-1605,3-4-3110,29 0 629,-7 4 810,-9 8 0,-2 2 360,-1 5-270,-3 20 269,-11-12 1,-1-1-270,3 5-166,-2-3 0,0 0 166,-2 4 180,4 6-180,-2-8-3367,6 0 2638,-6-24 1,6-2 0,-2-9-1</inkml:trace>
  <inkml:trace contextRef="#ctx0" brushRef="#br0" timeOffset="198167">19659 11869 11400,'0'18'-359,"-4"1"449,-1 4 584,-5 8 1,-2 3-405,0 12-61,4-10 1,-2 7 0,2-5-1849,0-3 1,2-2 459,0 7 1,1-1 1178,-2-4 0,2-5-1164,4-2 1164,-3 15 0,4-23 0,0 3 0</inkml:trace>
  <inkml:trace contextRef="#ctx0" brushRef="#br0" timeOffset="199104">20301 12604 7533,'-4'9'809,"-1"0"-359,-5 0 0,5 13-540,-7 15 764,8-11 1,2 1-540,-3 1 0,0 1 45,1-2 0,0 1 179,3 16 1,1 4-814,-4-4 1,0 3 573,3-5 0,1 2 0,0-1 59,-3 7 1,1-1 0,2-7 0,0 1 0,0-4-135,0-4 0,0 0-345,2 4 0,-1 3 1,1-6-241,-1 9-225,4-9 1,2-3 134,-1-11-1349,8-1 1979,-5-29 0,0-12 0,1-13 0</inkml:trace>
  <inkml:trace contextRef="#ctx0" brushRef="#br0" timeOffset="199398">20524 12957 7533,'-8'-13'3276,"6"-2"-3224,-6 5-52,8 2 899,0 8-539,0 0 630,12 16-631,-5 1-89,15 11 0,-7-2 0,1 3 134,4 1 1,-1 0-329,1 4 1,0 1 192,-2-5 1,2 2 0,-2-4-539,5 13 314,7 2 0,0 0-405,-6-9-450,4-3 1,0-1 89,-5-5-919,3-9 1,0-5 1602,-8-5 1,16-12 0,-19-8 0</inkml:trace>
  <inkml:trace contextRef="#ctx0" brushRef="#br0" timeOffset="199616">21046 12836 7533,'-4'5'1889,"-2"4"-990,1-4-1079,-7 21-270,1-9 405,-3 8 1,-3 2-3233,-8 5 2789,7-8 1,-1 1 1026,-3 2 1,0 0-144,6-5 1,0 2-367,-6 7 0,-4 5 0,5-3-30,5-7 0,2 1-50,-5 5 1,-1 3-1,3-3 185,3-6 0,3-2-630,-1 2 1,0-1-226,-10 20-449,12-12 1169,1-8 0,5-4 0,4-12 0</inkml:trace>
  <inkml:trace contextRef="#ctx0" brushRef="#br0" timeOffset="200071">21148 13301 7533,'5'0'1079,"4"0"-1799,-8 0 451,7 8 718,-7 19 721,3-4-1708,-4 12 988,-4-12 119,3-3 420,-7 19-90,2-4-629,1 3-270,1 2-1259,0-20 360,3-1-271,-3-15 810,8-22-359,-3-2-181,11-21 451,-5 11 134,3 6 0,1 0 1093,1-7-598,5 0 0,0 1 1079,-4 1-629,17-10-180,-11 17 629,-4 11-89,7-3-181,-12 6 181,4 15-810,-9-5-1,3 16 1,-7-8-270,4 8 90,-1-4 0,1 17 270,0-9-270,7 25 90,-5-24 0,10 25-90,-11-31-1169,15 9 989,-14-21 180,23-5 0,-13-13 0,10-7 0</inkml:trace>
  <inkml:trace contextRef="#ctx0" brushRef="#br0" timeOffset="200500">21808 13162 7533,'-10'10'629,"2"-2"1,8-8 1079,0 0-450,8 0-899,-2 0 360,16 0-450,-11 4-91,7-2 91,-5 2-270,-2-4 450,23 0-1529,-16 0 629,18-4 270,-18-2 180,9-7 0,-2 3 0,7-4 0</inkml:trace>
  <inkml:trace contextRef="#ctx0" brushRef="#br0" timeOffset="201550">22627 12929 7533,'-4'-22'1799,"-5"10"-1440,-10-14 1,0 20-180,-4-2 810,-12 4-811,12 3-268,-12-4 268,12 14 1,8 1 0,-11 21 0,18-5 90,-8 22-90,11-17-315,2-2 0,1-1-389,-7 4 524,8 3 0,1 0 90,-4 3 0,2 3 0,0 1 0,1-3 0,0 4 0,2 0-90,4-8-90,3-4 0,2-1-270,9-1-359,22-1 629,-14-14-1619,20-6 376,-13-20 1333,-8 3 0,-1-2 0,10-18 0,0-3 0</inkml:trace>
  <inkml:trace contextRef="#ctx0" brushRef="#br0" timeOffset="201799">22795 13115 7533,'4'15'2338,"1"-2"811,0 1-2790,4-8 1,-8 6-989,7-7 359,-7 5-720,12-1-539,-7 0 720,7-4-11,-4 0 1,5-1 0,0 1 0</inkml:trace>
  <inkml:trace contextRef="#ctx0" brushRef="#br0" timeOffset="203306">23028 12994 7533,'-4'5'0,"3"4"270,-4-8-1,5 3 91,0 0 720,0-3-91,0 3-90,9 0-629,-7-3 630,14 8-271,3 0-629,-3-3 360,10 7-809,-15-8 179,2 0 270,-4-1-720,1 0 360,-1 1-179,4 9 179,-7 0 270,2 5-90,-8-5 0,-8 12 90,2-9-180,-15 18 180,9-14 0,-5 5 90,-1 5-180,3-5 1,-8 6 89,8-9 90,2-9-90,8-4 629,1-2-359,4-3 90,4 5-180,1-5 540,4 3-1,5-3-179,0 0-180,17 8-450,-13-11-2069,20 6 1890,-26-8-1530,14-4 899,-16-1 990,3-5 0,1 1 0,0 0 0</inkml:trace>
  <inkml:trace contextRef="#ctx0" brushRef="#br0" timeOffset="203686">23353 13236 7533,'4'5'1799,"-3"-1"-2699,3 5 810,-4-3 3059,0 32-2430,0-22-269,0 11 0,0 0-270,0-8 0,0 16 90,0-8-90,0-6 0,0 6-630,0-17 1,0-2-811,0-8 991,0-8 269,0-2-990,4-9-359,1-20 1080,1 11 449,2-8 0,-3 6 0,4 17 269,1-13-179,-1 16-180,-4 1 1260,7 5-181,-5 8-899,6 1 1349,-4 4-89,1 9-811,-1-7-89,-4 11-90,4-12-270,-4 16-180,0-5 90,-1 2-540,-4-1 90,0-16-1439,0 3 900,4-9 989,-3-9 0,3-1 0,-4-9 0</inkml:trace>
  <inkml:trace contextRef="#ctx0" brushRef="#br0" timeOffset="203947">23679 12920 7533,'17'5'3148,"-1"-1"-2698,2 0-1,0 1-359,-8 5 720,8 20-360,-12-12-1,6 26 1,-6-11-180,3 9 450,-4-4-271,-1 3 181,0 4-270,-3-4-180,0-3 0,-2 2-91,-2-12 1,-3 1-1124,-5 14 0,-1 0 944,-4 6-1305,1-21 1,0-3-1092,-1 0 1047,-2 2 1439,0-13 0,-1 0 0,-4-5 0</inkml:trace>
  <inkml:trace contextRef="#ctx0" brushRef="#br0" timeOffset="205034">23846 12594 7533,'-5'5'1169,"1"0"-1169,4-5 720,0 0 449,0-5-360,4 0-89,5-4-450,2 4-90,6 1 90,2 4-90,0 0-180,0 4 269,3 1-89,-11 0-1259,11-1 269,-3-4 630,0 0-2068,0 0 2248,2-4 0,-5-5 0,7-6 0</inkml:trace>
  <inkml:trace contextRef="#ctx0" brushRef="#br0" timeOffset="205231">23967 12604 7533,'-5'9'989,"1"-4"-629,4 7 629,-4 19-1169,-6 6 225,5-10 0,0 0 135,-8 16 0,3-6-180,5-9 0,-3-9 0,3-6 0</inkml:trace>
  <inkml:trace contextRef="#ctx0" brushRef="#br0" timeOffset="206031">24144 13022 7533,'0'5'0,"0"-1"629,4-4-269,-3 5 90,3-4-270,-4 7 0,0-3 0,-4 4 539,3 5-359,-3 4 0,0 6-90,3 12 89,-7 7 1,5-1 0,0 0-3180,-6 10 2955,7-12 0,-1-2 134,-5-1-449,7-3-719,-12 15 359,11-14-629,-6-2-450,4-11 1169,3-21 0,-3-7-809,-1-12 1259,4-14 0,-7 2 0,3-6 0</inkml:trace>
  <inkml:trace contextRef="#ctx0" brushRef="#br0" timeOffset="206480">24163 13059 7533,'30'-10'2968,"8"-2"-1169,-17 6-1439,-2 5 0,2 7-270,-11 8 179,5 17-449,-6-9 91,-5 17-1,-4-10-90,-8 12-180,2-11-2917,-16 14 1763,11-23 1474,-11 10-500,12-20-270,-4-3 271,5-12 179,0-5 90,3-2 3546,2-2-2980,4 4-476,0 3 450,0 2-90,0 4-90,4 0-90,-3 0 270,3 0 0,1 0 449,0 4-449,4 2 180,0 3 359,9 0-449,-7-4 360,24 8-540,-22-7-91,25 7-2337,-13-3 1168,0-5-269,-3-5 1349,-13-9 0,0-10 0,1-5 0</inkml:trace>
  <inkml:trace contextRef="#ctx0" brushRef="#br0" timeOffset="206713">24526 12911 7533,'17'-9'1709,"-10"7"90,22-6-1440,-24 8 181,19 0-720,-17 0 180,6 0 0,-4 0-270,5 0 450,0 0-1439,0 0 629,-1-4-1259,1-1 1889,5-13 0,0 3 0,4-8 0</inkml:trace>
  <inkml:trace contextRef="#ctx0" brushRef="#br0" timeOffset="206915">24832 12641 7533,'9'0'0,"-3"0"989,2 4 180,-11 5-1079,6 2-90,-11 6-90,-2 10 1,0-5 89,1 13-90,0-3 90,4-2 0,0 6-450,-3 0 450,3 7 0,-5-8 0,1 0 0</inkml:trace>
  <inkml:trace contextRef="#ctx0" brushRef="#br0" timeOffset="208915">22655 14371 7533,'-5'10'359,"-3"3"181,3-8 180,-5 8-360,1-2 179,-4 15-89,2-10 0,-2 23-90,4-9 269,-1 16-269,5-12 89,3-4 1,0 1-180,-2 3 90,3 19-630,-3-17 270,3-5 0,2 1-90,-1 4-945,2 0 1,0-5 945,-1-21-3188,24 14 3174,-16-23 0,21 4 0,-16-5 1</inkml:trace>
  <inkml:trace contextRef="#ctx0" brushRef="#br0" timeOffset="209263">22842 14399 7533,'0'5'2428,"8"3"-1798,-2-2-270,7 7 269,5 10-449,-2 1 225,4 7 0,3 4 89,-5-3 1,0 1-135,6 6 0,-1-2-1170,-6-9 1,-2-5 629,3-1-3097,-4-18 3264,-5-13 0,0 3 0,1-7 1</inkml:trace>
  <inkml:trace contextRef="#ctx0" brushRef="#br0" timeOffset="209465">23121 14352 7533,'1'28'3276,"-15"8"-2531,-3-4 1,-3 0-746,4-10 0,0 0-161,-4 7 1,1-1-560,-8 7 496,6-13-361,2-3 0,-1 1-1394,-6 9 1620,2-4-23,12-4 382,12-15 0,4 2 0,1-3 0</inkml:trace>
  <inkml:trace contextRef="#ctx0" brushRef="#br0" timeOffset="209865">23241 14594 7533,'4'15'1349,"-3"-2"-90,3 9-719,-8 7 179,-5 9-179,0-13 0,-1 0-423,-1 2 63,-1 7-540,7-16-449,4-6 359,-7 4-1259,7-15 1349,-3-5-539,8-2 449,-3-12-270,11 0 361,-5-2 241,2 1-242,3-2 360,-5 9-179,14-9 898,-1 6 1260,12 1-990,-11 4-89,0 6-540,-11 8 179,-5-3 181,3 12-540,-3-7 180,5 16 0,-5 6-630,-1-7-180,-4 9-629,0-19-1620,4-2 1620,1-9 449,0-9 630,4-6 0,0-3 0,6-1 0</inkml:trace>
  <inkml:trace contextRef="#ctx0" brushRef="#br0" timeOffset="210072">23539 14604 7533,'13'4'3276,"10"-3"-2415,-2 3-501,2-4-450,-6 0 180,-11 0-450,11 0-989,-11 0 450,12 0 899,0 0 0,2-4 0,3-1 0</inkml:trace>
  <inkml:trace contextRef="#ctx0" brushRef="#br0" timeOffset="210751">24246 14250 7533,'-24'0'1349,"-15"0"-719,9 12-451,0-4-268,4 9 358,13 1 271,-10 18-360,7-12-3212,-6 22 3122,13-29 90,-1 14 179,1-7-449,0-1 270,4 0-180,0-4 180,5-1-2358,0 1 2358,0-5 2058,0 16-1968,0-12-49,0 25 49,0-25 0,5 16-270,-4-23 0,11 11-90,-6-12 3265,8 4-3265,-5-5 619,9 5-529,5-4-3277,15 3 2659,-8-3-12,5-5-2647,1 3 2904,-13-11 1,7 2-1,-21-8 1</inkml:trace>
  <inkml:trace contextRef="#ctx0" brushRef="#br0" timeOffset="211040">24358 14557 7533,'5'10'629,"-1"-1"-449,-4-9-90,5 0-1889,-4 4 1799,3-3 0,-8 7 0,-2-3 0</inkml:trace>
  <inkml:trace contextRef="#ctx0" brushRef="#br0" timeOffset="211638">24526 14418 7533,'0'5'1619,"0"-1"-630,4 0-629,1-3 90,0 3 89,8 0-539,-3-3 270,9 8 90,-1-8-180,-3 3-90,-2 0 450,1 1-630,-8 0 180,6 3-90,-11-2-270,3 11 180,-4-1-720,-4 15 630,-1-11 90,-4 3-449,-9 7 539,3-4 90,-4 11-90,10-17 180,5-4-180,-1-11 359,4 9-359,1-4 90,6 4-90,3-5-90,0-4 90,0-1 180,5 0 0,-4 2 180,20 7-360,-17-7 270,17 2 0,-20-8-90,12 0-450,-7 0 180,4 0 0,-5 0-1709,-1 0 1529,-7 0-899,7 0-1,-12 0 721,3 0 449,-4-4 0,0-1 0,0-4 0</inkml:trace>
  <inkml:trace contextRef="#ctx0" brushRef="#br0" timeOffset="212166">24907 14678 7533,'0'9'809,"-5"-4"-809,4 8 180,-7-7 0,7 12 180,-7-4 90,7 5-540,-3-5 180,4 8 359,-5 2-179,4-4-989,-3-2 359,4-14 180,0-8-180,0-1-1079,0-17 899,4 5 90,-3-9 450,12 3 0,-3 3-3277,5-3 3162,-2 13-244,-4-2 359,-3 11 899,2-3-719,-3 4 0,4 0 360,-3 0 89,2 4 1440,1 9-2069,-3-2 3276,7 11-2530,-8-11-746,0 10 90,-1-5 0,-4 2-630,0-4 270,0-9 180,0 3-809,0-7 831,0 3 1,0-16-1,0-4 1</inkml:trace>
  <inkml:trace contextRef="#ctx0" brushRef="#br0" timeOffset="212499">25083 14436 7533,'0'5'0,"0"-1"539,0-4-89,0 5-180,0 0 90,5 4 179,0 0-89,0 1 450,7 11-451,-6-4-3481,8 18 3482,-5-18-163,1 25-107,-5-23-20,-1 28 200,-4-13-180,-4-5 0,0 1-180,2 7 90,-4-11 0,-1 0-900,-2 11 720,-2-6 90,2 4-1169,-3-4 989,6-13-989,-8 8 1169,1-13 0,-2-3 0,-3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9:47:14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20692 2372 7533,'-5'0'-720,"1"0"540,0 0 2339,2 4-900,-2-3-629,4 7 0,13-7 89,2 4-89,21-5-450,-1 0-406,-2 0 406,14-5 0,-19 4-315,5-1 0,-1 0-765,-3 2 540,0-2 1,-2 0-811,-9 1-629,16-3 1260,-27 4 179,6 0 360,-13 0 0,-13 4 0,-2 1 0</inkml:trace>
  <inkml:trace contextRef="#ctx0" brushRef="#br0" timeOffset="179">20701 2577 7533,'-14'23'0,"4"-4"629,6-10 1,4 4 1349,13-11-1619,-2 6-91,16-8-358,9 0-1,-4 0 0,0 0 0,17 0-229,-17 0 1,-3 0 318,-1 0-1439,-4 0 1439,11 0 0,-9 4 0,10 1 0</inkml:trace>
  <inkml:trace contextRef="#ctx0" brushRef="#br0" timeOffset="1188">21929 2316 7533,'0'5'1619,"0"16"-270,0 8-809,0 10-1,-4 11-89,1-13 0,-3 1-180,-5-3 0,-1 2-1358,-2 13 1,-1 0 1177,2-20 0,-3-1 0,-9 12 0,-2-1-503,7-13 0,-1-2 368,-4 6 0,-1-1 45,-1-4 0,1-3-719,-13 6-69,1-6 698,3-5-360,7-9 1200,-5-4-1380,0-5 361,5-5 752,9-8-933,1-2-719,4-16 449,-1-7 0,6-14 271,5 5 1295,4 6-846,12 4-90,0 12 90,15-1 899,1 7 91,-8 9-1064,2-3 343,-13 12 541,5-3-180,4 4-1,6 8-269,-4-1 270,14 14-181,-8-1-89,15 8-90,-12-6 0,0 0-225,-8-4 0,0 0 90,13 10 0,-2-2-315,-1 4 90,-7-9 0,-1-2 0,-5-3-630,25 14 361,-26-23-1351,22 10 1261,-22-16 179,5 3 270,-9-8 0,-3-6 0,4-4 0</inkml:trace>
  <inkml:trace contextRef="#ctx0" brushRef="#br0" timeOffset="1912">21715 2102 7533,'-9'5'-180,"0"-1"-180,0 1 720,-17 16 90,9-7-91,-14 16-89,0-8-720,3-3 1,1 0 359,-4 3-1599,-15 3 1689,45-25 0,-7 0 0,3 0 0</inkml:trace>
  <inkml:trace contextRef="#ctx0" brushRef="#br0" timeOffset="2071">21696 2084 7533,'6'9'2158,"2"0"-1798,-7-4 180,7 8-540,-7-7 0,12 12-630,-7-8-539,24 12 349,-17-11 1,17 11 0,-15-8 0</inkml:trace>
  <inkml:trace contextRef="#ctx0" brushRef="#br0" timeOffset="2470">22506 2251 7533,'-35'29'1619,"5"-2"-810,21 4-719,0-5 90,3 6 225,-2 2 0,0 4-136,4-2 1,1 0-1425,-6 8 0,0-1 1110,6-6 0,1-3 225,-6 3-821,7-4 371,-4 3 90,5 14-675,3-10 1,3 2-540,6 1 0,3-1 1216,-5-4 1,2-5 0,5-8 0,2-7 0,-1-9 0</inkml:trace>
  <inkml:trace contextRef="#ctx0" brushRef="#br0" timeOffset="2655">22851 2698 7533,'-5'-24'0,"1"1"0</inkml:trace>
  <inkml:trace contextRef="#ctx0" brushRef="#br0" timeOffset="2970">22832 2623 7533,'0'-9'-90,"0"4"180,0 1 449,0-1-89,0 4-270,0-3 2878,42 17-2878,-15-10-225,-1 3 0,1 0 405,4-2-1259,-3 1 719,-3 5-270,-6 7-1799,-32 24 720,-17-4 1272,13-13 1,-1-3 1245,-17 2-359,8-1-316,6-5 1,1 2-225,-8 9 45,10-6 0,6-1-135,12-5 540,13 1 90,11-3-181,17-8-359,-5 2 180,-2-6 0,1-4-1529,8-6 269,-6 3 1,-2 0 989,-1-10 0,-3 2 0,-17 3 0</inkml:trace>
  <inkml:trace contextRef="#ctx0" brushRef="#br0" timeOffset="3546">23464 2884 7533,'0'13'2338,"0"-3"-2158,0 8 0,0-8 0,0 8 90,0-4-90,0 17-180,0-5-3277,-4 19 2892,3-24-245,-7 13-89,7-18-1,-3-2-629,4-9 359,8-31 811,-6 7 179,11-20 1638,-7 7 0,1-1-1401,0 7 1,2 1 77,3-12 0,2 2 1484,10 3-989,-4 26-541,-3 21-89,-7 18-270,-5-3 180,7 1-809,-10-17-1170,19-4 1889,-10-10 0,8-10 0,-5-4 0</inkml:trace>
  <inkml:trace contextRef="#ctx0" brushRef="#br0" timeOffset="3772">23930 2428 7533,'26'17'2338,"-5"-5"-1798,12 14-180,-11-15-733,-7 11 643,2-12 360,6 24-91,-6-15 181,9 24 29,-16-6-569,-3 1 0,-5 5-540,-8-8 0,-6 3 1,1-2-899,1 15 1,-5-1 1167,-4-8 0,-5 0 0,1-4-405,3-7 1,0-1 179,-5 6 0,0 0 315,8-8 0,1-1 0,-2 0 0,0 2 0,1 1 0,1 1 0</inkml:trace>
  <inkml:trace contextRef="#ctx0" brushRef="#br0" timeOffset="11920">17454 4353 7533,'-5'0'0,"1"-4"989,4 3 360,4-3-629,9 4 0,11 0-541,5 4 91,20 1-270,-17 0 90,-6 0 0,0-1 180,13-3-1413,-1 3 1233,-12-2 0,1 0-450,17-1 270,4 3 90,-8-4-1639,-11 2 1,-1 0-437,7-1 1760,-5 2 1,1-1 99,11-2 0,-7 0 0,5 0 0</inkml:trace>
  <inkml:trace contextRef="#ctx0" brushRef="#br0" timeOffset="12145">17780 4735 7533,'-52'5'3276,"19"-1"-2505,43-4-771,5-4 0,11-5 180,-6-2 90,8-2 180,7-1-540,-13 8 90,13-6 270,10 7-315,-15 0 0,2 0-275,0 1 1,0-1-401,1 1 1,1-1 597,2-2 1,0 0-1,-6 0 1,1 0-1,10-3 1,-1 1-1</inkml:trace>
  <inkml:trace contextRef="#ctx0" brushRef="#br0" timeOffset="15987">19008 4000 7533,'0'-5'-810,"0"-4"450,4 4 180,-3-4 180,7 4 0,-7-4-89,3 8 178,-4-3 811,0 4-450,0 13-450,0-6 270,0 11-91,0-5 271,0 26-270,0-10-90,-1 7 0,-2 6 135,-5-1 0,-1 2-135,0 5 0,-3 3-412,-1-12 1,-2 5 0,-2 0 0,1-4 351,0-1 0,1-3 0,-2 4 15,-2 6 0,-2 5 0,0 0 0,2-5-45,3-8 0,1-3 0,0 1-30,-2 8 0,0 1 0,3-5 75,6-10 0,1-2-630,-5 4 1,3-3-450,7-7 134,-10 8 244,11-24 0,1-6 0,5-6 0</inkml:trace>
  <inkml:trace contextRef="#ctx0" brushRef="#br0" timeOffset="16280">19110 4046 7533,'-5'10'-630,"1"7"3239,12 24-2025,4-10 1,3 4-226,1-3 1,2 4 0,0-2-642,-2-3 0,1 0 1,0 0 281,3 2 0,-1 0 0,0 0-30,-1 2 0,-2-1 0,0 1-645,7 12 0,-1 0 630,-5-4 0,0-1-585,-1-4 1,-3-6 673,-7-11 0,7 1 0,-3-18 0</inkml:trace>
  <inkml:trace contextRef="#ctx0" brushRef="#br0" timeOffset="16574">19753 3991 7533,'-11'-15'989,"7"6"1170,13 17-990,2 32-809,-6-8 0,-1 4-180,-5 10 0,-2 2-1819,-2-9 1,0-1 1240,-2-3 1,-1-3 397,-10 10 230,6-2 0,-2 6-380,-1-7 0,-2 2 0,2-1 120,3-6 0,2 0 0,-1 3-790,-2 11 1,-2 7 0,2-1 0,3-13 615,2 7 1,2-10-1,0 6 1,6-14 0,5-20-1</inkml:trace>
  <inkml:trace contextRef="#ctx0" brushRef="#br0" timeOffset="16896">20459 4018 7533,'-14'-5'719,"0"1"-629,5 4 720,-9 8 449,-10 19-629,7 4-91,5-1 1,0 5 0,1-1-766,3 2 1,1 0 345,-2 1 0,-1 4 0,1 2-30,3 3 0,3 3 0,0-2-1000,2-3 1,0 0 0,1 0 939,0-1 0,0 1 0,4 1-720,5 5 1,4 1-1,1-6 470,1-10 0,1-2 1,6 15-1,1-2 1,8-2-1</inkml:trace>
  <inkml:trace contextRef="#ctx0" brushRef="#br0" timeOffset="18655">20580 4958 7533,'0'20'-540,"0"5"1350,4-13-1,6 5-359,0-11 899,28-2-719,-10-17-451,-2 2 1,2-6-45,6-18 0,-1-6-105,-11 12 0,0-1 0,-1 0 30,1 2 0,-1 0 0,-2-3-488,-1-4 1,0-6 0,-2 2 0,-3 5-182,-3 6 1,-1-1 458,2-11 0,0-7 0,-3 6-30,-4 13 0,-4 4 180,-8-17 90,6 11 90,-14 34-180,9 3 180,-2 10 90,-3 22-180,10-10-45,-3 11 0,1 2-119,3-13 0,2-1 119,2 11 0,3 0 328,0 1 0,6-3-418,7-10 0,4-3 45,-2-1 0,2-5 0,5-8 0,3-8-90,7-16 0,0-10 0,-1-2 0,-3-3-235,0-2 1,-2-6 144,-9 2 0,-3-4 1,-3 0-91,-4-6 0,-3 0 540,4-7 0,-1 3-45,-8 15 0,-2 5-136,-3 8 451,-8 33-270,6 0 90,-11 23-360,12-14 180,-7 10 90,7 9-450,-3-3 225,7-1 0,2 2-135,1 5 45,2-14 0,2-4-45,0-6 161,4-11 19,-5-8-269,0 0-721,21-21 720,-15 4-270,15-19 181,-21 12-1,0 1-504,9-12 0,-3 12 0,8-12 0</inkml:trace>
  <inkml:trace contextRef="#ctx0" brushRef="#br0" timeOffset="20330">21771 4642 0,'-9'4'0,"4"1"1602,0 8-1332,5-2 0,0 2 1589,0 5-1589,0-7 679,0 11-409,0-8 2736,0 9-2710,0 1-566,0 8 0,0-11-630,-4 4 630,3-14-540,-3-2 270,4-5 180,4-4-1529,6-21 1170,0 8 449,3-18-3277,1 0 3162,-4 5 115,-1-6-90,8-3 0,-6 9 539,4-2 901,1 15-901,-14 9 451,11 4-91,-8 4-89,8 9-450,-6-6-180,5 22-90,-11-20 180,7 12-450,-2-7 270,3-4 0,0 4-540,5-1-179,0-3 719,13 4 0,-2-9 0,7-1 0</inkml:trace>
  <inkml:trace contextRef="#ctx0" brushRef="#br0" timeOffset="22028">22488 4753 7533,'-5'5'-360,"-4"8"0,8-7 900,-7 12-270,3 0 89,0 2 451,-8 15-630,11-13-45,-6 3 0,0 1-45,1 2-360,-2 13 0,-3-10 270,10-15 0,-7 6 0,9-13 0</inkml:trace>
  <inkml:trace contextRef="#ctx0" brushRef="#br0" timeOffset="47968">22879 4084 7533,'-5'-5'-270,"1"4"180,4-3 540,0 0-1,0 3-359,0-3 540,0 0 0,0 3 719,0-3-1169,4 24 449,1 19-404,1-6 0,1 4-270,-2 3 0,1 0 45,0-8 0,1-1 0,-2 14 0,-1-4-90,6 0 120,-6-6 0,0 8 0,1-2-1669,4 8 1,1-1 1400,-3 0 1,1 2 267,1-14 0,2 1 0,-1-4-525,2 0 1,1-2 314,6 4 0,-1-1 270,-6-7 0,1-5-860,13-4 680,-16-14 360,12-4 360,6-17-540,-7 1 90,5-18 0,-1-6 1796,-6-2-1886,1 2 0,-1-3-703,-4 9 0,-3 0 568,-1 2 0,-1-1 90,3-6 0,1-4-105,-3 4 0,-1-4 0,0 2 60,3-6 0,0-2 0,-3 3 0,1-3 0,0 5 108,1 7 0,-1 1 27,-2-11 0,0 3-405,10 0-630,-8 6 1,1 2-1170,7 9 1849,0 1 0,-6 18 0,-3 2 0</inkml:trace>
  <inkml:trace contextRef="#ctx0" brushRef="#br0" timeOffset="48896">23632 4800 7533,'4'9'1079,"-3"0"-719,3 5 0,-4 4-180,0 2 179,0 7-179,0-7-270,0 15 0,-4-5-269,-1 15 269,0-19-630,-3 8-90,7-22 541,-4 1 89,5-9 90,0-4-90,0-8 0,9-11 90,-3-1-90,7-16 270,-3 16-180,7-15 90,-1 10 270,11-7-180,-8 8 90,0 10 0,-6 1-90,-8 12 269,4-3-269,-8 4-90,7 0 270,-7 0 0,7 0-180,-7 0 0,8 0 180,-4 4-90,0 1 90,3 9-180,-3-4 449,5 16-269,-1-5-180,0 6-540,-3-8 180,2 3-179,1 6-631,6 2 721,-1-2-461,4-11 1,-4-12 0,5-1 0</inkml:trace>
  <inkml:trace contextRef="#ctx0" brushRef="#br0" timeOffset="49288">24135 4242 7533,'-1'-20'1799,"2"7"-2699,8 8 1,4 5 1528,-2 0-449,2 0 0,-3 0-90,3 5 810,-3 0-181,9 12 1,1 4-360,-1 0-226,2 0 1,2 5 495,6 11 0,-1 0-540,-12-16 0,0 2 119,7 14 1,2 5 0,-5-5-30,-3 4-120,-6-8 0,0 6 0,-2-4-722,-3 11 752,-1-9 0,-2 2-225,-6-3 1,-2-2 134,-6 14-210,-4-11 0,-6 6 0,2-6-352,1-8 0,-1 0 232,-7 8 0,-5 4 1,1-2 157,-3 1 0,-1-3 1,8-10-1,-1-1 0,-1-1 1,1-1-1,-1-1 1,1 1-1</inkml:trace>
  <inkml:trace contextRef="#ctx0" brushRef="#br0" timeOffset="55758">20953 5516 7533,'-36'-13'-120,"14"2"0,-14-2 0</inkml:trace>
  <inkml:trace contextRef="#ctx0" brushRef="#br0" timeOffset="55966">20692 5497 7533,'-9'0'-360,"-1"0"990,5 0 1169,1 0-1350,16 0-89,4 0-360,12 0-90,0 5 180,20-4-90,-6 3-117,-16-4 0,3 0 72,3 0 0,2 0-355,-3 0 0,2 0 310,12-2 0,2 0-539,-1 1 0,1 1 629,1-3 0,-2 1 0,-9 4 0,-1 1 0,-5-1 0,0 1 0</inkml:trace>
  <inkml:trace contextRef="#ctx0" brushRef="#br0" timeOffset="56629">21092 5535 7533,'5'0'0,"0"0"0,-5 0 180,4 0 179,1 0-269,0 0 450,12 0-360,-6 0 0,12 0 90,8 0 89,11 0-404,-14 1 1,1 2-89,3-1 1,1 1 87,0 2 0,-1-1-45,3-1 0,0-1-135,2 3 1,0-1 179,-7-4 0,-1 1-733,2 3 1,0 0 147,19-3 630,-20 1 0,1 0 0,-4-2 0,0 0 0,0 0 0,0 0 0</inkml:trace>
  <inkml:trace contextRef="#ctx0" brushRef="#br0" timeOffset="57122">22972 5674 7533,'48'-14'1799,"-10"4"-1575,-7 8 1,4 0-1864,9 0 1,1 0 975,-8 0 1,1-1 751,-5 1 1,3 1 0,1-1-370,4-1 0,0 0 0,1 1 40,3 1 0,1 1 1,1 0 239,3-2 0,2 1 0,-1-1 0,-1 2 0,0 0 0,-2 0 0,-11 0 0,1 0 0,0 0 0</inkml:trace>
  <inkml:trace contextRef="#ctx0" brushRef="#br0" timeOffset="62465">3275 4363 8612,'5'0'1259,"4"0"-1079,-4 4-90,4 1 90,4 0 90,6 12 90,21 6-180,-8 16-135,-10-15 0,-3 2 0,-8 8 0,-4 0-135,3 18-146,-7-15 0,-2 1 236,-2-12 0,-2 0 45,-3 10 0,-2 2 45,-2-3 0,-3 1-150,-2-3 0,-3 2 0,1-4 105,0-1 0,-3-1-225,-9 8 0,-4 4 0,1-4-90,-1-4 1,1-2 239,7-6 0,-2 1 0,0-2-180,-4 0 0,0-1 0,3-6 30,-9-2-422,4-1 0,0-3 242,-11-19-602,-1-15 692,6-3-45,19 2 0,6-1 45,8-2 0,-3-24 270,14 32 214,4-6 0,3 0 146,14 2-2634,7-9 2453,-6 14-89,-8 9 969,-1 0-519,9-1 571,23-3-1201,1 7 0,0-3 45,-23 14 0,-4 3 407,-1-1-137,6 12 0,2 4 45,2 5 1368,-7-6 0,2 2-1041,-3-1 1,-1-2-3875,17 10 3252,-4 1-3053,-3-6 2898,-21-15-1079,25 11 1259,-12-12 0,3-4 0,-8-7 0</inkml:trace>
  <inkml:trace contextRef="#ctx0" brushRef="#br0" timeOffset="62872">3238 3711 7533,'-15'-15'-90,"-2"7"0,11 13 180,-11 12 0,7 7 89,-5 5 1,-1 4-180,-1 4 0,0 0 45,-3-1 0,1 1-270,5-2 1,0-4-676,-7 2 80,14-13 1,-1-4 0,8-10 0</inkml:trace>
  <inkml:trace contextRef="#ctx0" brushRef="#br0" timeOffset="63068">3238 3693 7533,'4'-5'1349,"9"1"-1169,-5 4 449,12 4-449,-17 1 270,21 29-720,-7-6 90,11 13-90,-9-18 1,1-2-181,11 10 450,-8-9 0,0 1 0,6 6 0,-3-2 0</inkml:trace>
  <inkml:trace contextRef="#ctx0" brushRef="#br0" timeOffset="63814">4084 4353 7533,'-18'0'449,"3"9"495,-11 23 1,1 8-765,7 2-1273,1-7 1,-2 7 0,4-7-288,5 7 1695,0 7 0,2 2 463,5-24 0,0 1-688,-1 18 0,1 9 0,2-5-90,4 1 0,2-1 199,-3-13 0,-1 1 0,2-1-604,7 14 1,2-8 404,-1-13-630,2 1 1,0-2 3352,-2-11-3353,20 12 650,6-24 1,-5-2 0,7-9 0</inkml:trace>
  <inkml:trace contextRef="#ctx0" brushRef="#br0" timeOffset="65279">4429 4660 7533,'-15'0'1619,"6"4"-1439,5-3 629,16 12-809,-5-11 270,23 10 0,12-11-450,-9 3 180,-5-3 0,0-2-180,6 1 90,-7 2 0,1 1-360,8 2 361,-5 4-181,-23 5 180,-12 0-180,-5 9 180,-10 5 90,-9 1-90,-5 7 90,-4-3 90,0 4-90,8 0-135,17-8 0,5 0 405,3 1 0,21 8-270,0-33 360,10-5 89,12-5-449,-11 0-315,2-1 1,1-1 314,1-4-1639,-1 5 1,-1-1 1137,2-2 0,9 3 0,-19 2 0</inkml:trace>
  <inkml:trace contextRef="#ctx0" brushRef="#br0" timeOffset="65749">5108 4949 7533,'0'5'1439,"0"7"-630,-4 7-629,3 1 0,-3 16 0,0-20-270,3 10 270,-12 13-90,11-6-450,-6 9 90,8-16 90,0-20-629,0 2-720,4-8 1529,14-25 0,-6 15 0,10-33 0,-13 27 0,5-27 0,-8 24-810,6-15 1080,-11 23 1979,7-2-1889,-7 8 359,8-3-539,-8 7-180,3-4 360,4 10-270,-6 0 450,11 12-540,-12-1 89,3 19-89,-4-17-359,0 20 269,0-26-3187,4 14 1902,-3-16 1196,7 0-631,1 2 90,5-10 720,1 6 0,-2-8 0,-3 0 0</inkml:trace>
  <inkml:trace contextRef="#ctx0" brushRef="#br0" timeOffset="66049">5489 5116 7533,'-5'0'3276,"1"0"-2505,4 0-501,16 0-180,-7-4-90,21 3-450,-15-3 91,8 4-2918,0 0 1003,-8 0 2274,7 0 0,-8-4 0,5-1 0</inkml:trace>
  <inkml:trace contextRef="#ctx0" brushRef="#br0" timeOffset="66262">5815 4921 9871,'0'13'1799,"0"14"-989,0 20-540,0-10-360,0 6 180,0-20-3367,0-3 1493,4 23 1024,1-19 760,4 23 0,1-30 0,-1 5 0</inkml:trace>
  <inkml:trace contextRef="#ctx0" brushRef="#br0" timeOffset="66991">6234 4288 7533,'0'-5'270,"4"5"1978,26 38-1978,-15-12 0,7 10 0,-1 1 269,-6 1-477,-3-6 0,-1 2 207,-2-9 1,1 3 60,0 9 0,1 7 0,-1-2-285,-3 1 0,-1 1-1138,2 1 1,0 2 0,-3-5 758,-4-11 1,-2-3 333,2 0 0,-2 0 380,-4 3 1,-3 1-831,-1-2 1,-1 0 359,0 4 0,-1-1-1439,-11 11 179,5-9 991,5-17 359,-9 12 0,6-20 0,-3 4 0</inkml:trace>
  <inkml:trace contextRef="#ctx0" brushRef="#br0" timeOffset="67587">7462 4874 7533,'3'0'-1080,"-5"4"2160,14-3-271,-7 8 1,5-8-91,3 3-89,6 0-180,0-3 449,25 7-539,-4-3-1634,8 1 1454,-4-2 0,2-4-258,2 0 258,0 0 0,5 0 0,-22 0-270,-4 0 0,3 0-90,18 0-1124,-3 3 0,0 2 764,-15-2 0,-1 0 405,5 4 0,-2 0-1214,-6-2 1349,1 7 0,-10-10 0,5 7 0</inkml:trace>
  <inkml:trace contextRef="#ctx0" brushRef="#br0" timeOffset="68018">8345 4577 7533,'0'-6'1529,"0"-2"-2429,0 7 1440,4 5-180,6 7 359,4 11-449,5-6 0,-5 1 180,20 3 0,4-1-91,-6-3-179,7 6 0,-1-1-270,-14-11 270,3 12-360,-7-7-3032,2 16 3122,-11-10-90,-8 6 0,-6 2 0,-16 5 45,4-3 1,-3 0-1894,-20-1 1848,1 5 90,0-11-1349,4-1 1153,3 3 0,-2 0 0,-11 0 0,12-2 0,0-1 0</inkml:trace>
  <inkml:trace contextRef="#ctx0" brushRef="#br0" timeOffset="69551">9983 4391 7533,'4'17'899,"1"15"-899,0-5 450,0 21-180,-5-23-90,0 16 90,0 4-181,-5-5 91,-4 1 0,-3 1-1819,3-15 1,0 0 1196,-6 10 0,-1 2 442,3 1 0,-1 0 296,-4-3 0,-1 0-296,4-5 0,-1 2 0,-1-2-180,-12 10 0,-1-1-330,1-2 1,1-3 419,5-11 0,-1-2-270,-7 7 1,1-4 89,1-7-135,-3-2 0,0-4 226,0-16-136,6-4 0,2-5 135,6-7 0,3-4 180,1-7 0,4-1 0,1 0 0,5 0 0,7-2 0,6 2-180,10-3 0,3 3 135,-6 10 0,2 1 440,15-6 0,3 5 1044,12 1-854,-21 10 0,0 1-181,1 4 1,-2 1 643,3 0-868,-3 8-1,-3 5-179,-4 2 360,17 19-270,-15-13 3186,6 14-2839,-1-4-212,-12-5 0,1 1-135,15 11 0,-10-2 0,-1 0-270,6 0 45,-7-7 0,0-1-765,11 9 91,3-1-91,-4-12 388,0-2 512,-4-13 0,-5-1 0,-6-4 0</inkml:trace>
  <inkml:trace contextRef="#ctx0" brushRef="#br0" timeOffset="70322">9834 3693 7533,'-9'0'-90,"3"8"270,-6 7 719,-2 25-629,-6-12-180,7-3 0,-1 1-90,-9 9 180,-1-1-450,2 1 180,-1-7-180,3-3 180,1-3-899,2-4 169,7-8 1,-4 0 0,5-6 0</inkml:trace>
  <inkml:trace contextRef="#ctx0" brushRef="#br0" timeOffset="70517">9759 3739 7533,'19'-19'1799,"-9"5"-1440,3 10 91,-8 12-180,8 7-360,2 9-405,0 4 1,1 1 44,6 2 331,1 9 1,1 0 0,-1-10-1,-5-4 1,-1 1 0</inkml:trace>
  <inkml:trace contextRef="#ctx0" brushRef="#br0" timeOffset="70897">10756 4288 7533,'-10'5'449,"1"8"451,0-3 449,-9 21-989,3 7-135,3-12 0,1 0-3502,-4 22 2662,2-3 813,4 0 1,0 1-109,3-19 0,1 1-45,-2 17 0,0 2 135,3-12 0,0 0-1164,1 1 1,1 1 983,-1 2 0,1 0-135,-1-3 0,2-1 21,0-5 1,2-1-247,0 2 0,2 0 135,1 4 0,1 0-450,1-1 1,3-2 179,2-6 1,0-1-406,5 13 900,10-12 0,-11-7 0,8 0 0</inkml:trace>
  <inkml:trace contextRef="#ctx0" brushRef="#br0" timeOffset="71429">10960 4893 7533,'8'-36'419,"-1"1"1,-2 1 0,3 9-3697,10 19 2423,-7 2 3252,19 8-1588,-9 2-361,3 3-179,-3 0 949,-6 1-769,16-1-540,-1 0 270,7-4 2762,-6-1-3571,-7 1 179,-5 4 180,-10 5-90,-13 13 180,-10 6 1,-10 10 179,8-20 0,0 0 45,0 0 0,-1 1 89,-1-1 1,-1 0 45,-10 11-90,2-3-90,5-4-450,3-1 1,1 2 359,0 11 90,2-11 0,7-3 360,30-2 89,-4-13-89,24-2-720,-13-16 90,13 2-179,-7-12 179,-1 12-1619,6-6 1889,-14 6 0,7-3 0,-9 0 0</inkml:trace>
  <inkml:trace contextRef="#ctx0" brushRef="#br0" timeOffset="71672">11509 5135 7533,'5'0'359,"3"4"541,-7 1-450,3 0 629,1 12-539,-4-2 89,3 13-269,-4 0 0,0 4-180,0 1-990,4 0 451,-3-1-1171,3-16 811,-4-4 269,0-12 270,4 0-899,1-8 1079,9-15 0,-4-7 0,4-11 0</inkml:trace>
  <inkml:trace contextRef="#ctx0" brushRef="#br0" timeOffset="71846">11648 5153 7533,'11'-10'3276,"1"2"-1875,-7 16-951,5-2-270,-1 8 0,0 3-810,1-1 450,-1 2 180,0 0-1079,-4-8-1170,12 12 990,-6-15 1259,16-3 0,-7-18 0,3-10 0</inkml:trace>
  <inkml:trace contextRef="#ctx0" brushRef="#br0" timeOffset="72084">12011 4790 7533,'19'-15'719,"0"-2"271,-5 16-181,4-3 271,-4 4-1,5 4 1440,12 14-720,-9-1-1530,-4 8 1,-1 1 270,-2-1 89,-1 9 1,-2 4-450,-3-2 0,-2 0-180,0 1 0,0 1-1260,-1 1 1,-4-1 1439,-3-8 0,-2-2 90,-2 12-270,-11-1 0,-8 7 0,1-7 0,6-15 0,-1-1 0,-8 11 0,-1 0 0,1 0 0</inkml:trace>
  <inkml:trace contextRef="#ctx0" brushRef="#br0" timeOffset="75987">3889 6065 7533,'-4'40'1709,"3"-5"-1485,-2-4 1,1 0-225,2 2 180,0 15 0,0-8-1754,0 1 1214,0 5 287,0-14 73,0-9-629,5 12-451,4-8 1171,1 5 1,8-23-1,-4-10 1</inkml:trace>
  <inkml:trace contextRef="#ctx0" brushRef="#br0" timeOffset="76180">4252 6065 7533,'4'-24'2428,"1"10"-1708,0 18-90,-1 28-361,0 16-329,-1-13 0,0 4 0,1-2-750,1-3 1,0 0 340,0 11 1,0 5 0,-1-7 0,1 4 0,-3-10 0,0 0 0</inkml:trace>
  <inkml:trace contextRef="#ctx0" brushRef="#br0" timeOffset="76546">3685 6428 7533,'-21'13'2069,"4"6"-1350,26 13-719,9 2 0,7-1-930,7-6 930,-4-4 90,16 4 0,-8-2-135,-1-2 0,0-2-45,4-3 45,-11-1 0,1 0 45,16 2 352,-9-4-218,-4-3 1,1-2 225,9 1-180,-14-6 0,-1-1-270,6 0 360,6-16-270,-13-4-45,-4-5 0,0-2 45,8-5-45,-6-5 0,1-3-1222,-5 11 1,-1 0 1041,1-4 0,-1 0 432,-4 6 0,1 2-207,6-6 0,-6 11 0,1-1 0</inkml:trace>
  <inkml:trace contextRef="#ctx0" brushRef="#br0" timeOffset="77515">2363 7395 7533,'0'20'-495,"2"9"0,0 1 945,-1-2-315,2 7 0,-2 7 224,-3 6 1,-4 2-1453,-1-7 1,-1 1 0,0 0 908,2-3 1,-1-2-1,-2 1 154,-5 10 0,-3 1 0,-3-6 87,-10-4 0,-1-5-57,4 2 0,-2-4 0,-3-12 0,1-10 0,-1-18 0</inkml:trace>
  <inkml:trace contextRef="#ctx0" brushRef="#br0" timeOffset="77783">2326 7544 7533,'9'-20'1979,"17"-6"-1080,0 32-449,15 26-360,-25-10 0,-3 3 0,-1 7 0,-1 0-90,2 10 45,2-3 0,0-1-45,4 1-207,-4-1 1,1-2-244,5-4-360,-7-5 1,0 0-181,12 7 339,-6-9 0,0-3 0,-4-11 0,6-3 0</inkml:trace>
  <inkml:trace contextRef="#ctx0" brushRef="#br0" timeOffset="78002">2921 7376 7533,'-10'-41'2698,"2"12"-2068,4 43-540,-2 1 180,-3 12-91,-4 9 1,1 3 0,1 3-671,2-4 0,1 1 461,1-2 0,-1 2 0,2-2-240,0 7 0,2 1-300,1-8 0,0 2 1,0-1-601,0 14 1,1-2 1169,-1-10 0,2-3 0,5 14 0,1-42 0</inkml:trace>
  <inkml:trace contextRef="#ctx0" brushRef="#br0" timeOffset="78332">3350 7469 0,'-18'0'330,"11"0"1649,-22 17-1619,21-9 90,-22 35-450,18-25 1227,-5 30-1047,7-10 596,7 2 0,1 5-506,-2-1 0,0 1-315,3-2 0,1 0 90,-4 11 0,-1-4 1989,4-5-2184,-1-10 0,0 5 0,2-3-929,7-2 0,3-2-361,5 11 1,3-4 1439,14 1 0,11-24 0,-19-17 0</inkml:trace>
  <inkml:trace contextRef="#ctx0" brushRef="#br0" timeOffset="79519">3508 8065 7533,'-9'14'899,"3"0"1,2-5-720,4 0-1,0-4 361,17-5-180,-1-13-180,25-7-90,-18 0 0,0-4 45,10-6 0,-1-1-340,-8 8 1,-2-2 204,6-9 0,-4 0 0,-5 3-90,-8 4 0,-3 0 0,1 1 1,-4-8 89,-5 23-270,-5-2 0,-4 8 0,-5 13 90,3 3 0,-1 37 270,11 1-90,-2-15 0,2 3 135,6 4 0,2-1-45,-4 12 45,9-9 0,1-4 543,-6-14-633,9 5 0,2-5-45,-4-17 0,12 9 90,-9-25-3367,7-27 2892,1 6-974,-7-9 0,-1-2 1179,0 5-714,2-7 1,0-2 803,-6 5-507,3-6 0,-2-1 417,-7 6 680,-3 11 1,0 1-681,-4-3 180,0 14 0,-8-9 0,5 20 1421,-9-2-1331,11 8 2259,-7 8-2349,7-2 359,-3 16-179,4-6 3096,0 15-2506,3 19 1,2 3-727,-3-5 45,3-11 1,2 6 0,-3-10-179,-1-11 178,9 5 1,-7-10 0,17-2 90,-2-5-1349,17-14-2108,-17-3 374,6-11 2335,-15 9 1,6-4 0,-2-2 0</inkml:trace>
  <inkml:trace contextRef="#ctx0" brushRef="#br0" timeOffset="81016">4540 7851 7533,'-9'5'270,"4"3"-450,1-3-90,4 5 989,-4 3 271,3 10-720,-4-2-90,5 6-1,0-1 1,0-9-90,0 29 0,0-26-90,0 32 0,0-35-539,5 9 539,-4-21-270,3 4-360,-4-8 0,4-6 271,-3-9-361,7-14 360,-7 3-359,3-18 719,-4 20 0,0-8 90,0 9 449,0-1-269,0 6 989,4-8-1079,-3 19 360,8-7 90,-4 8-91,4 0 1,1 5-450,-1 0-90,-4 0 270,3 5-90,-3 0 0,9 12 269,-4 7-359,0-3 0,-2 5 0,-7-16 0,7 3-180,-7-3 90,12 7-2698,5 7 449,3-3 2249,-2-4 0,-3-9 0,-6-2 0</inkml:trace>
  <inkml:trace contextRef="#ctx0" brushRef="#br0" timeOffset="81423">4829 8093 8522,'9'0'2249,"5"0"-2069,-4 0-90,3 0 539,13-4-629,-12 3 360,24-8-900,-26 8-1169,23-7-1169,-6 7 2878,-4-7 0,1 2 0,-16-3 0</inkml:trace>
  <inkml:trace contextRef="#ctx0" brushRef="#br0" timeOffset="81630">5173 7870 8342,'0'5'720,"0"3"269,0 14-854,4 13 0,1 5-720,-2-13 1,0 0 584,3 16 0,1-4 0,3-11 0,-1-5 0</inkml:trace>
  <inkml:trace contextRef="#ctx0" brushRef="#br0" timeOffset="81933">5554 8037 7533,'-14'32'1439,"4"-7"-899,2 2-361,7-13 91,-7 4-90,7-4-90,-3 1-360,0 15 180,2-13-1169,-2 31 1079,4-26 0,0 9 180,0-21 0,4-2 0,2-3 0</inkml:trace>
  <inkml:trace contextRef="#ctx0" brushRef="#br0" timeOffset="83016">6010 7302 7533,'-9'-4'0,"0"3"-270,4-7 180,0 7 0,1-4 989,3 1 91,-3 3-720,0-3 269,3 4 91,-3 13-360,4-6 90,4 27-180,-3-12-1,7 14 91,-3 8-90,0-18 0,0 1-551,-1 8 1,1 0 325,0-3 0,-1-2 135,1-2 0,0-1-45,0 4 0,-1 0 44,1 11 1,-1-14 0,0 2-210,2 4 0,2 2 1,0-2-16,5-1 0,0 0 90,0 14 0,3-4 45,14-14 90,-19-38 180,7-5-1,0-22-89,-3 1-671,0-6 0,1-5 536,-3 4 0,-1-1-165,-2 5 0,-1-2 0,0 1 30,0-5 0,0-2-390,-1 4 0,0-4 1,-2 4-106,0-1 1,0 0-455,-2 8 0,1-2 0,-1 4 769,-2 2 0,0 4-179,2-5 179,-3 8-990,8 1 991,-8 13 269,7 2-385,-7 8 0,7 0 0,-3 0 0</inkml:trace>
  <inkml:trace contextRef="#ctx0" brushRef="#br0" timeOffset="83664">6522 7804 7533,'-9'0'-180,"4"9"360,1 1-180,0 9 0,3-1 989,-4 5-449,5 1-270,-4-1 449,3 13-449,-3-15 0,4 14 90,0 2-270,0-6-90,0 5 359,0-5-89,0-11-629,0 7 269,0-8-360,0-5 90,0-4-180,0-6-1079,0-4 810,0-21 89,0-1 360,4-23 180,-3 15 45,1 2 1,0 0 134,3-9 269,0-14-179,4 19-90,-4 14 1260,8-4-451,-3 7-269,4-8-90,4 4 89,-3 5-179,3 4 90,-3 2-540,-6 7 90,-1-3 360,-3 8-180,1 1 269,-2 9-359,-4-4 90,0 3 270,0 17-270,0-11 0,1 14 0,2 2-90,2 0-90,-3-6 0,1 0-540,5 20-989,2-9 1349,0-2-1079,4-12 179,-5-16 260,0-5 1,4-1 0,1-4 0</inkml:trace>
  <inkml:trace contextRef="#ctx0" brushRef="#br0" timeOffset="83889">6801 8083 7533,'-11'0'1709,"3"0"-900,12 0-449,6 0 180,4 0-180,13 5-91,-2 0-359,7 8 0,-8-7 90,-6 3-719,4-5 359,-11-3 180,7 3 180,0-8 0,-7-10 0,6-5 0</inkml:trace>
  <inkml:trace contextRef="#ctx0" brushRef="#br0" timeOffset="84101">7108 7916 7533,'-5'4'2608,"-3"1"-2158,7 5 1079,-4 32-1079,5-20-315,2 19 0,1 2-495,2-6-225,1 2 1,1 0-1575,3-7 2159,4-1 0,-9-27 0,-1-9 0</inkml:trace>
  <inkml:trace contextRef="#ctx0" brushRef="#br0" timeOffset="84567">7434 7339 7892,'9'4'1979,"-4"2"-1079,8 11 179,-7 7-269,12 13 179,-4 6-179,0 7-361,-4-24 1,-2 0-90,-2 13 0,7 5 89,-9-17 1,1-1-270,5 14-1819,-5-12 1,0 0 1703,-1 4 115,0 2 0,-3-1-180,1-8 0,0 2-45,-1 1 0,-2 2-241,-1 9 1,0 2-30,0 0 1,-1 1-406,-3-4 0,-3 1 1,2-3 314,1 0 0,0-2 90,-5 10 1,0-5 44,-3-7 270,4-4 0,-12 4 0,3 1 0</inkml:trace>
  <inkml:trace contextRef="#ctx0" brushRef="#br0" timeOffset="97127">4624 9144 7533,'-1'4'-720,"2"1"630,4 0 1170,4 16-451,-8-4-359,7 10 450,-3 13-630,4-13 89,1 21-2297,-5-18 2298,-1 2-617,-4 7 347,0-12-1549,0 9 1,0 1 480,0 0 112,-1-8 0,2-2 776,3-4 662,-3-9-392,7 4 0,-2-12 0,3 2 0</inkml:trace>
  <inkml:trace contextRef="#ctx0" brushRef="#br0" timeOffset="97388">5090 9069 7533,'0'-9'0,"4"0"2428,-3 62-1978,7-18-405,-7 1 0,-1 4 45,4-4 0,0-3-1838,1 3 1793,-2-11 0,0 2-675,5 21 541,-7-19-874,1 1 1,0 0 962,-2-3 0,0 12 0,0-15 0</inkml:trace>
  <inkml:trace contextRef="#ctx0" brushRef="#br0" timeOffset="97749">4503 9562 7533,'-11'0'-630,"-1"0"990,16 8-360,-4-2 1169,13 24-899,-2-12-180,4 3 0,1 1 180,13 8-90,0 3 269,11 2-742,-19-18 653,23 9-355,-23-16-50,10-4 0,3-3 135,13 2-135,-7-8 0,2-3 90,3-6 0,-3-3-301,-15 7 1,0-2 300,5-7 0,0-4-728,-7-4 1,0-3-1,-2 3 503,13-13 150,-8 7 0,5-5 0,-6 6-2928,4-5 2778,3 1-1169,-17 8 1349,-4 13 0,-7 2 0,7-2 0</inkml:trace>
  <inkml:trace contextRef="#ctx0" brushRef="#br0" timeOffset="98749">2521 10836 7982,'22'-8'540,"-10"2"-180,26-20-90,-16 9 90,14-14-2362,-12 12 2092,-5 0 735,-2 6-825,10-9-90,-9 10 431,4-6-521,-14 10 180,-7 7 0,3-3-180,0 12 90,-3 10 90,3 11 0,0 17-279,-3-11 459,4 9-180,-1 6-248,-2-20 1,1 2 337,-1 8 0,1 0 0,1-6 0,0-1 0,-3-4 0,-1 1-45,4 4 0,1 2 0,-3 0 0,1 1-45,1 12 0,1 1-45,0-5 0,-1-1-135,1-8 0,0-2 0,0 16-90,-1-22-359,0-6 269,-3-12-899,8 0 1259,-4-23 0,0-3 0,-1-16 0</inkml:trace>
  <inkml:trace contextRef="#ctx0" brushRef="#br0" timeOffset="99030">2949 10855 7533,'14'-47'809,"0"-3"-449,1 15-270,-2 4-90,1 17 0,0 5 450,9 4-270,1 5 449,4 13-179,-1 7 0,-3 12-1,-1 1-269,-13-4 270,-1 18 0,-9-11-495,-4-9 0,-1 1 225,-5 19-450,-4-13-630,-12 9-535,9-25 1255,-6 12-2406,-15-12 2316,18-6-450,-15 0 720,14-12 0,9-8 0,-5-2 0</inkml:trace>
  <inkml:trace contextRef="#ctx0" brushRef="#br0" timeOffset="99415">3685 10464 7533,'-26'21'3276,"12"-8"-2415,-16 26-591,20-5-90,-3 16-90,7-9-2166,2 3 2076,4-16-588,0 0 768,0 4 0,0 17-45,2-4 0,0 1-90,-1-14 0,-1-2-356,4 12 1,1-2 400,4 5 1352,1-9-1622,3-3 1,4 0-1171,9-7 1,3-3 1349,-5 0 0,0-2 0,6-4 0,-2-4 0,-1-4 0</inkml:trace>
  <inkml:trace contextRef="#ctx0" brushRef="#br0" timeOffset="101030">2298 2958 7623,'0'9'629,"0"1"-449,0 3 270,4 14-270,1 7-45,-3-3 0,1 1 45,5 10-135,-7-1 0,-1 0-135,5 11-405,-5-6 0,0 2 225,0-17 0,0-1-270,-1 1 1,2-3-450,3-1 989,-3-18 0,7-9 0,-3-5 0</inkml:trace>
  <inkml:trace contextRef="#ctx0" brushRef="#br0" timeOffset="101298">2372 3051 7533,'19'-27'-450,"0"-1"0,-5 3 0,0 3 1170,16 3-180,-9 0-1,7 9 1,-1-2-450,-12 11 450,19 1-360,-16 9 90,9 18-91,-18 15-269,-5-1 90,-11-10 0,-2-1-89,1-3-91,-18 17-450,7-16 360,-5 1-719,-12 7 719,10-15-360,-1-4 180,10-13 450,-2-8 0,0-1 0,-4-4 0</inkml:trace>
  <inkml:trace contextRef="#ctx0" brushRef="#br0" timeOffset="101565">2996 2707 7533,'-20'13'1349,"3"-2"-629,-9 31-361,8 3-44,3 1 0,3 4-360,8-8 0,3-1 45,-2-2 0,3-2-180,5-6 0,2-1-1034,2-5 0,1 0 899,6 5 0,1-2-1324,0-3 1,0-1 1543,3-1 0,1-3 0,8-4 0,3 1 0</inkml:trace>
  <inkml:trace contextRef="#ctx0" brushRef="#br0" timeOffset="101999">3210 2884 7533,'-10'-10'2158,"5"1"-1708,48-4-630,-12 6 135,0 8 0,0 2-45,-6 5 180,-3 13-180,-17-6-179,3 12-91,-15 2 270,-4 4 90,-8-5-90,-12-1 0,10-12 90,-2 3 0,-3-1 90,14-5 0,-6 5 90,31-8-630,32-3 135,-16-6 0,2 0-405,7-3 1,-1 0-101,6-2 1,-9-3 0,-19 3 0</inkml:trace>
  <inkml:trace contextRef="#ctx0" brushRef="#br0" timeOffset="102480">3647 2995 6903,'0'14'1619,"0"-4"-629,5 20-721,-4 0-3546,7 8 1673,-7-14 2374,7-3-1400,-7-19 270,3 10-359,1-11-540,0-9 1259,4 1-270,-4-28 270,3 18 0,-2-18 809,7 11-629,-7 9 3096,14-2-1271,-13 16-1645,15-3-180,-12 4 269,4 16-449,-9-3 0,-1 14-809,0-9 89,-3-3 361,8-6-901,0-5 900,1-4 360,4 0 0,-1 0 0,2 0 0</inkml:trace>
  <inkml:trace contextRef="#ctx0" brushRef="#br0" timeOffset="102835">4000 3051 7982,'20'0'990,"6"0"-1170,-15 0 180,15 0-90,-10 0 0,6-4-989,-7 3 1079,2-7 0,-6 2 0,2-3 0</inkml:trace>
  <inkml:trace contextRef="#ctx0" brushRef="#br0" timeOffset="103035">4270 2911 7533,'-4'14'1169,"3"0"-359,-3 13-631,4-10 1,-4 5 0,3-5-360,-3 11 180,4-2-989,4 9 989,1-15 0,4-2 0,1-4 0</inkml:trace>
  <inkml:trace contextRef="#ctx0" brushRef="#br0" timeOffset="103492">4717 2530 6993,'0'26'2968,"0"4"-2338,0 10 0,0 4-541,0-13 1,0 2-1363,-1 16 0,-2 0 1273,1-21 0,-1-2 135,1 3 0,-1 0 45,-1-2 0,-1 0-540,0 19-90,1-5 1,-1 0 449,2-12 1,1-1-406,-1 9 0,2 0-270,0-5 1,2-1-46,3 9-78,5 0 798,-3-25 0,11-11 0,-7-9 0</inkml:trace>
  <inkml:trace contextRef="#ctx0" brushRef="#br0" timeOffset="103867">4922 2716 6543,'9'5'90,"1"4"270,3-8 90,-3 7-180,4-3 539,3 8 630,20 23-1079,-14-13 90,4 5 0,-3 0-271,-10-5 1,16 8-180,-12-5 90,-2-14-180,5 14-539,-6-7 89,3 4 180,0 1 180,-3-5-2338,7-10 2518,-7-5 0,4-8 0,-6-1 0</inkml:trace>
  <inkml:trace contextRef="#ctx0" brushRef="#br0" timeOffset="104080">5387 2707 7533,'-15'0'539,"2"4"-449,3-3 450,-7 11 90,-3 3-181,-12 9-269,8-1-713,-11 8 623,14-10 180,-10 18-630,16-13-135,0 0 1,0 1-316,-2 13 810,7-14 0,2-1 0,-1 4 0,9-8 0</inkml:trace>
  <inkml:trace contextRef="#ctx0" brushRef="#br0" timeOffset="104369">5591 3014 7533,'-5'0'899,"1"0"-629,0 8 719,-5 7-539,-2 12-90,2 15-720,5-15 90,4 7-629,0-24 899,4 8 0,1-12 0,5 2 0</inkml:trace>
  <inkml:trace contextRef="#ctx0" brushRef="#br0" timeOffset="104684">5927 3116 7892,'5'0'1080,"-1"-4"-630,0 3-990,5-7 450,2 7 90,-2-4-540,3 1 540,-5 3 0,6-7 0,-4 3 0</inkml:trace>
  <inkml:trace contextRef="#ctx0" brushRef="#br0" timeOffset="104833">6113 3116 7533,'9'9'-990,"0"-3"451,1-2 539,-1-4 0,-4 0 0,8 0 0,-3 0 0</inkml:trace>
  <inkml:trace contextRef="#ctx0" brushRef="#br0" timeOffset="106335">6476 2660 7533,'4'-5'-90,"1"1"360,4 12 179,1-1 91,7 14 180,3 3-91,12 13-449,-7-11 90,2 4 0,-9-11-450,5 4 360,-3 5-270,-6-4-360,3 15 180,-11-16 180,3 12-90,-1-16-449,-7-1-271,7 5 271,-3-7 179,0 1 450,4-12 0,-4-1 0,4-4 0</inkml:trace>
  <inkml:trace contextRef="#ctx0" brushRef="#br0" timeOffset="106564">6866 2707 7533,'-5'-15'719,"-12"6"271,2 17-630,-5 0-91,0 13 1,2 4-90,4 0-270,-7 6 0,-1 3 0,7-7 0,2-1 90,0-2 0,0 1-720,-6 9 1,4-3-450,8-3 629,-10 7 540,16-17 0,-3-8 0,4 4 0</inkml:trace>
  <inkml:trace contextRef="#ctx0" brushRef="#br0" timeOffset="106836">7043 2958 7533,'-5'0'180,"-8"12"719,3 8-359,-9 21-1,5 3-359,0-6-3457,9 1 2663,1-22 614,4 5 499,0-9-768,0-7-1620,4 2 1889,10-20 0,-3-3 0,7-13 0</inkml:trace>
  <inkml:trace contextRef="#ctx0" brushRef="#br0" timeOffset="107030">7080 3023 7533,'5'-20'1799,"4"7"-1799,-8 9 0,3 4 180,-4 4-1,0-3 451,4 20-450,-3-13-270,7 22 90,-7-19-90,3 11-90,-4-12-359,0 16-811,4-9 811,-3 1-1,8-5-270,-8-12 810,3 3 0,0-4 0,1 0 0</inkml:trace>
  <inkml:trace contextRef="#ctx0" brushRef="#br0" timeOffset="107297">7294 3097 7533,'9'-9'359,"-3"4"91,6-3-90,-10 7 270,15-8-271,-11 8 1,11-3-450,-2 4 270,-1 0 180,4 0 90,-8 0-90,8 0-450,-8 0-90,4 0 180,-5-4 0,-4 3 0,4-11 0,-4 1 0</inkml:trace>
  <inkml:trace contextRef="#ctx0" brushRef="#br0" timeOffset="107530">7536 2902 7533,'5'0'180,"-1"0"1079,-4 8-540,0 3 91,5 16-540,-4-11 180,3 22-91,-4-16-539,0 10 180,0-13 90,0-6 0,0 1-539,0-4 179,0 12-3007,0-11 2082,0 7 386,4-5 629,-3-3-989,3 0 539,-4-2 630,0-7 0,4 7 0,1-3 0</inkml:trace>
  <inkml:trace contextRef="#ctx0" brushRef="#br0" timeOffset="107930">7871 2698 0,'9'-14'420,"-7"8"2856,10-2-1638,0 28 0,-2 9-1251,-1-8 542,4 13 1,-1 4-121,-7 9 85,0-10-804,0-7 0,-1 0 270,-3 5-180,3 7 2641,-4-5-2641,-4 3-180,-2-9 0,-2 2-945,-3 4 1,-2-1 809,4-2 0,-2 0-1504,-8 4 1,-1-3 1537,3-2 1,0-10 0,-1-2 0,-6 2 0</inkml:trace>
  <inkml:trace contextRef="#ctx0" brushRef="#br0" timeOffset="111015">4028 10715 7533,'-14'0'539,"5"0"91,4 0-180,5-4-180,5 3-90,0-3-1,4 4-179,0 0-90,13 0 180,-1 4-45,4 1 0,2-1 315,23 3-1453,-26 15 1,0 11 0,-3-6-282,11 0 1419,-15 18 0,-14 3-90,-22-21 0,-5-4 135,-2 15-45,1-13 0,2-1-135,13-2 180,2-7 719,20 2-269,-1-10-270,12 1-90,4-8-810,-6 0 90,10 0 2493,1 0-1953,-6 0 0,5-4 0,-13-1 0</inkml:trace>
  <inkml:trace contextRef="#ctx0" brushRef="#br0" timeOffset="111485">4661 10939 7533,'-4'5'-450,"3"3"900,-3-3-91,4 4-89,0 1 630,0 3-360,0 2 179,0 16-719,0-10 0,0 10 360,0-8-450,0-3 270,0 11-540,0-2 0,0-9 180,0 1-809,0-20 539,0 3-629,4-12 359,1-11 1,5-5 719,-1-13 179,0 10 1,0 1 1709,-2-4-1079,5-9-1,-8 35-89,6 4-900,-4 0 270,6 4-90,-7-3 90,1 8 0,2-4 180,-3 8-180,0-2 90,4 6 0,-8-2-450,7-1 0,-7 4-810,7-8 451,-3 3 269,0-7 360,16 2 0,-13-7 0,14 3 0</inkml:trace>
  <inkml:trace contextRef="#ctx0" brushRef="#br0" timeOffset="112035">5266 10529 7533,'0'15'1638,"0"24"0,0 5-1387,0-8-161,0 11 0,0 0 477,0-18-477,0 6 0,0 3 90,0 8-825,0-10 1,0 0 554,0 4-161,0-2 1,0 3-65,-1-5 0,2 1-1324,1 15 1,0-3 1547,-2-21 0,1-3-1479,3 9 760,0-29 1365,-3-1-555,7-4 0,-2-4 0,3-1 0</inkml:trace>
  <inkml:trace contextRef="#ctx0" brushRef="#br0" timeOffset="113449">5564 10725 7892,'-6'0'1620,"2"-5"-1441,4 4 181,8-3-90,-1 4 90,19 0-180,-14 4-180,14 2 180,-12-1 90,5 3-3547,0-7 3072,-1 7 115,5-2 0,-3 3-180,2 4 180,-7-2-90,-6 10 180,-5-5 0,-8 6 0,-5 5 0,-14 6 0,-2 2 0,-3-3 3276,6-10-3160,3-3-296,4-5 90,2 4 90,8-12-90,1 2 90,4-3 0,0-4 0,0 3 0,8 0 540,2-3 90,17 3-361,-6-4 91,14 0-360,-6 0 180,0 0-1819,1 0 1,0 0-32,-3 0 1670,2-1 0,-2-2 0,-12-2 0,3-5 0</inkml:trace>
  <inkml:trace contextRef="#ctx0" brushRef="#br0" timeOffset="114414">6150 10985 7533,'-5'0'-720,"1"0"810,0-4-90,3 3 360,-4-3 90,5 4-1,0 0 901,0 12-811,0 0-359,0 6 180,0 4-270,5-7 90,-4 12 0,3-7 90,-4 3-720,4 12 270,-3-17-810,3 8 721,-4-22-811,4-4 810,-3-8-359,7 2-91,-2-16 270,3-2 1,0-5 539,1-3-90,-1 4 359,-4 5-179,3 4 810,-3 6-361,5 3 91,-1 5-450,0 1 0,1 4 359,-1 8-269,0 3-180,-3 3-90,2 0 0,-7 3 180,7-1-270,-7 6-90,7-3-90,-7 0-90,8-5-1259,-4-1 1529,4-3 0,0-5 0,1-1 0</inkml:trace>
  <inkml:trace contextRef="#ctx0" brushRef="#br0" timeOffset="114650">6439 11069 9332,'9'0'1979,"0"0"-1710,5 0-179,-4 0 90,3 0-270,1 0 90,0 0-629,9 0-451,1 0 720,-4 0-1349,1 0 1709,-15 0 0,11-4 0,-7-2 0</inkml:trace>
  <inkml:trace contextRef="#ctx0" brushRef="#br0" timeOffset="115265">6801 10883 7353,'0'5'3276,"0"20"-2774,0 9-322,0 2-180,4 7 89,1-6 1,0-15-3367,-1 17 1853,-4-28 2014,5 11-680,-4-16-1169,3 10 89,0-14 91,-3 11 809,3-12 3032,0 3-2762,-3-4 0,3-4 0,-4-1 0</inkml:trace>
  <inkml:trace contextRef="#ctx0" brushRef="#br0" timeOffset="115864">7192 10390 7533,'5'-5'989,"-1"0"1,-4 5-271,4 9 1,1 1-450,5 9 89,-5-5 181,7 12 90,-1-1-1,7 12-269,-3 0 0,2 0-270,-6 1-2692,2-5 2602,-4-5-86,-2 2 0,0 4 86,-2-8 0,0 1 45,2 9 0,0-1-45,-4-9 0,-1 0-45,0 12 0,0-1 135,-2 6 0,-1 8 0,-2 1-450,-6-5-395,0-6 0,-1-1-1224,-6 1 1124,3-14 1,1-2 1554,0-9-700,-10 6 0,4-9 0,-6 2 0</inkml:trace>
  <inkml:trace contextRef="#ctx0" brushRef="#br0" timeOffset="119663">7788 10827 7083,'9'0'180,"4"0"-360,-2-4 540,2 3-90,5-8 359,1 4-449,9 0-1169,17-3 539,-21 11 450,14-6 0,-28 15 0,4-1 0</inkml:trace>
  <inkml:trace contextRef="#ctx0" brushRef="#br0" timeOffset="119846">7834 11134 7533,'-14'9'1979,"13"-4"-1889,11-9-1,10-2-89,2-3 180,26-8-180,-18 14 0,-2-5 0,1 0 0,4 2 0</inkml:trace>
  <inkml:trace contextRef="#ctx0" brushRef="#br0" timeOffset="120282">8671 10604 7533,'-10'-4'-1260,"1"2"1170,9-2 990,0 4 1169,0 17-1799,0-9 179,0 18 91,0-3-180,5 6-1016,-12 7 1,-8 16-1,-3 7 1,0-2 0,6-13-984,6-7 1,-1-1 1477,-5 8 1,-4 14-1,-1 0 1,0-12 0,4-24-1,4-27 1,-5 0-1</inkml:trace>
  <inkml:trace contextRef="#ctx0" brushRef="#br0" timeOffset="120514">8680 10715 7533,'10'-15'3148,"-1"2"-2069,0 13-359,1 9-360,-1-3-180,0 11 539,9 19-269,1 0-270,-1 0 0,1 3-640,-5-9 1,2 0 414,4 7 0,0 0-450,-6-9 1,1-1 44,3-3 0,0-1-1079,11 14 90,3-13 1439,-8-7 0,-1-16 0,-5-2 0</inkml:trace>
  <inkml:trace contextRef="#ctx0" brushRef="#br0" timeOffset="120747">9071 10594 7533,'17'-25'2069,"-9"12"-91,18 48-1393,-21-9 0,-4 2-585,4-1 0,-1 1 314,-6 13 1,-1-1-405,2 0-102,-4-2 0,-2 2-258,4-12 0,0-2-1189,-2 1 1,0-1 993,-3 18-1918,7-4 2563,-3-13 0,0 13 0,-1-17 0</inkml:trace>
  <inkml:trace contextRef="#ctx0" brushRef="#br0" timeOffset="121065">9574 10548 7533,'4'-30'180,"-3"8"-360,3 18 270,-4 16 0,-4 4-3367,-1 8 2392,0-2 3346,-3 30-1561,3-17-1,-2 5 1,0 7-241,1-7 1,0 1 0,-1 0-436,-1 10 1,1 0-1070,2-4 1,0 1 0,1-5 844,2-11 0,0-2-225,1 7 0,2 0 3,5 0 0,1-2-273,-4-7 0,1 0 270,4 2 1,2-4 224,3-7 0,-3-1 0,4 1 0</inkml:trace>
  <inkml:trace contextRef="#ctx0" brushRef="#br0" timeOffset="122064">10225 10501 7533,'-19'39'584,"8"-12"1,0 2-315,-3 2 0,0 0-1834,-3 7 1,0 1 1653,3-4 0,0 0 30,-1-3 0,0 1 0,1-2-120,3 0 0,-1-2-45,-5 12 0,-1-1-210,6-10 1,1-2 164,-4 12-773,4-13 0,0 0-37,1 3-539,-8 5 1439,12-24 0,-6-11 0,6-15 0</inkml:trace>
  <inkml:trace contextRef="#ctx0" brushRef="#br0" timeOffset="122366">10225 10464 7533,'9'0'2069,"9"13"-1710,-7-2 360,3 22 1,-2 6-360,-6-13 0,-1 0-262,4 21 0,0 4 217,0-4 0,0-3-225,-6-13 0,1 1-120,4 4 0,2 2 0,-3-4 30,-4 7-360,6 0 0,2 0-269,0 3-577,0-10 0,1 0 1206,3 8 0,3-7 0,-9-27 0</inkml:trace>
  <inkml:trace contextRef="#ctx0" brushRef="#br0" timeOffset="122515">10206 10901 7533,'-25'-17'1169,"8"10"-180,13-6-449,4 13-180,0 0 270,16 0-271,17 8-449,-1-6-225,0 6 1,1 1-1325,-6-6 1,-1 0 1471,2 4 0,-1 0 0,22 2 0,-26 0 0</inkml:trace>
  <inkml:trace contextRef="#ctx0" brushRef="#br0" timeOffset="122749">10718 10901 7533,'-15'-10'2698,"7"-2"-3417,9 11 629,-1-4-540,-1 10 450,-4 0-640,5 4 1,5 4 0,0 2 0</inkml:trace>
  <inkml:trace contextRef="#ctx0" brushRef="#br0" timeOffset="124667">10914 10669 7892,'9'5'2069,"5"7"-719,17 15-631,0 12-539,-7-10 0,1 2-45,-3 1 0,-1 2-405,0 1 0,0 0 180,-2-4 0,-1 0-855,-4-5 1,0-1 764,13 19 90,-12-18-1799,15 13 1350,-18-27 539,14 5 0,-16-21 0,4-1 0</inkml:trace>
  <inkml:trace contextRef="#ctx0" brushRef="#br0" timeOffset="125563">10849 10715 7533,'-16'-9'899,"4"0"181,12-5-811,0 8 91,4-6-90,1 11 270,13-4-91,10 5-269,-3 0 0,11 0-90,-17 5 270,12 0 90,6 12-360,-10-5 90,12 9-270,-28-6 270,7-1 89,-5 8 1,-3 14 0,0 9-90,-9-7 0,-2 0-714,0 10 579,-5-8 0,-1-3-1574,1-8 1529,-2 1 0,-2 0-270,-4 1 0,-9 6 270,8-14 0,-3-14-90,1-4 180,9-5-180,-8 0 624,11 0-624,-1-5 270,2 4-180,4-3 479,28 0 1,21 4 0,-6 0-480,-5-1-303,7 0 1,9-1 0,-15 1 392,-22 1-1462,34 0 1372,-35 0 0,22-8 0,-28-3 0</inkml:trace>
  <inkml:trace contextRef="#ctx0" brushRef="#br0" timeOffset="126014">11481 11059 7533,'-4'6'1529,"3"-2"-360,-12-4 360,7 8-629,-7 6-540,7 6-900,2-1 900,4 2-180,0-5-90,0 7-540,4-5 180,2 9-3007,-1-10 1993,-1 0-156,0-13 271,-3-8 449,3-13 541,-4 0-271,4-18-90,6-6 0,4-8 361,1 10-269,-2 5 448,-4 23 3171,9-10-3171,-3 13 3276,8-4 0,-4 29-2003,-5-5-1003,0 19 0,-5-7-270,-4 0 450,8 2-1080,-3 11-2647,0-15 2032,3 8 885,-12-20-2917,15 11 2697,-4-8 0,6 4 0,-4-13 1</inkml:trace>
  <inkml:trace contextRef="#ctx0" brushRef="#br0" timeOffset="126885">11881 11050 7173,'5'5'989,"-1"-1"-269,1-4-360,-4 0 1079,7 5-450,-3-4-629,4 3-1709,9-4-360,-3 0 1079,4 0 630,15-13 0,-19 2 0,15-12 0</inkml:trace>
  <inkml:trace contextRef="#ctx0" brushRef="#br0" timeOffset="127080">12170 10883 7533,'5'0'1889,"3"0"-1170,-7 0 361,3 4 179,-8 9-270,3 19-719,-3-5-495,4 1 0,0 0-134,0 0-271,-1 6 0,2 1-2248,16 12 1239,-12-21 1,2-1 1227,16 6 0,-6-17 0,-2-5 0</inkml:trace>
  <inkml:trace contextRef="#ctx0" brushRef="#br0" timeOffset="128004">12783 11153 7533,'0'5'1349,"-4"-1"-1079,-1-4 539,0 0-89,-8 8-180,7 2-450,-11 13-90,10-3-180,-9 23 90,14-19-945,-4 10 1,0 0 1034,5-4 0,-7 15 0,3-28 0</inkml:trace>
  <inkml:trace contextRef="#ctx0" brushRef="#br0" timeOffset="128992">13323 10529 7199,'-9'4'810,"0"6"-2449,-12 24 1,3 16 1758,15-9 1,5 5 0,3 2 0,0-2-99,-3-4 1,0-2-1,3 0 1,3 1 141,7 6 1,5 2-1,3-4 1,1-10-255,10-4 0,2-13 90,-3-13 0,-5-6 922,-5-5-922,-4-20-90,-1 5-663,-3-11 753,-2 4 0,-7-1 0,-3-3 0,1 3 0,-2-3 0,-1-16 0,-2-4 1076,-6 4 1,-4 2-1257,-1 5 0,-5 0-45,-8-5 0,-5 4 90,-4 9 0,-2 2 135,6 1 0,0 4 90,-5 3 0,4 14 1529,5 33-1619,12 11 360,12-9 0,7 3 359,8 5 1,7 3 0,-3-5-540,6 11-1243,3 2 1,0 0 1422,-4-1-181,-2-12-69,-5-5 1,1-1 249,13 8-540,0-1 215,-6-12 1,2-2-306,-4-4 1,2 0-406,5 1 0,1 1-114,-2-3 1,1-1-2271,23 1 3059,-16-5 0,-4-9 0,-18-5 0</inkml:trace>
  <inkml:trace contextRef="#ctx0" brushRef="#br0" timeOffset="129286">13882 10380 7533,'26'-8'1638,"1"-1"0,10-2 1638,-3 38-1193,-18-6-1664,3 7 1,3 7 0,-3-1-1649,-2-2 1,-3 1 1228,4 7 0,1 5 0,-3 0-90,-5-8 0,-3-1 0,0 0-1276,0 16 1,-1-2 1365,0-2 0,-1-2-990,-2 0 1,-4 0-650,-2 3 1,-4 0 1500,-4 0 0,-2 1 1,0 0-1,-2-3 1,-4-13-1,0-1 1</inkml:trace>
  <inkml:trace contextRef="#ctx0" brushRef="#br0" timeOffset="132048">5731 12092 7533,'-21'0'629,"5"0"-629,16 0-180,0 12 90,0 12 180,4 6-1729,-2-4 1,1 1 1024,6 9 881,-3-3 1,-2 0 91,1 13-314,-3-20 0,0 2 180,2 17 0,0 1-938,3-4 0,1-1 713,1 8 0,1-3 0,0-12 0,-1-6 0,4-1 0</inkml:trace>
  <inkml:trace contextRef="#ctx0" brushRef="#br0" timeOffset="132283">6057 12036 7533,'-16'5'0,"4"4"0,12-4 1439,0 4-450,0 17-1799,0 1 1,0 5 179,0 12 1,0 3 629,0-1 0,0 1-246,0 2 0,0 0-114,0 0 0,0-3 360,0-13 0,0-2 0,-2 8 0,0-3 0,-3-4 0</inkml:trace>
  <inkml:trace contextRef="#ctx0" brushRef="#br0" timeOffset="132631">5517 12752 7533,'-13'11'3276,"7"1"-3674,34 10-771,4 12 1349,-7 9 179,2-1 1,-8-6-270,8-7 135,10-4 0,4-2-270,-15-8 0,2-2-75,6 1 0,5-1 0,-3-5 390,-4-4 0,-1-6 359,5-10 1,-2-7-315,-8-4 0,-4-4-908,-5-13 1,-3-3 772,-5 1 0,-1-1-1125,0-4 1,3-3 134,4 2 1,4-4 0,0 4 809,-2 5 0,1 1 0,-1 2 0,2-2 0,-2 8 0,5-3 0</inkml:trace>
  <inkml:trace contextRef="#ctx0" brushRef="#br0" timeOffset="150549">2782 14148 7533,'-5'-5'809,"0"0"990,5-3-1619,0 6 0,0-14 0,0 9 0,17-18 0,16-9-180,-1 8-270,7-4 90,-12 16-270,2 0 360,0 3-270,2-5 360,-15 14 0,1-11-359,1 4 539,-7-1-180,15 0 269,-10 15 91,-2 34-270,-8-3 0,-4 3-45,-1 3 0,-2 1-318,0 7 0,-2 3 213,1-12 0,-2 1 0,1 0-150,0 2 0,-1 0 0,1 1 90,-1 0 0,1 1 1,0-3-1078,1 10 1,0-7 927,2 0-811,0 5-359,9-22 1439,-7-1 0,6-30 0,-8-22 0</inkml:trace>
  <inkml:trace contextRef="#ctx0" brushRef="#br0" timeOffset="150915">3145 13897 7533,'12'-39'1619,"-9"16"-810,18 10-89,-7 17-270,10 6-360,-4 0 89,-3 3 1,5 9 0,-9-10 0,17 31-90,-23-25 0,9 26-90,-10-15 90,-1 4-270,-1 3 90,-4-15 90,0 17-90,-4-25 0,3 17 180,-8-19-270,-4 10-90,-19 3-179,1 1-361,-9 2-809,8-13 1169,15 0 1,-4-9-631,16-1 1080,0 0 0,5-3 0,5 3 0</inkml:trace>
  <inkml:trace contextRef="#ctx0" brushRef="#br0" timeOffset="151349">3749 13794 7533,'-9'-14'2069,"4"4"-1170,-7 6 0,-3 13-539,0 1 720,-7 29-361,8 6-584,2 5 0,1 2-135,5-21 0,1 0-60,0 7 0,0 3 0,2-4-30,3 11 90,2-6 0,0 0-180,2-12 0,2-2-151,0 1 1,2-1 61,7 9-991,11 1 361,-6-20-2378,8 9 1253,-6-14 1600,5-8 1,-6 4 0,6-4 0</inkml:trace>
  <inkml:trace contextRef="#ctx0" brushRef="#br0" timeOffset="153531">4038 13897 7443,'0'-6'1259,"4"-2"-1079,1 7 450,25 1-91,1 5-539,7 5 90,-7-1-1729,0-1 1,-2 1 664,-8 3 887,11-2 0,-6 2 87,-24-2-2375,6 20 2195,-8-13-20,-4 14-70,3-12 1827,-11 8-1827,1 6 1086,-3-3-1086,-12 5 360,14-19 3046,-14 1-3226,11-3 180,1-4-2890,-4 3 2980,8-3-522,0-5 342,6-1 450,8 0-180,2-3-1616,15 3 1526,-8-4 269,21 0-359,-18 0 499,24 0-3017,-6 4 1438,0-3 630,-3 4-539,-12-5 899,-5 0 0,4-5 0,-4 0 0</inkml:trace>
  <inkml:trace contextRef="#ctx0" brushRef="#br0" timeOffset="154048">4671 14157 7533,'-6'5'-180,"-2"-1"180,7 0 270,-3-3 179,4 12-179,0-7 180,0 12-180,0 0 180,0 10-540,0-3-3187,0 10 2392,0-14 1745,0 2-1310,0-2 270,0-9-720,0 13 631,0-17-631,0 8 720,0-15-449,0 3 539,0-12 0,8-15 90,-1-2 3276,6-7-1451,5-16-1466,-11 27-3571,9-17 3482,-15 33-64,4-3-26,-1 7-90,-3-8 360,15 8-270,-13-3 0,10 4 3096,-9 8-2112,1 3-979,0 7 85,-1-3-3123,-4 11 2853,0-14-90,5 30 90,0-19-989,0 13 449,3-17-1349,6 3 1889,1-11 0,4 2 0,-6-8 0</inkml:trace>
  <inkml:trace contextRef="#ctx0" brushRef="#br0" timeOffset="154982">5238 13524 7533,'-9'0'-450,"0"9"-90,4 1 450,1 5 810,4 2 539,0 14-899,0-4 134,-1 7 1,2 1-225,3 0-90,-4 10 0,1 0 0,3-4 0,-4-9 0,0 6 0,0-1-684,0 9 1,0 1 503,0-10 0,0 2 0,0 0-120,0 5 0,0 1 0,0-4 75,0-2 0,0-1 15,0-1 0,0 4 0,0-7 120,0 12-90,-1-10 0,2 1 193,3 10-283,-3-7-360,3-4-269,-4-22 449,4-10 270,-3-4-899,3 0-451,4-9 1350,-6 3 0,10-7 0,-6 3 0</inkml:trace>
  <inkml:trace contextRef="#ctx0" brushRef="#br0" timeOffset="159932">5694 14027 7533,'-5'0'-630,"1"0"1440,4 0-451,0 4 631,0-3-450,0 3-91,4 0 1,-3 1-90,11 9-360,-6-4 0,8 4 360,-1 3-450,-2-5 90,6 5 180,2 1-270,-4-3 90,7 4-180,-8 7 180,5-14-90,4 26-180,-4-12-180,4 7 0,-8-2-899,2-15 989,-6-3-809,-2-9 1169,-1-4 0,-3-4 0,5-1 0</inkml:trace>
  <inkml:trace contextRef="#ctx0" brushRef="#br0" timeOffset="160165">6066 13971 7533,'-19'4'809,"1"-3"361,0 12-901,3 1-179,-8 10-45,9 3 0,1 3 45,-3 5-225,0 1 0,2 1 45,-2 3-585,2 0 1,1 0 674,2 5 0,3 3 0,13-35 0</inkml:trace>
  <inkml:trace contextRef="#ctx0" brushRef="#br0" timeOffset="160369">6159 14250 7533,'-9'20'719,"0"-3"271,4-3-630,-4-4-1,8 8-89,-7-4-90,3 9-180,0-4 0,0 4 0,5-8-1169,0-2 989,9 1 180,5-8 0,2 2 0,1-8 0</inkml:trace>
  <inkml:trace contextRef="#ctx0" brushRef="#br0" timeOffset="161201">6550 14185 0,'-9'0'0,"0"0"2952,-1 0-1603,1 4-719,4-3-540,1 7 1049,4-7-1409,0 8 1219,0-8-1578,4 11 3905,1-10-3700,4 6-396,17-8 1,-8-4 0,13-1 0</inkml:trace>
  <inkml:trace contextRef="#ctx0" brushRef="#br0" timeOffset="161354">6754 14194 7533,'0'15'90,"0"-2"90,0-8-630,0-1 450,9-4 0,-3 0 0,7 0 0</inkml:trace>
  <inkml:trace contextRef="#ctx0" brushRef="#br0" timeOffset="161502">6959 14194 7533,'0'15'2069,"0"-6"-2789,0-1-180,0-3 900,4 1 0,6-6 0,4-6 0</inkml:trace>
  <inkml:trace contextRef="#ctx0" brushRef="#br0" timeOffset="162088">7192 13906 7533,'-5'0'1349,"0"0"-450,1 0-719,3 0-180,-3 0 90,4 4 270,0 1 90,0 4 269,4 5-179,1-4-270,5 4 0,-1-5 90,0 9-91,1-7-89,-1 6 90,4 5 90,10 20-360,-6-5-90,-2-6 0,0-1 90,0-3-360,-2-2 0,1 1-539,14 5 719,-7 7-493,1-16-47,-13-8 91,4-1-271,-2-3-449,10 8 449,-9-8 900,5 0 0,-7-6 0,-1-4 0</inkml:trace>
  <inkml:trace contextRef="#ctx0" brushRef="#br0" timeOffset="162366">7518 13934 7533,'-6'-5'-1170,"-2"1"2520,-5 12-991,6-2 541,-18 24-360,13-4-271,0-4 1,-3 5-90,-5 11 0,-3 6 0,1-4-450,3-1 0,0 1-452,-3 4 1,-3 3-1,7-7-177,3 8-91,7-16 361,12-15 629,1-12 0,9 4 0,0-4 0</inkml:trace>
  <inkml:trace contextRef="#ctx0" brushRef="#br0" timeOffset="162847">7592 14287 6813,'0'15'1169,"4"15"-809,-3-13 0,3 18 180,1-11-360,-4 4-900,7 4 270,-7-15-359,3-1-1,-4-20 630,4-5-269,-3-6 449,7-12 0,-6 11 0,6-10 0,-3 7 0,4 4 0,-4-3 1799,8-3-630,-7 8-989,3-8 90,0 15-360,-8 2 180,7 8 90,1 6-180,2-4 89,2 10 451,0 7-540,-6-5 0,5 8 0,-7-13-360,5 2 1,-1 3-1800,4 1 2159,-2-5 0,2-5 0,-4-4 0</inkml:trace>
  <inkml:trace contextRef="#ctx0" brushRef="#br0" timeOffset="163114">7946 14408 7533,'5'0'989,"3"0"1,-7 0-451,3 0-179,1 0 809,-4 0-539,7 0-540,-3 0 90,4 0-540,1 0 270,-1 0 180,0 0-360,1 0 270,7-4-90,-5 3-1349,5-3 180,1 0-90,-7 3 1349,15-8 0,-15 4 0,7-4 0</inkml:trace>
  <inkml:trace contextRef="#ctx0" brushRef="#br0" timeOffset="163509">8280 14204 7533,'5'0'1079,"-1"0"720,-4 4-720,0 1 1440,0 8-1799,5 10-630,-4-2-1,7 10 1,-3 9-269,4 9 89,-6-23 0,0 0-180,1 20 180,0-18-90,-3-10-630,3 0-2467,0-8 3062,-3 0 0,7-10 0,-2-6 0</inkml:trace>
  <inkml:trace contextRef="#ctx0" brushRef="#br0" timeOffset="164131">8494 13776 7533,'15'-20'3276,"2"7"-1695,-2 13-1311,-1 5 2338,8 12-2068,-11-5-180,7 5 539,-5 1 361,10 6-541,2 17-449,-1-10 360,-3 16-271,-11-21 1,-1-1-90,1 2 0,0 1-221,-1 4 0,0 0 311,5 19 0,-5-5-180,-4 1-180,-1-13 180,1-3-630,-4 0 450,3-9-450,-4 9 360,0-13-221,-4 5 131,3-4-180,-8 8-90,0-3 1,-1 4-1170,-8-4 719,8-6 270,-4-4-899,1-1 1170,2-2-2800,-6 6 3159,2-2 0,-3-1 0,-1 0 0</inkml:trace>
  <inkml:trace contextRef="#ctx0" brushRef="#br0" timeOffset="169719">9230 14278 7803,'12'-22'899,"-5"10"-809,11-14 90,-9 16 0,5-8 270,0-1-91,5-4-179,-1 3 180,1-6-180,-5 19-90,8-14 180,-10 19-360,9-10 90,-10 11 180,10-3-360,-9 4 0,14 8 90,-15 2-180,19 21 270,-18-9 0,14 9 270,-7 0-90,0-9 0,13 17 90,-3-14-226,-9-7 1,1 0 45,4 3 0,9 0 0,-18-15 180,2-2 90,0-4-270,-8-4 90,16-6 90,-14 0-180,14-4 0,-7-3-3367,1 6 3072,-2-7 25,4 0-90,-3 3 90,1-4 90,2 2 90,-12 6-900,17-14 1,1 0 719,-8 10 135,4-7 0,-2 3-225,-14 15-89,-2-1 179,3-5 2132,4-3-1952,-6 3 0,5-4 0,-7 5 0</inkml:trace>
  <inkml:trace contextRef="#ctx0" brushRef="#br0" timeOffset="171935">9453 14213 7533,'-5'-11'-900,"1"-1"810,0 7 90,-2 0 0,1 1 90,1 4-90,4 0 0,13 0 1529,-6 0 90,31 8-1709,-15-2 90,25 12 90,-5-8-45,-16-5 0,2-1 90,-1-1 0,0-2 45,3 0 0,-2-2 180,14 1-270,-14-4 0,-1 0-90,12 2-630,11-10 180,-9 15-719,-9-2 359,-5 12-269,-14-2 1079,-6 2 0,-4-4 0,2 1 0</inkml:trace>
  <inkml:trace contextRef="#ctx0" brushRef="#br0" timeOffset="172218">9611 14473 7533,'-44'16'719,"13"-4"91,18-12-91,12 4-359,-7-3 270,7 4-90,-3-1-181,4 1 91,8 4 314,19-2 1,6-5-675,-6-2 0,2-3-1148,9 2 1,5-1 0,-4-1 1102,-9-2 0,-2 0-540,14-2 0,-2 1-330,7 5 645,2-3-315,-10 2 1,1 0-361,-12 2 1,1-1 854,3-3 0,1 0 0,15-1 0,-15-5 0</inkml:trace>
  <inkml:trace contextRef="#ctx0" brushRef="#br0" timeOffset="172716">11035 13450 7533,'-5'0'1079,"-4"4"-899,8 1 0,-3 5 360,0-1 179,3 9-89,-7 5-270,3 6-1,-1 3-609,-2 13 430,8-17 0,-1 1-225,-3-1 0,0 2 45,1 9 0,0 4 0,0 1 0,-2-4 0,0 1 0,0 2-274,1-5 1,-1 1-1,0 1 1,0 0 153,-1 11 0,0 0 0,0-3 75,-1 2 0,-1 0-135,1-3 0,0 4 0,0-4-405,-1 1 1,0-1 224,1 3 0,0-3-449,-6-1 809,12-41 0,-7-5 0,3-5 0</inkml:trace>
  <inkml:trace contextRef="#ctx0" brushRef="#br0" timeOffset="173006">11053 13664 7533,'-15'-30'3276,"7"8"-2864,17 18-862,14 25 450,-11-8 360,9 22 89,-12 6 361,1-9-226,3 4 1,0 1-1239,8 11 789,-4-11 0,2 2-45,0-5 0,-1-3-389,-3-3 0,0-2 209,0 1 0,1 0 180,4 6 0,-1 0-360,5 11 225,0-6 0,-1-1-1615,-2 6 1390,-5-19 0,-1-1-1709,1 14 270,1-13 1865,-3-19 0,-8-15 1,2-14-1</inkml:trace>
  <inkml:trace contextRef="#ctx0" brushRef="#br0" timeOffset="173302">11527 13431 7533,'9'-24'0,"-3"6"359,7 26-179,-8 0-90,0 13 1548,-2 18 0,-2 3 843,-4 5-2783,5 2 1,-1-1 571,-10-3 0,5-6 0,-1 2-225,0-12 0,0 2 45,0 1 0,1 5 0,-1-1-210,0 0 0,-1 1 0,0 0-150,0-1 0,1 1 0,0-1 150,0 0 0,1 0 0,-1 0-450,-1 1 1,0 1-1,1-5 301,3 14-1370,-3 3 1,2-2 1137,7-21 501,1 15 0,9-42 0,0-5 0</inkml:trace>
  <inkml:trace contextRef="#ctx0" brushRef="#br0" timeOffset="173981">12114 13413 7623,'0'22'539,"0"-10"675,-9 30 1,-3 8-811,6-23 1,-1 2-777,-2 7 1,-1 5 0,2-2 551,0 1 0,2-2-555,3 0 0,1 0 285,-2 3 0,0 0-609,3-9 1,1-1 698,-2 1 0,0-1-135,1-1 1,2-1-106,3 2 0,0 0 150,-4-4 0,2 0-45,9 10 0,3-1-315,2 7 405,-4-17 0,0-2-2958,10 7 2463,-7-12 651,28 4 0,-14-8 0,19 3 0</inkml:trace>
  <inkml:trace contextRef="#ctx0" brushRef="#br0" timeOffset="175782">12802 13580 7533,'-9'0'1799,"-1"0"-1260,1 0 990,-4 4-1169,6 2-1169,-9 15 809,10-4-90,-4 14-180,-2 9 270,7-14 0,0 1-414,-4 2 0,0 0 459,2 0 0,-1 1 0,-3 3 0,0 1-45,6-7 0,-1 2 0,-6 16 0,-2 3 135,5-9 0,-1-1-225,-4 5 0,0-1 0,4-10 0,0-3 180,-8 20-1349,5-12-35,3 1 1294,-4-9 0,5-3 0,0-12 0</inkml:trace>
  <inkml:trace contextRef="#ctx0" brushRef="#br0" timeOffset="176049">12746 13645 7533,'9'-50'1484,"-1"22"0,2 5-1664,5 12 90,8-3 585,-8 36 0,-3 10 44,1 3-717,-2 4 1,-2 2 356,-5-9 1,-3-2-3172,5 20 3037,-2-18 0,0 1 135,-3 17-947,7-3 1036,-7-1-1224,3-10 1,0-1 954,-1-8 0,0-1 45,1 17 0,1-2-1395,4 4 901,1 5 1451,-1-6-3430,0-8 2428,0 1 0,1-10 0,-1-9 0</inkml:trace>
  <inkml:trace contextRef="#ctx0" brushRef="#br0" timeOffset="176289">12579 14138 7533,'-20'-3'1349,"15"-7"-1079,17-5-270,15-3 2338,-3 9-1348,20 3-810,-16 2 0,11 8-540,-13 2 360,-5 3-1619,22 9 1619,-20-11-1259,8 9 1259,3-11 0,-15-4 0,16-2 0</inkml:trace>
  <inkml:trace contextRef="#ctx0" brushRef="#br0" timeOffset="176886">13295 13971 7533,'-8'5'1259,"2"-1"-719,-4-8-540,6 3-450,8-7 630,-2 7-540,2-7 180,0 7-180,-3-4 270,7 5 90,-3 0 0,5 0 0,-1 0 0</inkml:trace>
  <inkml:trace contextRef="#ctx0" brushRef="#br0" timeOffset="180153">13481 14287 7533,'0'11'359,"5"-3"91,-4-8-180,7-4 270,-3 3 179,4-16-629,1 2 90,0-11 0,1-5 45,7-16 0,2-3-1176,-6 11 1,1-1 0,0 1 830,-2 4 0,0 1 0,-1 2 75,3-9 0,-4 4-916,-1-8 421,-5-4 131,-1-3 229,-4 15 180,0 14-180,-4 6 180,3 11 2858,-12 1-2588,-1 31-180,2-3 1225,-4 17-1135,12-12 0,3 1 90,-2 1 0,1 0-653,1 2 0,2-1 473,0 22 0,7-9-90,-3-12-169,3 1 0,2-1-101,1-3-90,11 19 0,-8-24-269,9-5 539,1-22-270,-8-15 0,0-9 90,1-11 1,-1-6 89,-2 5 0,0-3 0,-1 2 398,3-3 1,-2 0-100,-3 6 1,-1-1 0,0 2 414,2 0 0,-1 3-175,-3-6 1,0 1-90,0 8 0,-3 5 90,-9 7-270,-6 27-1,-1 3 91,-1 14 548,11-7-458,-8 25-180,8-13 0,1 4-150,-1 9 0,-1 5 0,1-2 120,3-8 0,2-1 0,-1 0-242,-3 4 1,0 1 0,2-5 136,3-7 0,2-4-855,6 16-179,-5-24 1079,12 6 0,-13-25 0,6-5 0</inkml:trace>
  <inkml:trace contextRef="#ctx0" brushRef="#br0" timeOffset="181114">14225 14027 7533,'-4'9'2338,"-1"17"-2248,0 8 90,1 5 0,4 10-3457,-4-23 804,3 9 2868,-3 5-395,4-8 361,0-1 1,0-1-1441,4-2 269,1-1-89,0-32 3000,-1-19-2460,-4-5 89,0-3 270,0-8 0,0 8 0,0 0 449,4-13-336,-4 9 1,1 4-204,8 14 1439,-8-12-270,7 16-179,-7 0-360,7 4 899,-3 14-1349,5 7-90,3 20-90,-3-14 612,-1 7 1,0 3-793,5 9 180,1 7 360,-2-3-180,-3-12-1,-1 1-1618,0-1 1170,-4-10 359,4-9 0,-8 0 0,3-4 0</inkml:trace>
  <inkml:trace contextRef="#ctx0" brushRef="#br0" timeOffset="181365">14412 14250 7533,'17'0'3058,"-1"-4"-2878,2 3 0,4-7 180,6 2-360,-6 1-270,24-3-720,-23 3 630,9 0 91,-14 1-541,-9 4-89,0-5 899,1 4 0,-5-7 0,-1 3 0</inkml:trace>
  <inkml:trace contextRef="#ctx0" brushRef="#br0" timeOffset="181653">14682 13999 7533,'0'-5'-180,"4"1"1619,1 4-180,0 4-989,3 1 180,-7 8-1863,3 35 1503,-4-17 134,2 1 1,1 1-1437,-2 5 1302,3 0-90,-4-5-90,4 2-1777,-3-18 1777,3 17 456,0-22-996,-3 9 1431,8-10-801,-4 6 0,0-10 0,-1 1 0</inkml:trace>
  <inkml:trace contextRef="#ctx0" brushRef="#br0" timeOffset="182273">15100 14287 10231,'-4'10'1799,"3"-1"-540,-7 17-1169,7-13-1953,-7 17 2133,7-11-89,-8 21-316,5-14 0,-1 1-450,2 0 1,0-1-585,-10 24 1169,12-26 0,-7-2 0,3-8 0</inkml:trace>
  <inkml:trace contextRef="#ctx0" brushRef="#br0" timeOffset="183116">15705 13543 7533,'-9'-5'90,"0"1"629,0 4-449,-1 4 540,-7 22-271,1 5-359,5-4 0,-1 5-1819,1 6 1,0 1 1375,3-8 1,0 0 217,-1 5 0,1 0-14,1-7 0,0-1-301,-3 14-732,-1 5 0,0 1 552,0-1 360,2-2 0,0-3-713,0-7 623,0 2 1606,3-15-2416,-2-3 631,7-9 449,-3-2 0,0-16 0,-1-2 0</inkml:trace>
  <inkml:trace contextRef="#ctx0" brushRef="#br0" timeOffset="183381">15668 13543 7533,'15'-24'3276,"2"6"-2505,6 8-141,-3 27-450,3-4 90,-9 13 0,-2 8-1,0 13 1,0 2-180,-1-15 0,1 0 0,-1 1-45,1 16 0,-1 0-45,1-3 0,-2-6-205,0-7 70,-1 0 1,0-1 44,1-3 90,4 10-1440,-1-1-89,-2-13-180,2 12 1709,-8-27 0,-1 4 0,-4-11 0</inkml:trace>
  <inkml:trace contextRef="#ctx0" brushRef="#br0" timeOffset="183614">15640 13915 8612,'10'0'2159,"-1"0"-630,17 8-1079,-13-1-630,21 6 0,-23-4-360,23 5 540,-20-4-2698,24 4 2698,-26-9 0,14-1 0,-11-4 0</inkml:trace>
  <inkml:trace contextRef="#ctx0" brushRef="#br0" timeOffset="201866">16254 13338 7533,'-9'0'1439,"3"0"-1079,-2 0 89,7 5-269,-3 0-180,0 8 360,3 14-90,-3 3-90,4 7-90,0-5 90,0 9 0,4-6-270,1 14 90,-1-11 0,1 0 179,0-11 1,0 1-1234,0 20 1,-1 0 1322,1 2-44,1-4 0,0 0-358,-3-12 1,1-2 42,4 13 0,1-3 270,2 7-540,2-10-359,25-37 539,-17-4 180,15-29 0,1-14 0,-13 5 0,-2-3-349,-5 11 0,-1-2 0,0-1 319,2-9 0,0-1 0,-4 0 30,-5 10 0,-3 0 0,1 1-30,2-2 0,1 0 0,-1 0-240,-2-11 1,-1 3-1,1 13 0,-1 3 1431,-4-14-1881,6 5 1,0 1 0,-1 10 269,2-20 450,-5 35 0,0-2 0,1 3 0</inkml:trace>
  <inkml:trace contextRef="#ctx0" brushRef="#br0" timeOffset="202215">16738 14027 7533,'-21'33'629,"5"-5"-539,16 23 540,0-21-121,-1 5 1,-1 9 0,1-8-510,0 3 45,-2 4 0,2-5-495,1-24 180,0-9 91,0-1-901,0-12 450,0-7 630,0-25 0,0 4 0,0-14 0</inkml:trace>
  <inkml:trace contextRef="#ctx0" brushRef="#br0" timeOffset="202390">16859 13925 7533,'30'-16'2878,"-4"4"-2248,-17 12-1260,5 8 540,-8 10 90,2 3 0,-8 31 90,0-23 0,0 0-90,0 22-180,0-13 0,0-3 0,0-12 270,0 13-1979,0-15 1889,4-9 0,1 5 0,5-7 0</inkml:trace>
  <inkml:trace contextRef="#ctx0" brushRef="#br0" timeOffset="202800">17176 14148 8612,'5'-4'2519,"7"3"-2339,-6-4 269,11 1 91,2 3-540,5-3 450,3 4-540,-3 0 90,-1-4-540,0 3 270,-8-7 270,7 7-1889,-8-8 990,1 8 79,3-7 1,-8 3 0,3-4 0</inkml:trace>
  <inkml:trace contextRef="#ctx0" brushRef="#br0" timeOffset="203003">17566 13897 7533,'-15'14'3148,"6"-5"-2518,5 0-181,4-4-1258,0 4 449,0 5 270,0 0 900,-4 17-451,3-5 1,-3 10-270,4 8-630,0 1 43,-1-15 0,2 0 497,3 13-1169,1-7 1169,0-13 0,7-4 0,-1-1 0</inkml:trace>
  <inkml:trace contextRef="#ctx0" brushRef="#br0" timeOffset="203681">18199 13469 7533,'-24'29'1889,"1"-3"-1440,9-3-539,-4-3 180,3 15 0,-1 6 0,-1-3 0,-1 2-1183,2 3 1,0 3 0,1-2 517,0 2 0,1-3 620,2 0 0,3-2 44,4-11 1,0-1 121,1 0 0,-1 0-121,0 19-1079,1-9 629,4-24 582,0-10 0,-4-14 0,-2-11 0</inkml:trace>
  <inkml:trace contextRef="#ctx0" brushRef="#br0" timeOffset="203921">18162 13441 7533,'5'0'3276,"7"0"-1785,-6 4-2570,12 1 1708,-4 17 631,1 23-721,-2-2-627,-6 4 1,0 1 357,3-6-225,-3-5 0,0-1 315,2-2-180,2 10 0,0 3-90,1-1-630,-1-2 0,0-2-269,2-6-283,-2 2-1427,6 5 1980,-7-14 539,0-12 0,-10-13 0,-5-4 0</inkml:trace>
  <inkml:trace contextRef="#ctx0" brushRef="#br0" timeOffset="204138">18068 13906 7533,'-19'10'2338,"5"-1"-629,10-9-3328,4-5 3508,4 4-719,18-3-2070,25 4 45,-20 0 1,0 0 584,25 0 90,-17-4-1619,-20 3 1799,2-11 0,-2 1 0,3-7 0</inkml:trace>
  <inkml:trace contextRef="#ctx0" brushRef="#br0" timeOffset="204518">18478 13087 7533,'-9'5'2338,"-1"0"-1888,5-5-990,1 0 271,12 0 1798,28-9-1349,-7 3-46,5-3 1,1 1-404,-6 1 134,-1 1 0,-1 0 225,-5 1-990,13 0 181,-7-4 629,-4 8 90,12-7 0,-20-1 0,6-6 0</inkml:trace>
  <inkml:trace contextRef="#ctx0" brushRef="#br0" timeOffset="204705">18738 12966 7533,'-15'29'2338,"6"-2"-1708,4 14 0,2 7-136,2-6 1,1 2-1167,-2-8 1,1 2-1,0-3 717,0 5 0,2-5 64,-1-3-1908,0 16 1799,0-23 0,-5 22 0,0-28 0</inkml:trace>
  <inkml:trace contextRef="#ctx0" brushRef="#br0" timeOffset="206215">18812 13878 9422,'23'-18'90,"-3"7"629,3-2-359,-9 4-180,4 4 0,-4-4 719,13 0-539,-6 3-630,1-2 180,-4 7 180,1-7-899,13 7-1530,6-7 1439,-8 2 900,4-11 0,-23 1 0,7-6 0</inkml:trace>
  <inkml:trace contextRef="#ctx0" brushRef="#br0" timeOffset="206432">19082 13422 7533,'-8'19'2698,"6"-5"-2338,-6 0-90,8-5-180,0 22 0,0 5 180,0 4-91,0 9 1,0 7-60,-2-19 0,1 1 0,0 0-480,0 11 1,0 1-734,0-14 1,0 0 0,-1-3 45,2-2 0,0-5-576,4 2 1623,2-8 0,3-3 0,0-8 0</inkml:trace>
  <inkml:trace contextRef="#ctx0" brushRef="#br0" timeOffset="206750">19632 13366 7533,'1'20'3148,"2"6"-3508,-7-11-180,4 12 900,0 5-3095,0 2 3185,-5 4 89,0-2-604,1-2 1,-1 2 64,-4 11 44,6-11 1,0 2 0,1-9 0,0 0-90,2 12 0,0 2 90,0-10 0,0 2-270,2 14 1,0-3-875,-1-9 379,8 7 540,-8-29-1529,3-7 1434,0-12 1,-3-9 0,3-7-1</inkml:trace>
  <inkml:trace contextRef="#ctx0" brushRef="#br0" timeOffset="207621">19632 13385 7533,'-10'9'449,"5"5"1440,-7 21-1349,10 1-495,-5-7 0,1 1-1368,5 9 1503,-3 6 179,0 0-179,-1-5 0,0 10 90,-4 0 335,8-2-560,-1-18 0,0 0-45,2-2 0,0 0 90,0 24-1,0-10-269,2-15 1,0-1 269,3 2-180,9 11 0,-4-20 360,16 3-270,-5-6 224,4 0 1,2-2-45,11-6 510,7 9-600,-22-17 0,-5-5 544,4-20-184,3-15-180,-10 7 0,-2-3-345,-5 6 1,-1 1-1006,1 0 1,0-1-302,-5-3 1,0 0 930,11-14 270,-9 13 1,-1 0-91,5-12 180,-5-1 0,-2-2 90,1 10 1,-2-2 21,-4 3 1,-3-5-1,0-1 1,0 6 337,0-7 0,-1 3-240,-2 6 0,-1 0 0,-3 7 689,-18-3-3183,-7 22 2284,3 16 375,9 3 1,0 4-511,4 5 0,1 1 315,-15 8-135,12-5 0,5-1 45,12-9 355,-5 10-265,7-5-90,4-1 809,6 19-629,1-13 404,7 4 1,4 4 45,0-1 0,0 0-671,0-2 0,1 1 311,4 9 0,0 0-135,-7-12 0,-1-2-45,-2 1 0,0 1 44,7 8 1,1-1 45,5 9-315,-4-11 1,0-1 2900,12 9-3666,-9-13 1,1-1 360,15 7-1080,-13-14 0,1-2 899,6-2 720,17-8 0,-27-14 0,15-1 0</inkml:trace>
  <inkml:trace contextRef="#ctx0" brushRef="#br0" timeOffset="207907">20441 13078 7533,'22'0'3276,"2"0"-4915,2 3 1,1 2-1639,-1 1 3953,20 8-555,-23 32 1228,-2-10-1406,-9-4 0,-1 3 417,6 11 720,-7 5-774,1-16 1,0 2 277,-3 8 1,0 0-315,-1-3 0,0 0-90,-2 2 0,-2 1 0,-2-1 0,-2 2-30,-2 4 0,-2 1-420,3 0 0,-2-1 180,-3-2 0,-4-2-495,-2 2 1,-5-2-476,-4 1 1,-3-1 1059,7-14 0,-1 0 0,-2-1 0,-3 0 0,-2-1 0,-1-2 0,-8 5 0,-1 1 0</inkml:trace>
  <inkml:trace contextRef="#ctx0" brushRef="#br0" timeOffset="212082">3638 15692 7892,'-9'5'-359,"0"3"-451,3-3 1440,2 21-450,4-8-90,0 13-90,4 0 180,-3-1 404,4 18 1,-1 3-692,-3-3 287,0-11 0,1 5 0,-1-7-2238,-1-1 2147,4 15 91,-3-22-539,7-7-746,-3 11 655,5-15-899,3 10 809,-2-16 540,2 0 0,-8-10 0,-1-6 0</inkml:trace>
  <inkml:trace contextRef="#ctx0" brushRef="#br0" timeOffset="212482">3758 15636 7533,'-10'-20'539,"2"3"-89,8 12-270,0-4 0,0 8-360,0-3-180,4 4 270,-3 0 540,11 0-360,-5 0 180,6 0 0,-4 0-270,1 0 449,7 4-449,-5-3 90,5 8 90,-8-8-270,-3 7 450,10-3-270,-9 4-90,11 1 90,-13-1 0,8 5-90,-11 0 90,6 0-180,-4 12 90,-8 0 0,-3 2-180,2 0 0,-2 1 135,-3 2 0,-3-1-270,-6-1 1,-2-2-46,-10 4-940,-6 6 1300,10-10-1079,5-5 449,7-2-269,1-1 899,10-6 0,4-4 0,0 1 0</inkml:trace>
  <inkml:trace contextRef="#ctx0" brushRef="#br0" timeOffset="212852">4317 15459 7533,'-20'0'449,"3"4"-269,7-2 1080,1 6-541,0-7-269,-1 11-900,-7 7 630,5 1-585,-1 6 1,1 0 583,0 3-89,3-3 0,1 1 0,-2 14 90,1-2 0,4 3-270,1 2 270,4-13 0,0 5-450,4 12-90,13-3 1,0 4 179,6-10-1529,15-8 449,-6-9 1260,-9-8 0,1-1 0,8 0 0,-10-3 0</inkml:trace>
  <inkml:trace contextRef="#ctx0" brushRef="#br0" timeOffset="213602">4624 15720 7533,'-20'5'1529,"7"-1"-1349,5-4-450,7 0 180,-3 0-450,12 4 630,-2-3-270,12 3 0,-8-4 270,12 0 180,-7-4-270,8 3 270,-9-3-180,12 0 90,-1 3-270,8-3 90,-9 4 90,-6 0-270,-5 4 180,2 9-360,-5 7 270,-2 4-180,-8 11 270,-12-1 0,-8 8 0,-1-13 0,0-7 540,11-9-360,1-6-180,4 1 180,1-4-270,8 1 180,1 0-90,13 4-90,-3-8-495,16 1 1,2 0 404,0-6 137,2 2 0,0-1 0,-6-7 0,3 1 1</inkml:trace>
  <inkml:trace contextRef="#ctx0" brushRef="#br0" timeOffset="214001">5211 15655 7533,'-21'5'1709,"4"3"-900,17 1-809,0 6-360,4 12 181,-3-7 179,4 7 0,-5-4-450,0-3 180,0 11 720,0 6-450,0-10-450,4 11 360,-3-27-180,3 3 90,0-10-719,5-12 539,10-11-270,-4-2-1009,0-6 1,0-1 1523,1-2-1019,0-7 0,-1 0 774,1 8 336,-3 0 1,0 2 293,-6 14-180,9-12 809,-14 24 2377,14-3-2415,-9 8 2006,11 6-2867,-13 0 180,3 7 862,-7-2-1132,8 8-89,-4-4-271,8 12-90,6-6 450,-4-1-539,3-11-631,0-4 1260,-7-8 0,7-6 0,-9-5 0</inkml:trace>
  <inkml:trace contextRef="#ctx0" brushRef="#br0" timeOffset="214266">5843 15097 7533,'-6'12'449,"2"3"-854,8 11 1,2 1 584,3 7-180,-6-6 0,-1 1 494,-1 3 1,-2-2 135,0 15-304,-1-8 0,0 4 124,2 0 0,0 0-693,0-10 0,0 2 333,0 18 0,0 2-180,2-7 0,0-3-348,0-6 1,1-2-13,2 6 0,0-3-179,4 12-631,0-14 631,1 8-774,3-3 1403,-3-15 0,0 10 0,-6-18 0</inkml:trace>
  <inkml:trace contextRef="#ctx0" brushRef="#br0" timeOffset="215652">6262 15413 7533,'-5'0'0,"0"0"180,5-4-810,5 3 1080,0-4 89,4 5-179,0 0 180,5 0-450,-4 0 270,8-4-180,-8-1-91,12-4 1,-11 0-90,19-1-90,-13 5 90,10 1-89,-9 0-1,-3 3 180,-2-3-90,-4 4 179,-3 0 91,2 0-360,-7 0 180,3 0-90,0 4 90,-3-3 0,3 3-360,0 4 270,-2-2 90,2 8 270,-4-5-360,0-4 90,0 4 0,0-8 0,0 7-90,0-7-3277,0 3 3106,4-4 1,1 4 0,4 1 0</inkml:trace>
  <inkml:trace contextRef="#ctx0" brushRef="#br0" timeOffset="216572">4624 15478 7533,'-9'0'359,"-1"0"1,1 0 0,4 0 270,1 0-810,0 0 360,3 8-450,-3-6 180,8 11 270,1-8 0,12 8 90,3 2-181,0 1 1,0 3 45,0 6 0,0 2-45,2 0 0,-2 0-661,-5-1 0,-2-1 661,9 10 0,-12-15 0,20 19-45,-9-19 0,1-1-135,-2 5 0,1 0 135,1-5 0,0-1-315,9 13 90,-14-15-179,9 14 89,-16-18-360,8 22 270,-8-22 180,-1 10-269,0-17-1,-8-1-270,3-4 720,-4-4 0,0-9 0,0-7 0</inkml:trace>
  <inkml:trace contextRef="#ctx0" brushRef="#br0" timeOffset="216983">5108 15255 7533,'-10'-11'270,"2"3"-630,3 37 360,0-13 180,-4 31 539,-1-22 1,-2 0-270,-8 21-410,8-21 0,0 1 590,-10 21-586,12-20 226,-1 5 0,0 1-1274,0 6 959,2-13 0,0 1 45,-4 18-90,2-14-180,-3-1 1,-2 1-1,3 2 180,-13 11 90,17-25 180,-5 3-90,4-3 90,1 1 211,4 2-301,1-8-90,3 1-270,-3 6 180,4-9 487,0 5-576,0-8-91,0 1 180,0-1-630,0-4 1,0-1 179,0-4-90,4 0 630,6 0 0,4-8 0,5-2 0</inkml:trace>
  <inkml:trace contextRef="#ctx0" brushRef="#br0" timeOffset="217964">6299 15413 7353,'-5'-10'989,"1"5"-809,4 1 90,0 4-90,0-4-360,0 3 180,4-3 0,1 0 450,13 3-360,-11-8 0,9 8 179,-2-7-89,1-1 0,16 3-180,-6-7-90,3 12 180,-9-3-180,2 4 0,-5 0 0,3 0 90,-6 0-359,-4 0 89,1 0 270,-5 4-90,-1-3 180,-4 3-180,0 5 90,0 1-360,-13 21 360,6-9-90,-10 13-90,7-15-2139,1 2 2319,0 1 0,-1-3 0,-3 6 0,-10 19 0,9-21 0,-1 2-45,1 2 0,-1 0 270,-1 5 0,1-4 45,4-1-91,-6 6 91,16-24 2050,-3-5-2320,4 7 90,4-10-90,1 7 179,5-5-179,7-3 0,-1 3-179,15-4-91,2-8-720,9-3 990,9-3 0,-12-4 0,2 4 0</inkml:trace>
  <inkml:trace contextRef="#ctx0" brushRef="#br0" timeOffset="218390">6754 15645 7533,'-10'22'2428,"6"-10"-3417,9 27 1529,0 11-271,3-6-359,-7 0-179,4-23 179,-5-19 270,4 10-900,-3-11-180,7-1 631,-7-5-1,3-4 90,0-5 270,-3 0-360,4 0 540,-5 0-90,4 1 359,-3 6-269,3-5-90,-4 11 90,4-7 450,5 7-540,2-3-91,2 4 1,-4 0 270,1 4-180,-1 1 0,0 4 180,5 5-270,-4 0-360,3 1 0,-3-2-899,3-4 1169,18-4 0,-8-5 0,12-5 0</inkml:trace>
  <inkml:trace contextRef="#ctx0" brushRef="#br0" timeOffset="218784">7304 15255 7533,'0'-10'1169,"0"5"-539,0 1 179,4 4-899,1 0 180,12 4-90,-1 1 810,15 17-271,-10 3-89,-5-3 0,-1 1-270,0 12 224,-4-11 1,0 1-45,3 17-315,-6-14 0,-1 0-45,2 4 0,-1 1 0,-4 3 0,-1 3-1141,2 13 0,-2 0 1096,-4-15 0,-2 0-135,0 0 0,1 3 0,-3-5 45,-1-6 0,-2-1 45,1 8 0,0 0-1169,-6 3 0,0-2 1259,0 11 0,-1-12 0,-2-1 0,-3 7 0</inkml:trace>
  <inkml:trace contextRef="#ctx0" brushRef="#br0" timeOffset="220685">8243 15692 7892,'20'0'-179,"-3"0"179,-3 0-90,0 0 719,13-4-359,-11-1 540,31-5-181,-15-3-449,-5 7 0,1 2-90,10-6-360,-12 5 0,1 2-1439,22 2 1529,-9-3 180,2 12 0,-34-2 0,4 8 0</inkml:trace>
  <inkml:trace contextRef="#ctx0" brushRef="#br0" timeOffset="220890">8345 16092 7533,'-19'5'2518,"9"3"-2068,11-7-1619,21 8 1079,-10-8-900,39 3 990,-26-4 0,24-4-180,-5-6 90,-12-4 0,-4 3 1,1-1-1762,6-3 1491,7-7 146,-8 8 0,1 1 1,6-9-1,-6 7 0,1-1 1</inkml:trace>
  <inkml:trace contextRef="#ctx0" brushRef="#br0" timeOffset="221665">9500 15441 7533,'-9'5'1799,"3"-1"-1440,-3-4 181,5 21-1080,8-8 361,-3 22 179,7-11 90,-7 4-180,3 8 0,0 1-1559,-3 7 1874,2-4 0,-1 2 89,-2-11 1,0-3 22,0 19-113,-2 0 1,-1 1-135,-2 3-90,1 1 0,-1 0-45,0-25 0,1-1-630,-1 8 1,0-1-45,-4 0 719,4-10 0,-3-10 0,3-4 0</inkml:trace>
  <inkml:trace contextRef="#ctx0" brushRef="#br0" timeOffset="221903">9472 15627 7533,'2'-20'3148,"17"3"-3688,8 11 0,4 16 1,-2 5 179,-4 1 540,4 13 0,-2 2 180,-5-8 269,3 9 1,1 1-630,6 4 0,-10-10 0,1 0-45,-4-5 0,-2-2-135,12 13 360,-1-9-180,3-3 0,-14-19 0,5 2 0</inkml:trace>
  <inkml:trace contextRef="#ctx0" brushRef="#br0" timeOffset="222140">9955 15348 7533,'-5'22'2698,"1"15"-3518,1-4 1,-1 10 0,1 1 0,0-5 527,2-1 0,-1 0 556,-1 1 0,-2 5 1,0-1-1,2-7-534,2 13 650,-2-23 1,1 1-1595,4 12 0,1-1 944,-2 10 270,7 4 0,1-38 0,6-1 0</inkml:trace>
  <inkml:trace contextRef="#ctx0" brushRef="#br0" timeOffset="222417">10439 15329 7533,'-21'-20'2788,"5"7"-2608,16 9 90,0 8-270,0 1-720,-4 21 540,-2-8 45,-4 20 1,-1 4 1033,-2-2-247,6-5 0,-2 11 0,1 1 1,2-6-609,2-2 1,1-1-1138,-1 10 1,1 6 0,2-8 865,3-15 0,1-4 227,1 0 0,1 0-1628,13 23 1448,-3-10-957,-2-17 1,1-1 1046,14 10-1799,1-8-10,7-1 1899,-2-9 0,-1 0 0,-1-5 0</inkml:trace>
  <inkml:trace contextRef="#ctx0" brushRef="#br0" timeOffset="223076">11220 15459 7533,'-35'-2'1092,"-1"-1"0,5 8 0,3 3-1850,-10 4 443,12 11 1,1 6-1325,3 1 1,2 2 925,-2-4 1,1 1 712,3 2 0,6-2 660,7-1-300,1 0-270,4 13 90,8-2 180,6 11-495,-1-25 0,2-3 135,14 8 90,-1 0-1619,11-11 989,-3-4-11,6 3 1,-10-13-1,-9-1 1</inkml:trace>
  <inkml:trace contextRef="#ctx0" brushRef="#br0" timeOffset="223206">11490 15748 7533,'-14'0'3058,"9"4"-5217,14 5 2159,6 14 0,4-7 0,-6 6 0</inkml:trace>
  <inkml:trace contextRef="#ctx0" brushRef="#br0" timeOffset="224185">11965 15431 7533,'-5'0'899,"1"0"450,4 0-1708,0-4 179,0 3-900,0-3 900,0 0 180,0 3 1080,0-3-1260,0 0-270,0 3 990,0-4-360,0 1-180,0 3-990,0-3 810,-5 0 1,4 3 179,-3-3-630,4 0 180,0 3 630,0-3 90,0-1-270,0 4-360,0-3 0,0 4 1</inkml:trace>
  <inkml:trace contextRef="#ctx0" brushRef="#br0" timeOffset="225298">11788 15552 7533,'-10'0'2608,"14"0"-2608,3 0-450,19 0 181,-2-4 269,1-1-90,-3-4 180,0-1 359,2 1-449,17 0 0,7 8-180,-13 2-89,-5 8 89,-21 21 180,-4-11-45,-3 10 0,-4 2 45,-3-2-1071,-4 19 1071,-5-24 0,4 3-770,-3-8 950,3 4-180,-3-4-90,7-1 90,-7 1 270,8 8-90,0 6-90,1-11 729,16 2-819,-5-23 752,15 4-1652,13-18 720,-11 2 180,9-7 0,-2-3 0,-6-6 0,-3 7 0,0-1 0</inkml:trace>
  <inkml:trace contextRef="#ctx0" brushRef="#br0" timeOffset="225682">12356 15590 7533,'5'14'2608,"-1"-1"-2698,-4 9-180,4-1 180,-3 7-179,4 11 89,-5-12 270,0 21 134,0-16 1,0-1-225,0 10 0,-1-11 0,2-4 0,3-16-899,1-2-1,21-28 181,-13 6 134,8-10 1,1-4 314,3-16 270,4 4 719,-3-3 900,-15 36-989,2-5 1529,-8 16-180,3 13-1799,-2 0-1,3 14-2787,13 9 1259,-10-16-990,18 6 2339,-10-30 0,-1-5 0,3-9 0,-8 0 0</inkml:trace>
  <inkml:trace contextRef="#ctx0" brushRef="#br0" timeOffset="226125">12951 15692 7533,'-5'0'449,"1"0"-1078,12 0 89,-6 0 90,10 0 91,-7-4 538,9-1 991,-4-9-631,0 8-269,-2-6 1170,-3 2-1171,0 4 901,-1-6-1,0 11-180,6-12-899,0 11-90,4-6 180,-5 8 0,0-4-360,0 3 270,9-3 0,2 4-270,-1 0 0,-5 0 1,-2 0-1,-10 0 180,11 0-270,-8 0 270,0 0-180,-1 0-640,-4 0 1,-4 4 0,-1 1 0</inkml:trace>
  <inkml:trace contextRef="#ctx0" brushRef="#br0" timeOffset="226648">13090 15599 11131,'0'5'-180,"0"3"899,0 10-89,0 11 0,0 9-1287,0-1 1017,-4 8 0,3-14-270,-3 9-720,0-4-629,0-5 0,-1 1 449,-1 17 688,0-16 1,-1 0 0,-2 4-1,-6 0 1</inkml:trace>
  <inkml:trace contextRef="#ctx0" brushRef="#br0" timeOffset="227451">13649 15171 7533,'-10'12'2518,"1"8"-2698,14 5 360,0 6 0,4 5-180,-4-5 270,3 13 135,-7-12 0,0-2-660,7 11 390,-7-9 0,-1 1-225,4 4 90,-4 1 180,-4 8-90,-1-8-3367,-5 12 2706,5-15 121,-3 1-1367,3-9 1547,-5-12-2699,-11 7 2969,0-24 0,-3 0 0,7-17 0</inkml:trace>
  <inkml:trace contextRef="#ctx0" brushRef="#br0" timeOffset="227848">13696 15273 7533,'19'-39'0,"-1"0"3276,4 7-1875,-6 10-1747,7-4-823,-6 21 39,10 1 1040,-9 4-89,12 12 988,-20 0-269,4 27 89,-5-16 46,-5 20 0,-3 7-46,-2-15 1,-2 0-855,1 11 0,-2 2-675,-9 4 1,-4-5 44,4-19 1,0-2 586,0 5 0,-3-2-677,-5-9 1,0-6 584,6-8 1,-15 3 179,17-9 219,2 0-129,6-13 533,6 10-443,21-14 1079,7 16-269,13-3-66,-8 4-24,2 4-1035,7 10 1,11 6 0,-8-3 269,-19-7 0,0 1-203,10 2 1,10 2 0,-3 0 0,-13-4-356,-13-1 333,12-5-1709,-16-1 900,-8-4 1079,6 0 0,-7-4 0,5-1 0</inkml:trace>
  <inkml:trace contextRef="#ctx0" brushRef="#br0" timeOffset="228100">14374 15143 7533,'0'-9'3276,"0"4"-5377,21-4 1472,-8 8 1768,18 1-1634,-2 17 0,-2 5 1575,5 7-402,1 8 0,0 5 491,-15-11 1,-3 1-541,2 8 1,-1 4 59,-4-2 1,-2 4 0,0-1-480,-3-2 0,0 0 0,-2 0-540,1-1 0,-1 1 0,-2 2-143,-3 1 1,-2 5 0,-1-2 0,0-7 157,-2-3 1,-2-1-370,0 3 0,-3 7 1,0-1-1,-2-7-666,-3-3 1,-5-2 1349,-2 1 0,-5 4 0,-2 1 0,2-5 0,3-5 0,1-3 0,-2 1 0,-4 3 0,0 0 0,0 0 0,0 0 0</inkml:trace>
  <inkml:trace contextRef="#ctx0" brushRef="#br0" timeOffset="231099">2586 17366 7533,'-35'-9'3276,"13"4"-2864,23 1-322,13-1 89,0 4 1,9-7-180,-3 7 180,2-3-90,22 4-180,-7 4-608,10-3 788,-12 7 90,-11-7-270,4 8 90,16-8-90,-8 7 0,10-7 0,2 3 90,-11-4-180,8 0-495,-12-1 1,3-2 674,11-1 0,2-1 0,-7-2 0,-1-1 0,5-1 0,-1 0 0</inkml:trace>
  <inkml:trace contextRef="#ctx0" brushRef="#br0" timeOffset="231383">2744 17878 7533,'-31'0'1439,"7"-4"-989,24-1 809,23-14 0,12-1-1259,-7 10 0,4 0-60,-1-3 0,3-2 0,3 3-330,12 4 0,4 3 1,-6 1 389,-10-2 0,-1 1-615,4 2 1,4 1 0,-4-2-331,3-2 1,-5 0 217,-10 3 0,0 0 727,19-7 0,-3-2 0,-12-4 0,7-6 0</inkml:trace>
  <inkml:trace contextRef="#ctx0" brushRef="#br0" timeOffset="231707">3443 16976 7533,'-42'-14'899,"16"8"720,5-2-1439,17 8-180,24 12 180,-2-5-90,18 15 360,0-3-360,-10 0-211,9 0 211,-7 7 269,14-6-449,-11 4 405,-7-10 0,-1-2-135,3-1 135,0 4 0,0 0-136,2-2-134,-3 5 0,-3 2-404,-5-2-1280,-4 8 1,-4 3 1352,-12 0 241,-6 9 1,-5 2-949,-2-18 1,-3-1 857,-6 12 0,-5 6-573,5-9 0,-4 4 0,0 0 0,3-2 588,2-5 0,3-1 0,-4 4 120,-2 2 0,-4 6 0,-3 3 0,0 0 0,2-3 0,6-4 0,-1 0 0,5-3 0,-3 2 0,-6 6 0,-1 1 0,1 0 0,-1-1 0</inkml:trace>
  <inkml:trace contextRef="#ctx0" brushRef="#br0" timeOffset="251639">4717 17450 7982,'0'5'1799,"0"3"-1439,0-2-180,0 3 270,0 4-90,0 10-540,0 10 90,0 1-1549,0-2 1,0 1 893,0 7 610,2-10 0,0 2-613,-2-5 0,1-1 658,8 16 90,-9-16 0,1 1-90,3 1 0,0-2 0,1 11-45,0-9 1,-1 1-709,6 18 483,-5-7-92,1-7 1,0-1-179,1 1 630,6 8 0,-4-24 0,1-8 0</inkml:trace>
  <inkml:trace contextRef="#ctx0" brushRef="#br0" timeOffset="252009">4745 17413 7533,'0'-18'1169,"17"3"-899,-9 0-180,14 7 180,-1 8 179,29 0-449,-15 4 405,2-2 0,-1 1-315,-13 2 1079,25 8-899,-31-7 0,4 16 0,-11-11-450,-5 11 360,-1 9-270,-4-8 90,0 12-450,-4-4 270,-6-10 90,0 10-449,-12 0 269,7-9 90,-12 13-180,-5-7-1279,-3-5 1,-1 0 1175,11-7 1,-1 0-78,-16 7 1,1-3 539,2-4 0,10-3 0,12-9 0</inkml:trace>
  <inkml:trace contextRef="#ctx0" brushRef="#br0" timeOffset="252434">5675 17180 7533,'-5'-9'1079,"1"4"-809,4 1 1169,-8-1-1079,6 4-90,-11-3 0,8 4-91,-4 4 361,-9 10-180,3 6 180,-8 16-181,8-6 46,4 13 0,1 4-405,-2-2-163,5-4 0,1 1 523,-2 6-225,7-7 0,0 0-135,-1-13 0,0 1 0,2 11 0,0-3-630,4-1 180,2-10 270,3 5-1351,4-8 272,2 1 989,3-5-719,-3-5 989,11-6 0,-5-7 0,11 3 0</inkml:trace>
  <inkml:trace contextRef="#ctx0" brushRef="#br0" timeOffset="253300">5917 17134 7533,'-10'-5'-180,"-3"-4"630,8 8 539,-4-3-539,4 4 89,1 0-359,0 0 540,3 0-450,9 0 0,7 4-91,17-3 1,10 8-90,1 0-90,-4-3 270,0 6-270,-14-11 90,19 8-225,-16-6 0,0-1-135,10 3-89,9 7-451,-41-5 270,2 10-89,-8 2 179,-4 9 270,3-3 0,-11 1 180,5-11-180,-14 11 90,9-14 90,-9 14 0,-19 1-90,16-10 0,-20 9 810,9 0-360,12-8 0,-12 13-270,25-17-90,1-5 269,9 0-89,0-8 450,0 7-450,0-3 360,9 0 89,1 4 1,17-8 0,-2 3-1,11-4-449,-11 0-360,14 4-989,-17-3 629,5 3 180,-6 0-1079,-1 6-630,4 0 540,3 3 1529,-8-3 0,0-5 0,-6-1 0</inkml:trace>
  <inkml:trace contextRef="#ctx0" brushRef="#br0" timeOffset="253851">6625 17534 7533,'5'0'270,"-1"-4"-91,-4 3 91,0-4-270,0 14 450,-4 1-270,-1 4 90,0 4 719,0 13-539,1 0-540,3 19-720,-3-8 91,4-12-181,0-4 451,0-21 269,0-1-450,0-4 360,0-8-449,4-19 719,-3 4 0,3-8 0,1 14 0,0-10 449,12-11 1,-5 2 90,9 1 269,-10 17-179,2 3-180,-3 6 179,3 1-89,9 7-450,-6-4 90,10 14 270,-7 1-1,-4 9 1,3-5-270,-9 0 630,-3 3-541,-2-1 1,-4 11-809,0-8 269,0 4 180,0-9-1799,-4 4 360,2-8 1529,-2 4 0,0-5 0,-1 0 0</inkml:trace>
  <inkml:trace contextRef="#ctx0" brushRef="#br0" timeOffset="254951">7406 16715 7533,'-4'9'2428,"-1"-3"-1708,-5 6-810,5-6-90,5 12 180,1-4 270,7 26-270,-2 0-1237,-2-8 0,1 0 1687,0 12-450,-1-7 0,0 4 486,-1 1 1,0 2-247,-2-7 0,1 2 0,0-1-240,-1-1 0,0-1 0,1 0-1005,0 13 1,0-3 959,-2-19 0,1 0-90,1 20 0,0 4-135,0-9 0,0 2 300,0-4 0,0 2 0,-1-2-30,2 0 0,0-3 135,-1 2 0,0-5-45,-2-12 1539,0 13-1269,0 1 307,0-10-397,0 6 2921,0-18-2742,0-2 2,0-10-3689,0 11 720,0-8 2383,0-4 0,4-14 0,1-12 0</inkml:trace>
  <inkml:trace contextRef="#ctx0" brushRef="#br0" timeOffset="256327">7601 17180 7533,'0'5'0,"0"0"2518,0-5-2158,0 4-360,0-3-90,13 7 270,2-3-180,5 4 0,2 1 180,-8-1 809,21 9-899,-12-7 900,21 15-1711,-24-15 990,7 11 427,0 1-696,-6-3 89,1 7 271,0-4-540,2 9-269,1-6 224,-7-2 0,-1-1-675,4 0-89,-1 7 0,-1 0 449,-6-9-45,3 3 1,-3-2 134,-11-10 450,15 1 0,-15-21 0,6-8 0</inkml:trace>
  <inkml:trace contextRef="#ctx0" brushRef="#br0" timeOffset="256582">8188 17087 7533,'-14'4'3276,"0"6"-2981,-7 10 1,-2 3-385,-1 7-1550,-1-4 1,2 1 777,3 5 681,5-11 0,-1 3 198,-1 10 0,1 1-153,1-2 1,0 0 179,1 0 0,1-2 44,-4 9 362,6-4-721,-2 7-179,4-8-586,7-7 1,3-1 1034,0-3 0,8 11 0,0-21 0</inkml:trace>
  <inkml:trace contextRef="#ctx0" brushRef="#br0" timeOffset="256834">8578 17441 7533,'0'19'2248,"0"-1"91,0 8-2429,4-9 360,-3 23-810,3-20 360,-4 11-359,0 22 359,0-18 90,0 6 0,0 0 180,0-7-450,-1 2 0,2 1 90,8 0 180,-3 1 90,7-18 0,-3-14 0,-1 3 0</inkml:trace>
  <inkml:trace contextRef="#ctx0" brushRef="#br0" timeOffset="257933">8960 17627 7533,'-4'10'0,"-6"2"0,4-6 0,-6-1 3276,11 3-3134,1-7-52,1 7-2609,15-7 1530,-9 3 179,15-8 450,-12 3 1,4-3 359,-1-4 0,-2 2 0,2-8 0</inkml:trace>
  <inkml:trace contextRef="#ctx0" brushRef="#br0" timeOffset="258054">9258 17617 7533,'4'14'1979,"1"-8"-1979,13 6 0,-7-6 0,6 3 0</inkml:trace>
  <inkml:trace contextRef="#ctx0" brushRef="#br0" timeOffset="258200">9425 17627 7533,'0'10'0,"0"-2"2069,0-4-2249,0-3 180,4 4 0,1-5 0,5 0 0</inkml:trace>
  <inkml:trace contextRef="#ctx0" brushRef="#br0" timeOffset="258750">9741 17106 7533,'-5'5'3148,"1"3"-2339,8 6-629,1-3 360,17 23-720,-10-12 180,1 2 0,0 0-3277,1 7 2214,1 10 1063,-2-13 890,1 16-531,-4-16-359,4 20 540,3 1-270,-6-11-585,0-5 0,0-1 803,0-1-2062,2 0 0,4-1-585,4-1 1080,7 7 1079,-6-28 0,-12-12 0,4-1 0</inkml:trace>
  <inkml:trace contextRef="#ctx0" brushRef="#br0" timeOffset="258995">10178 17310 7533,'0'-40'539,"0"2"91,0 23-90,-8 5-450,2 2-360,-20 20 360,9 0 135,-8 8 0,-1 3-225,-3 5 179,7-6 1,-1 0 270,-8 10-806,6-3 446,-2 3-3154,-4 5 2704,10-8 225,3-6 0,1-1-884,-4 8 389,-6 6 180,8 0-989,1 11 989,4-11-269,5-1 782,5-17 1,8-8 0,0 3 0</inkml:trace>
  <inkml:trace contextRef="#ctx0" brushRef="#br0" timeOffset="259250">10299 17459 7533,'0'27'2878,"5"-2"-3328,-4 19 91,-1 8-136,0-17 0,-1 0 9,-4-7 1,1-1 395,3 22 282,-7-14-642,3 3-89,0-7-1,0-5-90,5-22 630,0-8 0,0-5 0,0-6 0</inkml:trace>
  <inkml:trace contextRef="#ctx0" brushRef="#br0" timeOffset="259450">10346 17636 7533,'20'-29'1169,"-3"2"-719,-8 13 539,9-8-809,-7 11 270,11-7-270,-12 13 0,4 1-450,8 8 270,-14 1 0,13 17 0,-16-6-180,4 19 90,-4-18 90,-1 9-900,1-12 91,0 13 89,0-10-989,7 17 1709,-5-26 0,6 13 0,-4-16 0</inkml:trace>
  <inkml:trace contextRef="#ctx0" brushRef="#br0" timeOffset="259705">10690 17738 7533,'0'5'2428,"0"4"-1618,5-8-900,0 3 90,4-4 180,0-4-1709,5-6 1259,-4 0-810,20-16 990,-16 10-449,20-15 539,-23 15-630,11-1 630,1-5 0,-7 5 0,6-9 0</inkml:trace>
  <inkml:trace contextRef="#ctx0" brushRef="#br0" timeOffset="259902">11053 17487 7533,'0'24'3276,"0"-5"-1515,0-2-3200,0 2 1169,0 0-450,-4 4-269,3 12 269,-3 0 630,4 16 90,0-17-989,0 10 539,4-27 180,1 13 270,1-20 0,2 8 0,-3-4 0</inkml:trace>
  <inkml:trace contextRef="#ctx0" brushRef="#br0" timeOffset="260366">11509 17534 7533,'-4'51'3276,"3"-12"-2864,-8 8-682,4-8-630,-4 13-1216,0-10 2116,-1-5 0,-3-14 0,-2 0 0</inkml:trace>
  <inkml:trace contextRef="#ctx0" brushRef="#br0" timeOffset="262035">11602 17134 7533,'-5'0'1259,"1"0"270,4 0-1259,4 4-90,5 1 0,5 8-180,26 23-45,-12-11 0,1 2-335,-6-2 0,1 1 335,11 5 0,-2-1 90,-12-10 0,-2-2-90,2-1 0,1 0 45,7 6 0,-1-2-90,8 0 135,3 5 0,1 0-495,-14-11 0,1 2-360,3 9 1,4 4 0,-5-3 674,-7-9 0,-1 1-540,11 16 1,-4-2 674,-7-12-38,6 6 1,-13-17 0,0-2 0</inkml:trace>
  <inkml:trace contextRef="#ctx0" brushRef="#br0" timeOffset="262333">12263 17078 7533,'-15'0'2788,"6"0"-2068,1 4-450,3 1-720,-5 4 0,-11 26 270,6-10 0,1 2-1459,1 3 1,0 0 1445,-2 1 1,0 1 237,1 8 0,1-1-691,-5 3 556,1 3 0,0 0-179,6-8 224,2-10 0,0 0 0,4 0 0,1 0-303,-1 0 1,1 0 0,1 1-1,0 0 1,-1 22 0</inkml:trace>
  <inkml:trace contextRef="#ctx0" brushRef="#br0" timeOffset="262757">12542 17580 7533,'9'0'3058,"1"0"-2878,-1 0 0,0 4 0,1 6-180,-5 0 90,3 8-990,-7 8 900,3-4 0,-4 13-989,-4-7 719,3 5 180,-3 0-180,4-9 180,0-6-90,-4-9 270,3-4 90,-3-1-270,4 0-450,4-3 271,-3 4-91,11-18-360,-6 6 270,12-19 450,9-14 0,-10 7-803,3 2 0,-2 1 803,-5-1 0,12-5-2709,-2 9 2798,-2 11-89,10-1 1530,-3 7-1081,-8 5-269,6 1 720,-16 4-91,12 0-359,-10 4 360,9 14-720,-14-6 1103,9 18-743,-10 6-1529,8-8 4111,-9 7-4561,3-13 809,-3-11 180,0 7-899,8-9 1439,-11 1 0,15-5 0,-7-1 0</inkml:trace>
  <inkml:trace contextRef="#ctx0" brushRef="#br0" timeOffset="262986">13472 17013 7533,'11'4'3276,"13"5"-1875,-11 2 668,26 23-1799,-17 1-568,1 8 388,-15-11 0,-4 5-240,-7 8 0,-5 5 0,-1 2-165,2-8 0,-1 0 1,-1 1-1,-1 2 72,0-4 0,-1 2 0,0 1 1,-2-1-1,0-3 0,-3 4 1,-1-1-1,-1-2 0,0-2 1,-4 3-1,0 0 0,1 0 1</inkml:trace>
  <inkml:trace contextRef="#ctx0" brushRef="#br0" timeOffset="264787">14142 17394 7533,'-5'0'1709,"14"4"-1979,6-3 540,5 8-270,-3-8 0,-4 3-90,6-4 180,0 0-180,4 0 180,0-9-270,0-1 360,1-4-180,7-4-270,-6 8 270,-1 0 0,-2 6 0,-12 4 0,3 0 0</inkml:trace>
  <inkml:trace contextRef="#ctx0" brushRef="#br0" timeOffset="265004">14291 17710 7533,'-11'16'0,"3"-4"3058,8-3-2428,0-7-900,0 6 0,8-8 360,-2 0 539,8 0 91,8-8-720,-6 6 0,15-11 270,1 4-3065,-2-1 2075,6 0 714,5 2 0,-10 3 1,9-5-1</inkml:trace>
  <inkml:trace contextRef="#ctx0" brushRef="#br0" timeOffset="265822">15733 16808 7803,'4'5'-90,"-3"4"-270,7-4 270,-7 4 630,7 0-91,-2 9 1170,11 22-1259,-10-11 45,4 3 0,-1 0-46,-8-4-179,2 6 0,0 1-90,-4 12-1494,-3-9 0,-2 0 1314,-1 12 90,0-23 0,-1 0-359,-11 22 209,-4-11 0,-7 6 0,-1-3 60,3-7 0,-1-1 0,-2 0-238,2-3 1,-2 2 0,0-2 0,1-4 237,-8 5 0,1-10 45,6-14 0,3-5-45,0 3 0,0-13 1,2-5-451,7-13 360,-8-8-630,26-10 361,5 19 2072,13-16-1983,-3 17-535,4-7 715,-2 11 1868,10-19-1868,3 20 630,-1-7-90,-3 26 90,-16 5 89,4 5 1,-1 3 539,2 6-449,3 4 719,9 10-899,-10-13 531,9 6-82,1 1-719,-6-5 0,3 1 0,0 1-782,-6-1 782,16 12-270,-7-8 90,-6-6-495,2-2 1,2 1-1305,10 6 1079,-12-10 1,1 0 719,9 2 0,-2-4 0,-7-5 0</inkml:trace>
  <inkml:trace contextRef="#ctx0" brushRef="#br0" timeOffset="266522">15473 16510 7533,'-15'15'899,"-10"2"-809,12-2-720,-13 12 990,16-15 0,-4 17-90,9-26-270,-3 18-270,7-11-90,-3 5 90,4-2 1,0-3 269,0-1 0,0 0 0,0 0 0</inkml:trace>
  <inkml:trace contextRef="#ctx0" brushRef="#br0" timeOffset="266701">15464 16538 7533,'18'-4'2518,"9"-5"-1978,2-1-360,8 0-810,-12 6 360,1 8 90,-16 1-629,8 9-1,4 13 1,-1-1 809,1 2 0,-8-11 0,-5-8 0</inkml:trace>
  <inkml:trace contextRef="#ctx0" brushRef="#br0" timeOffset="267865">16273 16985 7533,'-14'5'2698,"4"12"-2698,-4-14 0,9 13 90,-3-6 0,7 25 45,0 0 0,2 3-225,1-7 0,1 2 0,2 3 0,1 3 0,1-1 180,4 6 0,1-1-832,1-3 0,-1-1 697,-1-2 0,1-4-1034,10 12 449,-11-10 271,7 6-1081,-1 4 1440,-5-14 0,5 5 0,-7-13 0</inkml:trace>
  <inkml:trace contextRef="#ctx0" brushRef="#br0" timeOffset="269424">16394 17190 7533,'9'0'0,"-4"0"0,7 0 0,-5 0 359,19 0-179,-6 0-90,8 0 0,-5 0-90,0 4 90,-4-3 450,29 19-3482,-23-7 3122,14 9-516,-21 4 425,-8-9-343,-1 22 164,-5-17-90,-8 9 0,-5-4 360,-10 6 0,8-7 0,-1-5 330,12-17-240,0 1-10,4-4-80,1 3-90,0 0 180,12-3 0,11 7-270,-6-7 3276,29 3-2261,-12-4-925,2 0 0,-2-4 180,0-9-180,-15 1-90,3-2 0,-2-2 0,-8 0 0,9-11 0</inkml:trace>
  <inkml:trace contextRef="#ctx0" brushRef="#br0" timeOffset="269883">17166 17292 7533,'-5'9'989,"1"5"-899,4-4-90,0 3 540,4 1-360,1 0 539,9 13-89,4 6-450,-7-7-1819,0 8 1,-1-1 1163,-4-13-106,-2 11 0,1-3 401,-1-21-359,0 10 269,-3-16 0,4 3-540,-5-25 721,0 8 89,0-39 0,0 24 0,4-21 0,-3 25-604,7-3 604,-3 12 3053,9-6-3953,-8 9 1282,10-5 878,-5 7-631,7 1 990,5 4-359,1 1-901,-4 8 824,-3 1-913,-3 17-3547,-8-6 2892,6 7 295,-7-5 90,0-4-2338,8 1 2338,-7-2 0,8-8 0,-5-1 0</inkml:trace>
  <inkml:trace contextRef="#ctx0" brushRef="#br0" timeOffset="270115">17743 16938 7533,'37'2'1092,"1"0"0,-11 1 0,-1 0 1658,17 6-2990,-19 0 690,12 13-360,-6-1 449,4 13 1,-3 5-360,-4 3-90,-9-12 0,1 5 0,-5 0 0,-7 11 0,-4 1-1482,3 0 0,-2 1 942,-3 1 0,-2-2 225,-1-14 1,-1-3 44,-11 12 180,4 4 0,-12-4 0,2 5 0</inkml:trace>
  <inkml:trace contextRef="#ctx0" brushRef="#br0" timeOffset="270833">18450 17059 7533,'0'5'3058,"8"0"-6335,15-5 2513,3-5 2532,10 0-868,5-12-118,-6 5-603,6-9-1942,7 6 1763,-16 1-270,17 0 1710,-8 5-3149,-10 0 90,17 3 179,-31 6 1440,5 6 0,-18 7 0,-4 2 0</inkml:trace>
  <inkml:trace contextRef="#ctx0" brushRef="#br0" timeOffset="271005">18683 17301 7533,'17'5'1638,"13"-12"0,5-6 0,-10 4 0,1-1-1750,14-7 1,1-2-294,4-3 0,-3 0-153,-18 11 0,0-1 423,13-9 1,0 2 294,-1 5-160,-3-4 0,0 8 0,0-3 0</inkml:trace>
  <inkml:trace contextRef="#ctx0" brushRef="#br0" timeOffset="300633">16719 6781 7533,'0'5'449,"0"-1"811,0 9-181,0 6-449,0 15-450,-4-1-773,3 3 863,-7 9-180,5-17 0,1 1 90,-3 8 0,1 1-840,1-6 0,0-1 750,-1-3 0,0 3-120,2 3 0,1 5 0,-1-5 75,-3-7 0,1 0-165,1 10 0,2 6 0,-1-8-60,-2 2 180,4 7-720,4-4-1798,10-13 2518,6-12 0,3-27 0,0-21 0</inkml:trace>
  <inkml:trace contextRef="#ctx0" brushRef="#br0" timeOffset="300892">16859 6753 2745,'26'-41'2968,"-13"19"-229,17 2-2199,-15 20 468,-1 4-649,4 5 629,9 18-719,-10-7 1,0 2-1130,1 4 1,-2 1 859,7 16-184,-18-5 0,-6 1-41,-9-10 0,-2 0 135,5 4 1,-3 1-991,-16 3 1,-4-6-2198,-12-11 2298,18-2 1,1-2 978,-8-11 0,9-5 0,2-5 0</inkml:trace>
  <inkml:trace contextRef="#ctx0" brushRef="#br0" timeOffset="301355">17249 7162 0,'-12'22'1680,"0"3"1301,-6 4-1992,1 19 420,11-25-1229,-2 7 0,-1 4-740,1 4 0,2-1-1059,-1 10 1349,1-14 1,4-12-1350,28-59 1619,-13 12 0,8-14 0,1-2 0,-5 7-1135,2-1 1,1 3 1134,1 10 540,2-7-180,-6 25-360,-7-3 2069,4 7-540,-5 1-180,1 9-1079,-5 1 2628,3 16-2538,-7-5 2916,7 15-2891,-7-11-385,3 10 0,-4-6-809,0 0 449,0-6 180,5-6-2158,4-2 539,5-1 1799,1-5 0,-2-9 0,-3-5 0</inkml:trace>
  <inkml:trace contextRef="#ctx0" brushRef="#br0" timeOffset="301571">17594 7367 7533,'9'0'1259,"4"0"90,2 0-269,8 0-4357,5-4 2752,-4 3 1294,3-3-1848,-8 0 449,-5 3-1259,8-8 1889,-6 8 0,6-11 0,-3 2 0</inkml:trace>
  <inkml:trace contextRef="#ctx0" brushRef="#br0" timeOffset="301786">17966 7153 7533,'0'23'1349,"0"-8"720,-4 11-900,3-6 270,-7 29-1079,2-8-405,4-14 0,-1 1 45,-1 9-1439,4-1 719,0-15 450,4 5-2248,6-12 2518,0 0 0,3 0 0,-3-5 0</inkml:trace>
  <inkml:trace contextRef="#ctx0" brushRef="#br0" timeOffset="302586">18431 6995 7533,'0'5'1169,"0"-1"540,0-4-720,5 5-269,0-4 90,17 7-630,-2-7 89,16 3-449,2 0 180,-8-3-539,9 3 449,-18-4-90,5 4-3097,-7 6 2769,-9 0 1,-2 3-1,-8-3 1</inkml:trace>
  <inkml:trace contextRef="#ctx0" brushRef="#br0" timeOffset="302784">18487 7283 7533,'-10'20'899,"2"-6"-449,4-6-90,3-3 1439,1 0-1440,5-1 271,4-4-270,4 0 1349,27-8-1799,-7 2-1080,12 1 1,1 1 1169,-4-1 0,-9 4 0,-1-2 0,-10-2 0</inkml:trace>
  <inkml:trace contextRef="#ctx0" brushRef="#br0" timeOffset="303120">19464 6688 7533,'-5'-10'0,"1"18"2518,-5 29-1214,1-5 1,-2 2-1350,2-2 0,-1 0 135,-4 3 0,-3 2 0,3-4-333,4-6 1,-1 2 62,-8 14 0,-6 7 0,2-2-158,6-13 1,1-3-1,0 4-247,-2 4 1,0 4-1,1 0 1,0-4-586,-4 11 1,2-5 1169,5-2 0,4-9 0,5-19 0,4-16 0</inkml:trace>
  <inkml:trace contextRef="#ctx0" brushRef="#br0" timeOffset="303350">19501 6707 7533,'11'-15'3276,"22"6"-1965,-27 9-771,23 9-1,-28 6 451,3 12-181,-4 6-449,4 10 0,0 2-90,-2 4-1363,3-14 1,2 4 0,-2-6 117,-3 5 886,8 7 0,1 1 269,-8 3-1273,5-5 1,4 6 0,-3-6-91,-7-17 0,0 0 958,8 24 0,1-4-3052,-6-19 3251,0-9 1,-1 3-1,-4-8 1</inkml:trace>
  <inkml:trace contextRef="#ctx0" brushRef="#br0" timeOffset="303534">19380 7265 7533,'-5'10'3276,"9"-2"-1695,6-8-1221,9 0 269,-4 0 181,6-8-900,16 2-630,-10-3-809,13 5 1529,-9-1 0,-5 0 0,10-4 0</inkml:trace>
  <inkml:trace contextRef="#ctx0" brushRef="#br0" timeOffset="303806">20134 7097 7533,'-10'0'629,"2"0"-988,8 0 3635,0 0-2325,4 9-2390,-3-7 809,3 10 360,-4-11-1708,8 7 1978,-6-7 0,11 4 0,-8-5 0</inkml:trace>
  <inkml:trace contextRef="#ctx0" brushRef="#br0" timeOffset="304516">20515 6781 7533,'-9'4'1079,"4"-3"270,-4 12-629,8-3-1992,-5 14 1,0 4 1451,4 3-144,-5 9 1,1 1 143,5-7-225,-1-7 0,0-1 135,2 2 0,0 0 45,0 0 0,0 1-135,0 10 0,0-9 0,0 2-135,4 0 0,1-2-775,1 9 910,0-12 0,1-1 2147,7 5-2327,8-10 270,-5-3 1291,5-9-1471,-5-13 360,7-14-270,-3-3 180,5-11 1291,-12-8-1501,-2 6 0,3-7 0,-3 2-195,-1-1 0,-2-1-533,3-5 0,1-5 1,-4 7 667,-5 11 0,-3 3-315,2 0 0,-2 1 0,0 1 1,-2 2 134,1-10-630,5-8 451,-4 24-991,7 3 1440,-3 11 0,4 2 0,1 4 0</inkml:trace>
  <inkml:trace contextRef="#ctx0" brushRef="#br0" timeOffset="304951">20999 7237 7533,'-4'36'1079,"3"-10"-89,-7 13 269,3-6-360,-5 6-449,1-6-180,4-7 180,1 1-270,4-6-540,-4 2 360,2-2-270,-2-9-540,4 1 451,0-9-1,0-4-1349,13-20 1259,-6 2-45,3-5 1,2-2-136,6-23 720,-6 16 0,0-1 314,-2 7 1,0 2-45,7-16-180,-3 14-90,-4 15 360,8-3 269,-8 14 720,4 14-719,-9 1 1439,7 33-2249,-9-18 0,0 2-180,4-4 0,0 1-1034,-1 2 0,1-5-135,4-12 1439,2-6 0,-4-8 0,1 0 0</inkml:trace>
  <inkml:trace contextRef="#ctx0" brushRef="#br0" timeOffset="305317">21446 7469 13289,'24'5'-90,"-6"-4"-179,12 3-2250,-4-4 2519,24-4 0,-23-1 0,3-5 0</inkml:trace>
  <inkml:trace contextRef="#ctx0" brushRef="#br0" timeOffset="305533">21845 7200 7533,'-10'19'3276,"6"-1"-4124,5 0 309,-1 9 1168,-1-1 181,-7 14-450,7-20-46,-3 11 1,-1 2-45,4-1-270,-1 1 0,0-1 0,2-7 0,0 2-2069,0 0 2069,4-10 0,2 0 0,3-13 0</inkml:trace>
  <inkml:trace contextRef="#ctx0" brushRef="#br0" timeOffset="306299">22441 6670 8342,'-4'13'2789,"-9"6"-2160,-7 13-359,2-10 0,0 2-3547,-8 21 2220,10-19 0,1 1 1147,1 2 0,1 1 415,-1 3 1,-1 1-716,0-3 0,0 2 0,0 0 210,-4 8 0,2 0-180,1-2 0,0-3-90,-1 13-1136,7-17 1226,1-4-719,4-8 899,9 2 0,11-25 0,8 1 0</inkml:trace>
  <inkml:trace contextRef="#ctx0" brushRef="#br0" timeOffset="306504">22562 6632 7533,'19'-5'3276,"-5"5"-2325,-4 5 488,-2 13-719,-7-3-360,3 12 0,-4-3 89,0 4 136,-2 13 0,0 4-2342,1 5 1846,-1-6 1,0 0-90,2-14 0,0-3-810,0 23 630,0-16 0,0 1 180,0 14-1709,0-9 90,4-5-1658,1-5 3241,0-1 1,4-7 0,-4-13 0</inkml:trace>
  <inkml:trace contextRef="#ctx0" brushRef="#br0" timeOffset="306711">22264 7004 7533,'-6'10'3276,"3"-5"-2325,12-1-141,5-4-360,9 0-1,14 4-539,15-3-3187,-12 3 1943,7-4 1064,-13 0-2895,8 0 3165,-8-4 0,-3-1 0,-12-4 0</inkml:trace>
  <inkml:trace contextRef="#ctx0" brushRef="#br0" timeOffset="307009">22804 6465 7533,'14'-24'-810,"-4"5"1350,-1 6 1529,4 4-1530,-11 4-269,10 0 1259,-2 5-1169,0 0 360,3 0 89,5 0-449,-2 0 90,19 0-270,-14 0-450,6 0-1169,7 0 1169,-11 0-1529,9 0 270,-10-4-90,-16 3 269,7-3 1350,-12 4 0,7-4 0,-3-1 0</inkml:trace>
  <inkml:trace contextRef="#ctx0" brushRef="#br0" timeOffset="307204">23000 6567 7533,'0'18'1259,"4"-7"360,1 15-719,0-2-451,-1 9-449,-8-4 0,-1 14-989,-4-16 989,4 9 0,-4-17 0,4-6 0</inkml:trace>
  <inkml:trace contextRef="#ctx0" brushRef="#br0" timeOffset="307687">23381 7172 7533,'32'0'2518,"-7"0"-2158,-3 0 0,-4 4-180,-4-3 719,22 3-719,-14-4-450,30 0-1259,-25 0 1349,9 0-1619,-17 0 1799,-6-4 0,-4-1 0,1-5 0</inkml:trace>
  <inkml:trace contextRef="#ctx0" brushRef="#br0" timeOffset="307899">23576 6911 7533,'-10'15'2608,"2"23"-2248,3-2 224,3-4 1,-1 0-2608,-2 13 1843,1-1 180,0-3 586,-1 2-991,-2-5 1,0 0 224,1 7-675,1-15 1,2-4 854,3-12 0,0 0 0,0-5 0</inkml:trace>
  <inkml:trace contextRef="#ctx0" brushRef="#br0" timeOffset="309271">24153 6818 7892,'0'14'90,"0"0"720,-4 9-450,3-3-180,-7 2-180,3 9 449,-9 8-3726,4 12 1434,-4-3 1753,9-7 1618,-3 8-1438,3-17-90,2 6 0,1 1 0,-2-3-45,3-5 0,2 0 45,-1 5 263,4-2-623,1 3-90,8-13 270,2-7 90,-1-12 0,0 0 3290,-5-5-3290,17-5 360,0-16-181,3 3 222,-3-17 273,-5-2 1,1-3-495,-7 7 0,0-1-415,0 3 0,2-3 0,-5 3 369,-3 3 1,-4 1-450,-1-2 1,-4-3-136,-9-9 1,-3-1 314,4 5 0,-1 0-475,-7-1 0,0 5 521,1 7 179,-1 21 0,5 1 629,-11 33-539,6-14 0,3 25 90,4-13 1079,8 1-900,-3 10-269,4-14 180,4 2 180,6-7-360,0-4 180,3 7 1656,1-3-1477,0 4-44,1-1 0,1 1 225,10 9-271,6 8-89,3-5-180,-5-9-720,12 2 181,-13-10 449,-2-9 0,-13-4 0,0-1 0</inkml:trace>
  <inkml:trace contextRef="#ctx0" brushRef="#br0" timeOffset="310559">16785 8446 7533,'-11'-9'1169,"3"-5"-809,8 4-90,0 1-180,0 1 179,0 2 1,0 1 270,0 1-450,0 4 0,-4 4 90,3 1-90,-3 5 359,4 11-359,4-4 0,-3 14 180,7 13-90,-3-6-135,-2-12 0,-1 1 0,5 3 0,-1-2 45,0 19-504,0-15 1,2 3 458,-2 3 0,1 0-90,0 5 0,0 1-1544,3 6 0,-1-1 1634,-2-10 0,1-2-225,0 4 0,1-4-511,1 2 511,4 9 60,-1-21 120,2-7 984,8-6-804,-4-6 449,5-26 1,0-9-450,1-1-116,1-14 0,-1-3 115,-4 3-179,-1 3 0,-1-1 578,3-6-623,-1-1 0,1-2 0,-11 19 1,-1 1-46,5-13 0,-3-1-405,-6 8 0,-2 2-764,-4-14 629,-6 3 181,1 26-842,-3 9 211,7 4 1080,-3 1 0,8 4 0,1 0 0</inkml:trace>
  <inkml:trace contextRef="#ctx0" brushRef="#br0" timeOffset="311168">17435 9190 7533,'-4'10'449,"-1"-1"271,0 17-180,1-9-180,4 10 179,4-1-359,-3-9 180,3 26-180,-4-16 0,0 9-90,0-9 0,0-3 0,0-5-180,0-1-450,0-13-450,0-5 451,4-17-136,1-11 1,0-2 314,1-12 90,1-2 0,2-2-976,2 14 0,1 1 1380,-3 5 1,0 1-135,12-18 630,-12 35 0,-4 7-181,0-3 361,3 4-450,-3 0-90,1 0 3006,2 4-2531,-3 1-565,0 4 0,3 5 0,-6-4 0,6 4 90,-3-1-90,0 6 269,3 4-269,-2 10 180,-1 0-180,-1-4-720,0 10 540,-3-22-1079,3 13-2198,4-3 2949,3-9 0,3 3 1,0-16-1</inkml:trace>
  <inkml:trace contextRef="#ctx0" brushRef="#br0" timeOffset="312323">18152 8725 7533,'10'-5'2608,"3"-3"-2248,-3 7 2069,41-3-3509,-20 12 1170,19-2-1619,-29 8 270,-11-9 989,-1 3-1169,0-7 1439,-4 7 0,4-3 0,-4 5 0</inkml:trace>
  <inkml:trace contextRef="#ctx0" brushRef="#br0" timeOffset="312512">18208 8949 7533,'-13'14'1349,"6"-5"-270,-1-5-719,8-4 1079,17 0-1259,-9 0-90,18 0 360,-8 0-1170,2 0 450,15 0-1169,-13 0-720,30 0 2159,-29 0 0,21 0 0,-20 0 0</inkml:trace>
  <inkml:trace contextRef="#ctx0" brushRef="#br0" timeOffset="313599">19343 8418 9871,'22'0'1889,"-10"0"-1259,26 4-450,-16 2-90,10-1-630,-9 3 180,-9-7 270,0 7-1889,-5-7-1298,5 8 2687,-12-4 590,1 4 0,-13-4 0,1-1 0,0 1 359,-17 8 541,13 2-540,-17 8 0,23-8 404,-3 10 1,0 4-406,6 8-269,-2-2 0,0 1-90,6 15-3277,0-12 2893,0 5 114,0-2-423,2-5 0,0 2 513,-1-9 0,-1-1-225,2 10 0,0-2 45,-2-4-449,0-2 809,-4-16 0,-1 3 0,-8-13 3062,2-1-3422,-2-4 1357,4 0 262,3 0-270,2 0-179,4 4-270,0 1 449,4 9-539,6-4-360,4-1-90,9 0-990,1-8 181,4-1 809,-9-1 0,3-8 0,-7 4 0</inkml:trace>
  <inkml:trace contextRef="#ctx0" brushRef="#br0" timeOffset="313909">19818 8949 7533,'8'-14'3276,"-2"4"-2505,4 0 938,2 6-1529,-2 4-90,5 4 0,2 2-450,-2-1 181,-1 3 179,-4-7-1170,6 3 1170,4 0 0,0-7 0,2 2 0</inkml:trace>
  <inkml:trace contextRef="#ctx0" brushRef="#br0" timeOffset="314562">20534 8353 7533,'-5'0'719,"-4"4"-179,4 1 90,-8 9-3907,6-4 2842,-5 4 1474,7-1-319,-4 39-768,3-16 273,4 5 0,0 1-225,-2-1 90,4-6 0,-1 0 0,-3 7 0,2-8 0,0 2-135,0-3 0,-1 0 45,-2-4 0,0 2-135,1 15 0,-1 3 0,-2 1 0,1-1 90,2-7 0,1 0-1000,-1 13 0,0-7 775,4-16 611,3-2 1,2-4-1242,6-11 181,11 5 719,-6-33 0,10-11 0,-7-9 0</inkml:trace>
  <inkml:trace contextRef="#ctx0" brushRef="#br0" timeOffset="315001">20953 8688 7533,'5'-8'3276,"3"2"-2685,1-8-770,-2 9 628,-7-3 1,-31 11-270,7-2-1169,-20 8 359,12 9 180,-10 1 90,19-7 1,-2 0 359,-10 8 0,-1-1-180,8-5 0,0-1 90,-1 4 0,2-2-180,-8 3-3007,12-5 2532,8-2 565,1 2 91,6-4 89,7 1 539,-3-1-449,4 0-90,0-4 1259,4 8 2017,1-3-731,4 13-2095,1-8-90,-1 3-1,5-5-179,-4-2 0,3 2 180,5 1-360,-3-4 450,4 3-90,-1-3 89,0 3-988,6-2 629,0 2-3367,-6-8 2532,0 3-2532,30 2 0,-13-4 2956,-8-1 0,0-2 321,-1-3 0,-7 0 0,0 0 0</inkml:trace>
  <inkml:trace contextRef="#ctx0" brushRef="#br0" timeOffset="315250">21055 9107 7533,'0'9'3058,"0"0"-2788,0 1-90,0-5 809,0 7-629,0-6-3637,0 24 2302,0-12 1385,0 17-500,0-7 90,0-3-809,0-3-2089,0 0 2178,0-10 2089,4 1-1909,-3-9-179,12-20 359,-11-1-360,10-15 271,-7 0-1820,5-9 2269,-1 5 0,0-4 0,0 12 0</inkml:trace>
  <inkml:trace contextRef="#ctx0" brushRef="#br0" timeOffset="315411">21157 9051 7533,'20'-11'2608,"-6"3"-1978,-10 12 179,0 6-89,1 0 359,4 16-899,-4-1-360,2 0 0,-1 3-359,0 22 269,3-7-90,0-8-1529,-4-25 1889,12-1 0,-5-9 0,5-5 0</inkml:trace>
  <inkml:trace contextRef="#ctx0" brushRef="#br0" timeOffset="315645">21502 8893 7533,'0'5'3276,"0"-1"-1605,4-4-1671,-3 0 630,7 0-1080,-2 0 270,-1 0 180,3 0 0,-7 0 0,7-8 0,-3-3 0</inkml:trace>
  <inkml:trace contextRef="#ctx0" brushRef="#br0" timeOffset="316071">22115 8632 7533,'18'-9'899,"-7"0"91,3-1-451,-10 5-179,-4 1 899,0 0-809,0 3-180,-4-3 90,-5 4 0,-6 0-360,1 0 359,-8 0-539,2 4 360,-8 5-899,-8 10 269,14-4 225,2 4 0,2 1 45,10-2 135,-5 7 0,1 2-45,6 0 180,-4 13-180,2-12 270,7 25 0,-3-11-1113,3-14 1,2-1 932,3 5 0,5-14 0,10 4 0,5-11-3277,20 7 2940,-12-13 157,9-1-809,2-8 989,-7-9 0,7-7 0,-12-8 0</inkml:trace>
  <inkml:trace contextRef="#ctx0" brushRef="#br0" timeOffset="316357">22572 8344 7533,'16'1'1979,"-8"2"-1710,14-7 1890,-13 12-2159,1-6 720,-1 15-450,-4-7 1079,4 21-720,-4-5-359,0 14-1312,3-7 2301,-3 5-539,0-1-1,4 0-359,-7-11 0,1 2-45,4 8 0,-1 2-91,-2 0 1,-1 3-221,1-6 0,1 3 0,-2 0-454,-4 1 0,-2 0 1,0 0-391,0-2 1,0-1-1,-2 0-198,-1 1 1,-2 1-1,-1-5 768,-3-3 1,0-3-2520,-11 17 2789,5-24 0,-3-3 0,-15 4 0,8-8 0,1 0 0</inkml:trace>
  <inkml:trace contextRef="#ctx0" brushRef="#br0" timeOffset="317117">19222 8037 7533,'-5'0'0,"-4"0"0,8 0 0,-11 4 0,6 1 0,-8 4 0,1 5 2158,-2 17-269,-7 12-1664,12-16 0,0-1-268,-9 21 178,8-17 0,1 1-720,-6 7 675,5 4 0,-1 3-90,5-19 0,0 0 0,0 14 0,1 1-419,0-11 1,2 1 373,1 15 0,1 2-533,0-10 0,0 0 548,2 4 0,2 3 0,0-3 30,0-1 0,1-1 45,1 8 0,2-1-90,0-10 0,1-1 135,2 7 0,1 1-200,-3-12 0,1 3 260,4 6 0,2 4 0,-2-6-240,-3-14 0,1-1-30,9 10 0,5 4 0,-3-8-60,5-5-353,6 2 1,0-3 262,-9-16 163,20 13-433,-18-20 893,3-1 1,-5-10 0,-5-4-1</inkml:trace>
  <inkml:trace contextRef="#ctx0" brushRef="#br0" timeOffset="318133">22925 8586 7533,'-9'5'0,"4"-1"0,-3-8 0,2-1 0</inkml:trace>
  <inkml:trace contextRef="#ctx0" brushRef="#br0" timeOffset="318217">22870 8539 7533,'0'11'0,"0"-3"0,0-8 0</inkml:trace>
  <inkml:trace contextRef="#ctx0" brushRef="#br0" timeOffset="318912">22953 8846 7533,'-5'5'180,"1"-1"-180,4-4-540,4 5 450,-3-4 720,3 3-181,0 4-269,-3-6 90,4 11-90,-1-12-90,-3 7 719,7-3-719,-7 0 540,7-1-630,-7-4 270,8-4-450,-8-1 0,3-4 0,-4-5 0,0 8 90,0-6 0,0 11-179,0-4 269,0 1 0,0 3 269,0-3 1,-4 12-180,3-5-450,-4 9 360,5-11-820,0 3 1,5-8 0,0-1 0</inkml:trace>
  <inkml:trace contextRef="#ctx0" brushRef="#br0" timeOffset="319233">23427 8511 7533,'0'49'3276,"-4"-1"-2595,3-19-321,-7 16 360,3 2-860,2-20 1,0-1 499,-1 25-181,0-6-134,2-16 0,-1 1 0,0 1 0,1 1 45,-3 14 0,2-1 0,2-16 0,0-1-1035,-1 8 1,0-3 404,2-3-1348,0 2 179,0-13 1709,4-10 0,2-13 0,3-6 0</inkml:trace>
  <inkml:trace contextRef="#ctx0" brushRef="#br0" timeOffset="319638">23427 8483 7533,'5'-30'3058,"8"5"-2968,-7 15 180,12 5-90,-8-3 0,3 7 89,13-3 631,21 20-720,-9-3 0,-9 2 0,-2 1-1236,-6-1 1326,5 7-2696,5 1 2516,-13-7 179,12 18-359,-20-13-2419,0 27 2509,-10-20-743,-7 3 1,-4-2 562,-10-1 557,-3 2 0,-4 1-782,2-8 0,-2-1 90,-7 2 0,0-1 135,10-8 1,1-2-181,-15 4 0,20-16 270,9-1 90,1-1 360,18-8 2916,1 4-2929,13 0-168,17 1-179,-16 4 999,10 0-1628,-25 0 359,1 0 345,3 0 1,-3 0-1,4 0 1</inkml:trace>
  <inkml:trace contextRef="#ctx0" brushRef="#br0" timeOffset="320358">23874 8995 7533,'-5'0'-1350,"1"0"1350,4 0 0,-4 0 0,3 0 2069,-4 0-989,5 4-810,0-3 449,0 12-359,0 1-360,0 2 90,0 9 90,0 7-270,-4-5 90,-1 25-90,0-33 180,1 23-180,4-30 0,-4 10 180,3-17-720,-4-1-1798,14-45 1888,-3 18 180,0-7 0,1-1 1,3-2 538,3-8-179,-3 15 630,4 0-270,-9 17-180,3 4 1079,2 1 180,4 4-719,5 0-450,-9 4 179,3 1-89,-8 8-270,4 2 90,-4-1 90,4 0-180,-4 3 180,4 11-540,-4-6 180,-1 4 90,0-13-1169,-3 2-630,8 3-1478,4-3 3264,-6-6 0,10-5 0,-12-4 0</inkml:trace>
  <inkml:trace contextRef="#ctx0" brushRef="#br0" timeOffset="320650">24237 9116 7533,'15'15'3276,"-2"-2"-1965,-4-9-861,1-3-90,-1 3-180,0-4-720,5 0-360,0 4 451,5-3 449,-1 3-1170,-3-4-449,7 0 799,1 0 1,-2-8 0,1-2 0</inkml:trace>
  <inkml:trace contextRef="#ctx0" brushRef="#br0" timeOffset="320816">24647 8976 7533,'-5'16'3276,"5"25"-1965,1-29-951,3 26 0,-4-15-360,0 18 90,-4-5-135,3-7 0,1-1-812,-5-1-403,1 12 1315,-1-11 0,-4-3 0,-1 2 0</inkml:trace>
  <inkml:trace contextRef="#ctx0" brushRef="#br0" timeOffset="322702">16766 10027 7533,'-10'0'1439,"1"0"-2159,18 12 990,-7-4 630,6 30-1,-8-15-269,0 29-270,0-17-91,0 11-134,-2-19 0,0 0-943,-3 18 988,2-16 0,1 1 89,-7 21-269,7-14 0,-1 2 0,-1-9 0,-1 2-90,1 9 0,2 6 1,-2-5 44,0-6 0,-1 1-165,3 11 0,0 8 0,1-8 165,-1-14 0,0-1-90,1 13 0,2 0 0,-1-16 0,0-2-405,0-1 1,0-1 359,0 19-579,8-28 0,-6-32 1,6-18-1</inkml:trace>
  <inkml:trace contextRef="#ctx0" brushRef="#br0" timeOffset="323085">17212 10492 7533,'19'-8'0,"-9"6"449,-2-7-89,-12 9 180,-5 0 269,-14 9-89,3-3-360,-11 7-132,-1 9-48,-2-5 0,-3 9-45,11-10 0,-1-1-343,0 2 1,0 1 72,-6 3 0,0 0 45,6-4 0,2-1 180,-11 7-899,17-6 89,-6 10 271,12-5 628,-4 5 181,12-10-450,10-10 827,0 5 523,37-3-361,-8 6-1093,0-8 0,-1 0 464,7 7-90,-4-5-630,-9 4-450,13 6-359,-8-7 0,1 0 1079,-6-4 0,-1-1 0,5 1 0,-1-3-1349,10-5 1473,-9 0 1,9-4 0,-12-2 0</inkml:trace>
  <inkml:trace contextRef="#ctx0" brushRef="#br0" timeOffset="323519">17491 10836 7533,'0'5'2069,"0"-1"-1620,0 1-179,0-4 450,0 11-540,0-6 89,0 8 361,0 3-450,-4 3 90,3 8-90,-7-4-720,7-2 270,-3 1-180,4-3 360,0-2-89,0 0-451,0-8 90,0 4 360,0-9-359,4-1 179,1-12-720,8-11 541,-6-6 179,9-11-360,-6-9 319,1 20 0,1 1 671,0-2 0,0 0-180,8-7-1177,10 7 1447,-14 16 1259,11 1-1349,-12 9 539,-6 1 1,3 11-334,-10 3-746,7 25 360,-9-4-450,0 10 3264,0-18-2904,0-6-180,0-3-179,0 0-541,4 7 540,-3-9-1079,11 9 899,-6-16 488,8-1 52,3-9 0,-1-9 0,7-5 0</inkml:trace>
  <inkml:trace contextRef="#ctx0" brushRef="#br0" timeOffset="323869">18180 10557 7533,'-10'0'2698,"6"-8"-4227,5 2 1439,3-8 540,0 9 809,5-3 1350,39 7-2879,-21-3 315,1 3 0,0 2-1754,0-1-900,1-5 2339,-6 4 270,-9-3 0,-6 0 0,-3-1 0</inkml:trace>
  <inkml:trace contextRef="#ctx0" brushRef="#br0" timeOffset="324089">18255 10669 7533,'-20'25'1979,"2"-4"-1260,13-16-1618,1 0 449,4-5 810,0 0 269,0 4 631,4-3-1,6 3-989,0-4-180,3 0 359,1 4-628,-4-3 269,8 3 89,-4-4-1078,1 0-540,15 0 1439,8-4 0,-2-1 0,3-4 0</inkml:trace>
  <inkml:trace contextRef="#ctx0" brushRef="#br0" timeOffset="325920">19026 10399 7533,'-5'0'1439,"-3"0"-1079,7-4-360,-3 3-180,4-3-1080,0 4 1710,0 8-270,0 2-180,-4 5 689,2 19 1,1 12 0,-1-5-730,-8 3 220,7-8 0,2 9 0,-1 0 0,-1-11 0,-6 7-1,4-2 1,0 0-539,0 2-1171,-3 7 1,0-1 1529,4-20 0,-3 5 0,-2-11 0,4-35 0</inkml:trace>
  <inkml:trace contextRef="#ctx0" brushRef="#br0" timeOffset="326250">19101 10306 7533,'6'-27'135,"0"0"0,2-2-91,7 4 1,4 4-314,-2 9 1528,18-1-1169,-15 9 989,15 20-449,-9 1-90,6 15-91,-13-8-179,-10-2 0,-5 1 90,-4-3-360,0 3-90,0 16 45,-9-13 0,-2 1-405,1 19 180,-12-10 0,-2-4 91,5-8 89,0-4 0,-1-1-450,-12 4 90,7-9 1,-1 0 269,-11 7 0,-3-4-720,19-8 900,5-8 0,-2 3 0,4-4 0</inkml:trace>
  <inkml:trace contextRef="#ctx0" brushRef="#br0" timeOffset="327536">19548 10669 7533,'0'9'-1080,"0"-4"1530,-4 8-270,-2-7 450,-3 11-540,4-6 539,-3 6-449,7-6 360,-8 15 89,4 15-719,0-8 90,1 10 180,0-12-270,3-9 135,-5 4 0,-1 0-45,5-3 90,-10 25 0,11-31-90,-7 4 90,7-16 0,-4 0-90,5-14 360,0-13-180,0-13-1819,4 3 1,1-3-32,1-12 1670,-2 19 0,1 2 0,8-13 1349,-1 13 0,2 1-629,17-13-675,-12 16 0,0 5 135,12 8-270,-16 9-270,15 0 180,-17 4 630,17 2-450,-23 3 270,9 0-1,-10 1 271,3 11-360,-4-8 0,-1 29-270,-16 1-360,5-5-180,-2-12 1,0-2-1530,4-7 1619,1 1 540,12-13 0,2-11 0,9-3 0</inkml:trace>
  <inkml:trace contextRef="#ctx0" brushRef="#br0" timeOffset="327783">19939 10873 7533,'-5'10'629,"5"-5"181,1-1-360,7-4-270,-3 0 539,8 4-539,-2-3-450,23 3-809,5-4 899,2 0-1619,10-8 1799,-25-6 0,6-2 0,-10-2 0</inkml:trace>
  <inkml:trace contextRef="#ctx0" brushRef="#br0" timeOffset="327951">20292 10706 7533,'5'23'3058,"3"1"-2788,-7-1 180,3 12-990,0 0 540,-1-8 0,0 0 0,6 9 0,0 4 0</inkml:trace>
  <inkml:trace contextRef="#ctx0" brushRef="#br0" timeOffset="329051">21251 10306 7533,'-15'-5'2069,"-7"-8"-1170,-10 3-629,5-4 90,-12 0-180,24 9-91,-3 1 271,-4 4 180,2 4-630,-8-3 90,9 7 90,1 6-270,8-3 90,-12 23 90,15-16 45,-3 9 0,-1 2 135,5 0 45,0 7 0,-1 1 45,-3 1-225,8-12 0,-1 2 134,-1 1 1,0-1-90,3 6-135,-2-7 0,2-1-45,5-3-225,11 19 1,4 1 134,-2-13-87,4 10 0,0-4-92,-6-23-451,20-3 91,8 4 178,-2-18 0,0-4 0,9 0 0,-20-5 0,0-1 0</inkml:trace>
  <inkml:trace contextRef="#ctx0" brushRef="#br0" timeOffset="329433">21455 9915 7533,'-19'0'-360,"5"-4"360,10 3 719,4-3 1080,0 4-1169,4 0 90,1 0 449,21 0-809,-12 0-180,20 4 90,-19-3-360,20 3 270,-9-4-225,4 0 0,1 0 135,3 0-1035,-1 0 1,-1 0 764,-9 0-1619,19-4 1799,-30-5 0,10-1 0,-13-4 0</inkml:trace>
  <inkml:trace contextRef="#ctx0" brushRef="#br0" timeOffset="329632">21771 9813 7533,'-14'25'674,"-1"1"1,-8 5-585,10 11 0,4-25-90,0 6 0,0 5 45,4 1 0,-1 0 135,-3-3 0,1 0-1,5 5 1,1-2 180,-2-9-90,4 3 90,0-1-990,0-11 270,0 7 360,0-9 0,4 0 0,1 1 0</inkml:trace>
  <inkml:trace contextRef="#ctx0" brushRef="#br0" timeOffset="330230">22181 10222 7533,'-10'4'1169,"5"-3"-899,-3 8 360,7-8-1,-12 7-269,-1 10-450,-2-6 90,-1 14 180,3-8 180,-8 14-270,5-2-263,-9 15 803,12-7-450,-1 0 269,2 7-269,3-15-135,5-2 0,1 1-45,-1 0 90,2 4 0,2 2-180,1-2 0,3-1 0,2 2-270,6 10-2917,3-1 2679,-1-16-1021,13 3-1169,8-17 2788,-3 9 0,8-22 0,-20-5 0</inkml:trace>
  <inkml:trace contextRef="#ctx0" brushRef="#br0" timeOffset="331450">22907 10315 7533,'0'-5'539,"0"-3"-179,0 7 90,-4-7-90,-2 7-90,-7-4-1,3 1 181,-4 3-90,1-3 180,-14 8-360,9 1 179,-20 9-359,26 0 180,-27 21-90,22-4-180,-10 11 270,9-10-135,7-3 0,-1 3 45,0-6 0,0 1-45,-1 5 0,2 1 45,1-1 0,2-3 0,3-1 0,5 23-90,5-33 180,17 16 179,3-19-3636,12 4 1363,-8-10 570,5-6 1,0-2 1253,-5-1-809,0 0 1,-2 0 898,-9 0 0,-4 0 0,5 0 0</inkml:trace>
  <inkml:trace contextRef="#ctx0" brushRef="#br0" timeOffset="331703">23111 10632 7533,'-4'18'3276,"3"-8"-3944,-3-1 129,4-9-1530,0 0 2069,0-4 0,4-2 0,1-3 0</inkml:trace>
  <inkml:trace contextRef="#ctx0" brushRef="#br0" timeOffset="332133">23474 10306 8882,'0'25'2518,"0"9"-2338,0-22 0,0 14 270,0 9-90,0 6-2071,0 6 1980,0-7-1305,-2-13 1,0-1 1125,1 8-1145,-6 3 0,1 0 1055,4-4-1006,-6 4 1,0-1 915,5-6-191,-5 7 0,0-2 191,6-14-3187,-11 30 2270,12-47 1161,1-5 0,6-24 0,3-12 1</inkml:trace>
  <inkml:trace contextRef="#ctx0" brushRef="#br0" timeOffset="332750">23548 10297 7533,'-4'-24'-180,"3"1"-450,-3 5 450,4 3 90,0 6 900,0 1-450,0 6 1169,0-2-540,4 4-359,-3 4-270,7-2 269,2 6-89,21-3-540,-9 0 180,18-1-180,-12 0 0,-3 2-270,6 3 90,-4 13 270,-6-2 90,-3 12-90,-14-8 90,-8 3 0,-6 5-180,-8 6-1985,-2-4 2075,-3 1-796,0-12 1,-1-1 345,-10 11-51,4-9 1,2-4 230,3-5-2353,-5-3 2263,14-7 1341,-2 1-1161,4-2 246,5-4-696,0-4 361,-1-2 241,5-3-152,1 4 3122,4-3-3122,0 7-180,0-3-90,-4 8 181,3-3 89,-3 3-90,4 0-203,0-3 1,0-5 0,0-6 0</inkml:trace>
  <inkml:trace contextRef="#ctx0" brushRef="#br0" timeOffset="333383">23790 10771 7533,'0'5'-1439,"0"-1"2068,0 1 451,0-4-1,0 11-629,0-2 809,-4 21-450,3-1-898,-3 3-181,0 3 360,-1-20-360,-5 10 180,5-16 90,1 0-360,4-6 0,0-4-719,0-9 809,0 3 0,0-11-3007,4 2 2712,1-3-867,13-26 1432,-7 19-90,7-14-270,-9 17 1440,9 7-810,-11 0 89,14 7 91,-19 8-180,10 0 803,-11 0-714,7 0 181,-2 4-360,3 1 270,-4 5-360,3-1 3186,-7 4-2351,8 14-835,-8-5 90,3 5 0,-4-10-360,0-6 180,0 10-720,0-9 181,0 14-1980,4-19 1260,-3 5-180,7-20 1439,-2 6 0,3-15 0,0 7 0</inkml:trace>
  <inkml:trace contextRef="#ctx0" brushRef="#br0" timeOffset="333600">24079 10845 7533,'5'16'1619,"3"1"-1439,-3-16 719,1 7-89,2-3-630,-3 4 179,4-3-808,-3-2 269,2 0-810,-3-3 271,8-1-181,2-5 91,4-9 629,-5 4-540,0-4 360,-9 1 360,3-2 0,-3-3 0,4-1 0</inkml:trace>
  <inkml:trace contextRef="#ctx0" brushRef="#br0" timeOffset="333792">24349 10734 7533,'5'33'3276,"-1"-1"-1155,-4-16-1941,0 4-810,-4-10-629,3 9 629,-7-4 270,7 2-2698,-4-2 2698,10-5-270,0-2 630,0-8 0,3-8 0,-3-2 0</inkml:trace>
  <inkml:trace contextRef="#ctx0" brushRef="#br0" timeOffset="334425">24656 10390 7533,'-20'5'1799,"7"-1"-3418,0-8 2338,3 3-629,0-3 0,-3 4 270,12 0-180,-3 0 0,0 0 629,3 4-269,-3 1 0,4 8-540,0-6 539,4 13-1258,5 0 539,-2 1 90,5 0 0,-7-3 809,4 14 1,-3-5-450,2 8 0,-7-21 0,3 12 89,-4-9-449,4 14 1,-3-16-631,12 7-359,1-12 809,1 0-360,11-10 450,-15-1-449,11-8 359,-12 8-450,8-11 90,-12 10 630,2-11 0,-4 8 0,1-4 0</inkml:trace>
  <inkml:trace contextRef="#ctx0" brushRef="#br0" timeOffset="335217">24656 9906 7533,'0'5'180,"0"-1"-630,0-4 1799,4-4-1079,-3 3 1709,11 1-1799,-6 1 0,7 7-1,-3-7-268,-1 4 448,17-5-449,-9 0 270,19 0-899,-17-5 359,4 0 90,4-8-450,-6 3 361,1 0-181,0-2 180,-11 10 90,3-11-1349,-6 12 1619,-7-7 0,-1 7 0,-5-3 0</inkml:trace>
  <inkml:trace contextRef="#ctx0" brushRef="#br0" timeOffset="335391">24823 9906 7533,'5'19'1709,"3"7"-1080,-7-5-359,3 6-90,-4-13-90,-4 4 0,-1-3-630,-4 11-2737,4-5 1763,-4 6 125,8-4 1389,-3-8 0,4 3 0,0-9 0</inkml:trace>
  <inkml:trace contextRef="#ctx0" brushRef="#br0" timeOffset="337107">22916 11859 7533,'0'6'-540,"0"-2"90,0-4 90,-4 0 360,3 0 990,-3 0-990,4-4 450,4 3 179,1-4 1,0 5-270,3 0 629,-2 0 360,24 0-1169,-16 0-498,20 0 408,-19 0 180,7 0-360,6-8 180,10-2-720,4-5 451,0 2-271,-1 8 360,-16 1-810,5 4 810,-23 0-989,14-9 857,-19 3 222,6-7 0,-8-1 0,0 0 0</inkml:trace>
  <inkml:trace contextRef="#ctx0" brushRef="#br0" timeOffset="337350">23250 11618 7533,'-9'23'2248,"0"-8"-2158,4-3-90,-4-7 0,4 9 0,-4 0 0,4 1 0,-4 11 0,8-6-899,-3 16 1349,4-11-181,0-2 91,0-1-90,0-7-630,4 12-89,-3-11-811,8-3 1260,-4-9 0,0-12 0,-1-2 0</inkml:trace>
  <inkml:trace contextRef="#ctx0" brushRef="#br0" timeOffset="337625">23502 11636 7533,'9'24'1799,"-4"-5"-1440,3-6 631,-7 0-900,4-2 360,-5 6-1,-5 6-449,4-2 180,-11 22 180,10-8-270,-10 12-2012,11-10 2012,-8-9 391,8 3-661,-7-6-269,7 3 89,-3-6 360,4-11-1529,0-3 451,0-25 1078,0 5 0,0-15 0,0 9 0</inkml:trace>
  <inkml:trace contextRef="#ctx0" brushRef="#br0" timeOffset="338203">23623 11580 7533,'14'0'2248,"0"0"-1528,-1 4-900,-3-2 180,8 2-180,-8-4 270,4 0 540,3 4-360,-5-3 449,9 15-629,-14-8 0,1 9-180,-8-7 270,0 3 90,-8 6-720,1 0 270,-6 4-180,-5 0 181,3-4 89,-4 0-360,-2-6 90,5-3-90,-7-5 1,9-1 179,0-4 180,9 0 0,-3 0-90,7 0 180,-3 0 180,8 4-90,-3-3 90,3 3-270,-4 0 450,4-3-91,1 8 1,1-4 180,2 4-180,-3-4-180,0 4 0,8-8 90,-7 7-90,3-7 179,4 7-179,-3-3 0,0 1 360,19 6-270,-15-6-90,12 8 90,-12-9 0,-1 3-3392,-2-3 3302,2 0 89,-4 4-89,5-4-90,-4 4-719,4-4 269,-5 4-539,0-8 3751,-4 3-3751,4-4 359,-4 0 180,0 0-449,3 0 629,-7 0-90,8 0 360,-4-4 0,0-6 0,-1-4 0</inkml:trace>
  <inkml:trace contextRef="#ctx0" brushRef="#br0" timeOffset="338772">24098 11450 7533,'5'11'2248,"7"-3"-1438,3-8 539,8 0-539,5 8-91,0 6 91,4 23-630,-11-11-90,-4 10 0,-8-18 269,-8 17-89,7 1-180,-7 6 225,0-8 0,-2 1-270,-1-7 0,-1 1 0,-3 16 0,-1 1-180,1-10 0,1-1-315,-1-2 0,-1-1-584,-3 8 0,-2-4-46,-9 3-439,10-13 0,-1-4-190,-10-13 1709,-13-5 0,7-8 0,-17-1 0</inkml:trace>
  <inkml:trace contextRef="#ctx0" brushRef="#br0" timeOffset="339458">24451 11366 7353,'10'5'2518,"3"4"-1978,1 1-540,-3-1 540,9-4-360,-8-5 89,11 4 181,3 1-1169,3 4-810,4 1 719,-5-5-539,-10-5 269,0-14 1080,1-10 0,-4 0 0,3-3 0</inkml:trace>
  <inkml:trace contextRef="#ctx0" brushRef="#br0" timeOffset="339811">24869 11199 8072,'0'-5'1440,"4"9"-1081,-3-2 631,8 19-271,-8-6-359,3 13-180,-4 0-270,0-4 270,-4 11-180,-1-13 450,-5 25-855,6-15 0,-1 0 45,0-3 1,1 0-271,-1 4 0,0-3-1349,-4-3 1159,4-18 1,-8-9 0,3-5 0</inkml:trace>
  <inkml:trace contextRef="#ctx0" brushRef="#br0" timeOffset="348705">16198 11915 7533,'-9'0'-180,"-1"4"180,5 2 719,-3 7-269,-1 6-180,-2 9-180,-6 9 0,6-3 90,-3 4 0,-2 5 89,4-3 1,-1 1-1311,0-5 1,0 1-1,1-1 996,0 5 0,1-3 90,1-5 0,2-4-2407,-1 5 2092,4-2-1094,-4 3 824,8-17 270,-3 4-719,4-18 1587,0-4 0,-4-4 0,-1-1 1</inkml:trace>
  <inkml:trace contextRef="#ctx0" brushRef="#br0" timeOffset="349317">16170 11952 7533,'0'-9'-450,"0"0"450,0 4-270,0 1 720,-4 4-180,3 0 359,-3 0 451,4 24-990,0-9 224,0 12 1,0 2-45,0-1 0,0 24-90,0-13-90,0 7-180,-8 1 0,1-1-180,-10-4 90,11-4 90,-7-19-90,12 2 90,-3-15 90,4 3 180,0-4 0,8-5 0,19-5-180,-4-4 90,8 3-180,-13-6 180,4-6-180,-5 1 180,5-9-90,-9 7-180,-3 0 0,8-3-45,-3-10 1,1-2-46,7-8-480,-8 7 0,1 0 480,5-5 31,-11 14 1,0 1 148,10-8 90,-7-5 630,-9 32-271,-4 2-89,-8 17 360,-6 19-630,-2-4 1003,-2 15-643,9 1-107,4-10 1,1 3-209,0 6 0,3 1-1684,4-5 1,2-2-541,2 13 548,19-29 1631,-2-15 0,1-6 0,2-6 0</inkml:trace>
  <inkml:trace contextRef="#ctx0" brushRef="#br0" timeOffset="349942">16729 12241 6183,'-5'4'1799,"-4"1"-1259,4 4 0,0 5 449,-7 9-629,5 22-360,-2-8 0,5-8 0,0-1-450,-1 2 180,-1 2-449,2-13-181,4-10 541,0-5-631,0-33 810,0 10 90,6-11 0,1-1-179,-4 3 493,10-4 1,3 0 2114,4-6-2159,5 0 449,5 18-449,-14 20-90,2 4 360,0 17-540,-8 5 270,0 11 0,-2 0-360,-7-13 360,7 12-3457,-7-16 2532,8 7 655,-8-8-989,15 8-630,0-15 1709,7 4 0,-4-24 0,-6-2 0</inkml:trace>
  <inkml:trace contextRef="#ctx0" brushRef="#br0" timeOffset="350211">17221 11980 10051,'15'-5'450,"2"-3"-450,-6 7 90,2-3-270,17 12-809,-11-2 539,12 8 90,-18-9-809,-3 3 449,-5-7 720,3 7 0,-3-2 0,4 3 0</inkml:trace>
  <inkml:trace contextRef="#ctx0" brushRef="#br0" timeOffset="350421">17194 12222 158,'-4'5'2249,"27"0"123,-12-10-1833,40 0 541,-7-8-1710,4 7 630,-8 0 0,-1-1 0,-3-2 0,-8 2 0,0-1 0</inkml:trace>
  <inkml:trace contextRef="#ctx0" brushRef="#br0" timeOffset="358118">18124 11748 7533,'-32'13'1529,"7"2"-1079,-6 7 449,8 6-179,-9 14-540,11-7-2586,-5 5 2406,16-12 90,-1-5 0,0 3-45,-3 14 0,0 2 45,1-11 0,0-1-45,-2 13 0,-1 0-215,1-10 0,-1-3-100,3-2 0,0 1 90,-3 8 0,0-2-809,-3 4-294,6-8 114,4-17-720,4-5 1889,9-29 0,6 1 0,9-21 0</inkml:trace>
  <inkml:trace contextRef="#ctx0" brushRef="#br0" timeOffset="358367">18096 11804 7533,'23'-24'2248,"-3"13"-1258,3 29-496,-11 6 1,-2 4-135,6 15-45,-5-3 0,0 1-1285,-4-13 0,0-1 1015,-2 1 0,0 2-467,2 11 0,-1-4 422,-1-7-677,-2 0 1,-1 0-313,2-4 809,-4 6 180,4-1 0,-7-11 0,2 7 0</inkml:trace>
  <inkml:trace contextRef="#ctx0" brushRef="#br0" timeOffset="358592">17966 12232 7533,'-16'-10'2968,"4"1"-2968,16-5-270,1 4 450,5 1 90,-1 1 90,13 7-1,7 1-628,1 1-226,-3 3 0,2 0-1843,16-3 2338,4-1 0,-10-9 0,-20-6 0</inkml:trace>
  <inkml:trace contextRef="#ctx0" brushRef="#br0" timeOffset="358894">18525 12073 7533,'-10'6'2069,"1"2"-1980,4-3-178,1 4 178,4 1-89,0-5-989,0 3 539,0-3-370,0 0 1,4 4 0,1-4 0</inkml:trace>
  <inkml:trace contextRef="#ctx0" brushRef="#br0" timeOffset="359718">18822 11720 7533,'0'5'90,"-4"7"-90,2-5 90,-6 14 359,3 7-179,-4-2 360,-1 22-1,1-13-359,0 15-270,4-15 180,0-7 0,1-1-180,3 2-45,-3 10 0,0 0 45,3-4-180,-3-8 0,0-1 0,3-4 91,-3-3-1,-1 0-3187,4-1 2352,-3-3-2352,0 2 2667,3-11 610,-3 3 0,0-9 0,-1 0 0</inkml:trace>
  <inkml:trace contextRef="#ctx0" brushRef="#br0" timeOffset="360300">18840 11748 7533,'5'5'-990,"0"7"1890,-5-5-540,0 6 539,-5 9-359,4 2-360,-7 5 89,7-2 361,-11 17-540,8-18 0,1 2-90,-6 22-90,5 2 90,4-28 0,0 20-90,0-8-90,0 6 90,8-7 0,-2-19-90,4 6 1,-2-17 179,-7-1-90,7-4-180,-2 0 180,11-16-90,-5 3-1459,4-11 1,2-3 1073,-1-6 175,1-3 0,4-9 1,-2 6 389,-5 10 0,0 0 0,1-6 0,2-3 0,-3 6 90,3-5-90,-4 5-90,-5 12 899,-4 7-539,0 9 2900,-5 4-2900,0 12 762,0-4-942,0 9 89,0 1 91,4 14-90,1-1 0,4 5-180,-4-17 90,8 6 0,-7-8-450,7 10 0,-3-13-1619,7 0 1979,-5-9 0,5-1 0,-7-4 0</inkml:trace>
  <inkml:trace contextRef="#ctx0" brushRef="#br0" timeOffset="361268">19445 12101 0,'0'10'0,"-4"-1"2412,3 4-2682,-3 6 720,4 5-270,0-5 90,0 3 629,0 5-809,-4-10 1589,3 13-1229,-3-7 679,0 2-1039,3 3-270,-4 3 180,5-19-720,0 5-269,0-21-1,0-18 181,5 0 224,-1-3 1,1-2 584,5-5-386,-1 5 1,0 1 385,1 0 629,4-9 631,-5 24 449,0 11-1440,1 7-89,-5 10 180,3-3 2916,-3 4-3272,4 6-544,1-4 704,-1 6-884,0-11 720,1 0 0,-5-7 0,-1-8 0</inkml:trace>
  <inkml:trace contextRef="#ctx0" brushRef="#br0" timeOffset="361551">19725 12259 10321,'30'5'270,"-8"-9"-2069,23 3 1619,-24-4-1169,4-3 989,-14 3-180,2 0 540,-3-8 0,-1 7 0,0-7 0</inkml:trace>
  <inkml:trace contextRef="#ctx0" brushRef="#br0" timeOffset="361751">19957 12073 7533,'10'25'1439,"-5"-7"-1079,3-2 359,-7-8 361,7 22-1440,-7-18 180,4 10 180,-1-5-450,-3-1 180,3 6-449,-4 1 449,4-3 90,-3-2-450,3 4 271,0-11 359,1 11 0,5-11 0,-1 2 0</inkml:trace>
  <inkml:trace contextRef="#ctx0" brushRef="#br0" timeOffset="363058">20478 12287 7533,'-5'0'719,"1"0"91,4 0-181,4-4-89,1 3-90,4-3 359,9 4-629,-7 0 450,15 0 0,6 0-271,-5 0-808,20 0 449,-33 0 0,11 0-1080,-20 0 91,4 0-810,1 0 1799,-5-8 0,-1 2 0,-4-8 0</inkml:trace>
  <inkml:trace contextRef="#ctx0" brushRef="#br0" timeOffset="363334">20617 12036 7533,'-4'9'0,"-1"-3"359,0 2-359,1-7-89,4 7 89,-4-7 629,3 20-179,-3-13-180,4 26 180,4-17 359,0 12 1,1 2-541,5 0 226,-3 6 0,0 3-1,-2-6 1,-1-2-540,-1-5 0,-1-1-765,3 12 1,-1-3 629,-3-13-2608,3 13 1169,-4-24 1619,0-3 0,4-8 0,1 0 0</inkml:trace>
  <inkml:trace contextRef="#ctx0" brushRef="#br0" timeOffset="363701">21074 12036 7533,'-5'9'3276,"4"5"-4124,-3 0 1028,0 9 180,3 1-180,-7 4 180,7 4-270,-3-7 90,4 18-1,0-16 181,0 17-225,0-15 0,0 0 315,0 15-360,0-1 0,0 0-270,0-3-585,0-2 1,0-3 44,0-11-719,0 18 449,0-34 990,0 4 0,4-12 0,1 0 0</inkml:trace>
  <inkml:trace contextRef="#ctx0" brushRef="#br0" timeOffset="364087">21334 12278 7533,'20'-18'1709,"-2"7"-1529,-17-2 539,-15 13-719,-7 5 0,-15 8 180,-1-2-45,12-1 0,-1 1-45,-10 1 540,-7 5-271,27-7-269,-6-1-629,12 4 359,1-2-270,0 2-180,8-4 91,1 13 449,1-10 90,8 10 449,-4-13-269,4 1 270,1-5 90,7 7-450,-1-5 180,19 6-181,-5-4-1728,11-2 1,1 0 958,-7-1 140,5-1 0,-5-2 271,-22-3 269,13 0 0,-12-4 0,5-1 0</inkml:trace>
  <inkml:trace contextRef="#ctx0" brushRef="#br0" timeOffset="364337">21548 12501 7533,'-4'24'3276,"3"-9"-2864,-3-7-592,4 0 270,0-2-90,-8 20 0,6-14 0,-11 27 0,12-22 90,-3 14-180,0-8-90,3-7 270,-7 9-1709,7-17 1259,-3-4 360,8-27 0,1-7 0,4-11 0</inkml:trace>
  <inkml:trace contextRef="#ctx0" brushRef="#br0" timeOffset="364539">21651 12483 7533,'14'24'2518,"-1"-6"-1798,-3-6-450,-6-5-90,5 10 179,-8 2-179,3-4-270,-4 7 90,4-12 0,-3 4-270,3 16 1,-4-16-451,4 16 270,1-20 270,1-5-449,2-1 629,1-17 0,6 2 0,3-12 0</inkml:trace>
  <inkml:trace contextRef="#ctx0" brushRef="#br0" timeOffset="364973">22143 12083 7533,'-8'21'359,"6"-8"-359,-6 13 0,4-8 0,3 2 0,-8 7 0,4 5 0,0 10 0,1-14 0,0 0-3277,3 21 2888,-4 0 389,5-7 1638,0-15 0,0 0 408,0 19-1326,0-7 0,0 0-541,5 1-854,-4-1 1,3-1 584,5-13-1034,-1 2 0,2-3 1124,5-16 0,8 12 0,-4-14 0</inkml:trace>
  <inkml:trace contextRef="#ctx0" brushRef="#br0" timeOffset="366803">22385 12464 7533,'-5'0'899,"1"0"1350,4 0-2069,0 4 180,4 1-91,-3 9 451,20 13-540,-9-1 0,11 6 180,3 3-1,-5-1-179,7 0-270,3 5-90,2-10-675,-10-12 1,0-1 495,8 8-2070,3-11 1889,-23-8-719,-2-5 539,-1 0 720,-7-5 0,4-4 0,-5-5 0</inkml:trace>
  <inkml:trace contextRef="#ctx0" brushRef="#br0" timeOffset="367019">22786 12455 7533,'-15'1'2158,"-2"2"-2158,2-7 450,-12 20-360,11-7 90,-10 16 180,11-2-585,-2-1 0,-1 2 135,-5 9-135,4-5 0,-1 0-44,0-3-1081,2 7 631,4-13 719,9-10 0,1 0 0,4-4 0</inkml:trace>
  <inkml:trace contextRef="#ctx0" brushRef="#br0" timeOffset="367493">22879 12687 7533,'0'11'719,"4"18"-449,-3-20 720,3 17-1,-8-5-539,-1 0-90,-5 15-181,1-15 451,0 17-450,4-24 360,-4 16-270,8-24-91,-3 2 181,4-8-2968,0 0-91,0-4 2070,4-1-451,6-21 630,0 0 181,8-15 269,0 4 0,6 3 0,0 2-1174,-6 9 1174,-4 8 630,-1 3-91,-2 7-449,2-1 2159,-4 19-1979,-3-5 179,-2 10-89,-4-6-180,0-6 1354,4 12-1534,1 0-180,4-2 180,-3-3-630,2 0 90,-3-7-989,4 7 900,-4-3 629,4-1 0,-8-4 0,3-1 0</inkml:trace>
  <inkml:trace contextRef="#ctx0" brushRef="#br0" timeOffset="367736">23297 12687 7533,'5'-5'1259,"3"1"-899,-7 4 179,8 0-179,-4 4 0,4-3-180,0 3 360,9-4-1080,-3 0 540,25 0 0,-22-4 0,12-1 0</inkml:trace>
  <inkml:trace contextRef="#ctx0" brushRef="#br0" timeOffset="369287">23921 12529 7533,'-10'-5'270,"-3"-3"269,-2 7-359,1-3 540,-4 4-360,4 8-181,3-2 1,-1 7 0,7-3 450,-17 11-450,10-4 179,-7 4 1,-1 1-180,7 1 0,-13 8 180,13-5-180,7-14-360,-7 14 90,12-7 270,-3-4-180,4 15-450,0-13 90,8 14 180,-2-16-449,16 11 449,-11-14-270,19 9-719,12-10-1170,7-6 2339,3-6 0,-16-13 0,-13 0 0</inkml:trace>
  <inkml:trace contextRef="#ctx0" brushRef="#br0" timeOffset="369483">23949 12715 7533,'9'5'1439,"-4"0"-989,-1-1-91,0 1-179,-3 4 270,-1 0-1259,-1 1 809,-3-5 0,8-5 0,1-5 0</inkml:trace>
  <inkml:trace contextRef="#ctx0" brushRef="#br0" timeOffset="369819">24274 12520 7533,'-5'5'-810,"1"3"1530,0 2-540,-1 0 809,0 8-89,-4 0-91,4 2-629,-4 2 90,0 10 90,-5-7-540,4 16 90,1-14 0,0-1 90,3 9 0,-2 12-90,3-16 0,4-13-180,-3 12-90,0-16-629,3 1-900,-3-2 1349,4-8 540,0-5 0,0-9 0,0-6 0</inkml:trace>
  <inkml:trace contextRef="#ctx0" brushRef="#br0" timeOffset="370126">24284 12455 7533,'9'-5'899,"-4"0"1,-1 18-810,-4 2 269,0 13-179,0-4 360,0 28 90,4-18-361,2 15-89,-1-22 450,3 4 180,1 20-541,-2-13-628,1 14 359,-4-12-720,-3-16 270,3 18-539,0-30 449,-3 5 0,3-3-359,-4-8 359,0 6-359,0-11 179,0 3 91,-4-4 629,-1 0 0,-4-8 0,-1-2 0</inkml:trace>
  <inkml:trace contextRef="#ctx0" brushRef="#br0" timeOffset="370342">24209 12780 7533,'5'5'1709,"4"0"-1979,0-5 810,5 4-361,-3-3 1,5 3-180,-14 0 90,11-3-449,-4 3 89,-3-4-900,15 0 350,-6 0 1,5-4 0,-2-1 0</inkml:trace>
  <inkml:trace contextRef="#ctx0" brushRef="#br0" timeOffset="370488">24461 12734 7533,'0'5'2698,"4"-1"-2698,-3-4-540,7 0 271,-7 0-136,3 0 0,0 0 0,1 0 1</inkml:trace>
  <inkml:trace contextRef="#ctx0" brushRef="#br0" timeOffset="371409">24656 12594 7533,'0'5'-450,"0"4"1619,-4 0-1079,3 1 720,-7 12-630,7-11 0,-8 7 89,8-5-179,-3 2 450,0 8-360,3-4 180,-3 12-90,4-10-360,0 18 90,0-21 90,0 12-180,-4-20-270,3 8 180,-4-4-1709,5 5 1529,0-9-899,0-6 1259,0-21 0,0-4 0,0-11 0</inkml:trace>
  <inkml:trace contextRef="#ctx0" brushRef="#br0" timeOffset="372042">24647 12622 7803,'5'0'899,"-1"0"-449,-4 4-270,0-3 90,0 8-181,0 0 1,0 5 0,0 1 180,0-2 90,0 5-180,0 6-360,0 9-719,0-4 719,0-7 0,0-12-360,4-6 180,1-4 90,4 0 180,0 0 90,0 0 180,-3 0-180,2-4 180,-3-1-270,4-5-629,9-11 719,-7 8-540,11-17 540,-16 19-90,11-11 90,-11 12-90,7-4 180,-3 5 0,-5 0 0,3-9-90,-7 3 360,3-4-270,-4 10 359,-4-8-359,3 14 180,-3-9 90,4 8-180,0 3 809,0-4-449,0 22-270,0-5-180,0 15-180,0-12 180,0 11 0,0-10 90,0 11-90,4 4-360,14 11 90,-10-14 90,13 5 90,-8-32 0,-1-5 0,5-6 0</inkml:trace>
  <inkml:trace contextRef="#ctx0" brushRef="#br0" timeOffset="374669">24990 12901 7533,'0'5'449,"0"4"-269,0-8 180,0 7-360,0-7 450,0 11-270,0-10 0,0 11 0,-4-8-1,3 0-358,-3 3 179,4-2 90,0 7-1,0 2 1,0-1 180,-4 4-270,3-8 0,-3 3 90,4-3-270,0-5 270,-4 3-270,3-7 90,-4 3-899,5-4 0,0-8 809,5-2-90,-4-5-270,3-2 360,0 2-90,-3-12 90,7 11 450,-3-22-90,0 20 0,4-17-90,-4 23-90,0-4 360,-1 15 0,0-3-91,-3 4-179,4 0 1170,-1 8-811,-3 6-449,3 2 90,0 2-180,-3-9 180,7 4-90,-7-2-3277,3 2 3162,-4-4 115,5 13 90,-4-5-449,3 9 179,-4-15-180,0 5 180,0-9-720,0 6 721,0-8 179,4-1 0,-3-4 0,3 0 0</inkml:trace>
  <inkml:trace contextRef="#ctx0" brushRef="#br0" timeOffset="375007">25093 12966 8972,'5'0'809,"3"0"-539,-3 4-360,0-2-90,8 2 90,-11-8-899,10 2 809,-11-6-450,8 7 630,-8-7 0,7 3 0,-3-5 0</inkml:trace>
  <inkml:trace contextRef="#ctx0" brushRef="#br0" timeOffset="375391">25214 12873 7533,'0'6'-90,"0"-2"90,0-4 629,0 8-89,0-2-450,0 8 0,0-5-270,-4 0 360,3 0 0,-4 1-90,5-1 180,0 0 0,0 1-270,5-1 179,-4 4-269,3-6 90,0 9-719,-3-10 539,3 4-720,-4-2 181,0-3-271,0 0 721,0-1 269,0-4 0,0 0 0</inkml:trace>
  <inkml:trace contextRef="#ctx0" brushRef="#br0" timeOffset="376017">25186 12529 7533,'0'-5'-1709,"0"1"2788,0 4-629,4 0-180,-3 0 89,7 4 271,-3 1-450,1 0 270,2 4 179,-3-4-539,4 4 270,1 0-540,7 5 270,-5-8 90,5 6-180,-7-11 0,-1 8 0,0-4 0</inkml:trace>
  <inkml:trace contextRef="#ctx0" brushRef="#br0" timeOffset="377671">25139 12483 6813,'0'-5'-989,"0"-4"1169,0 8 89,0-7-269,0 7 1799,0-3-1529,0 12-270,0-6 540,0 11-450,4-12 0,-3 3 180,4 0-180,-1 1 359,-3 4-179,7 5-180,-7-8 0,7 10 0,-7-9 0,8 6 0,-8-4 90,3 5 0,0-4-90,-3 4 0,7-9-90,-7 3 90,3-7-90,-4 7 90,5-3-1,-4 5-89,3-5 180,0 7-180,-3-10 180,7 11-180,-7-12 180,7 7-90,-6-3 0,6 0-90,-7 4-90,3-8 180,0 7-270,-3-7 180,3 3 0,-4 0 0,4-3 0,-3 4-90,4-1 180,-5-3-90,0 3 90,0 0-90,0-3 0,0 7 0,0-7 0,4 8 0,-3-8 0,3 7 90,-4-7-90,0 7 0,0-7 90,0 3 0,0 0-90,0-3 90,0 8-90,4-4 0,-3 0 0,3 3 0,0-2 0,-3-1 0,4 3 0,-1-7 0,-3 7 0,3-7 0,-4 3 180,4-4-1000,-3 5 1,3-4 0,-4 3 0</inkml:trace>
  <inkml:trace contextRef="#ctx0" brushRef="#br0" timeOffset="378368">25288 13190 7533,'-9'14'3276,"4"0"-1155,-4-5-2301,8-4 180,-3-1-180,0 0 180,3-3-90,-7 8 0,7-8 90,-3 7 90,4-7-180,0 3 0,-4-4 90,2 0-1889,-2 0 630,8-8-2018,6-3 1183,-4-3 425,11-8 1669,-15 11 0,10-11 0,-7 8 0</inkml:trace>
  <inkml:trace contextRef="#ctx0" brushRef="#br0" timeOffset="379575">25279 12985 6903,'-5'0'-360,"1"0"360,4 0 0,0 4-90,0-3-269,0 3 359,4-4 0,-3 0 0,3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0F4C8-4A35-4F41-BD8B-52A6AAF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2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32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BCCAE-9BF4-4149-9BAD-4472722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02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1309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428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600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11</a:t>
            </a:r>
            <a:br>
              <a:rPr lang="en-US" sz="4800" dirty="0"/>
            </a:br>
            <a:r>
              <a:rPr lang="en-US" sz="4800" dirty="0"/>
              <a:t>Dynamic Bayesian Networks</a:t>
            </a:r>
            <a:br>
              <a:rPr lang="en-US" sz="4800" dirty="0"/>
            </a:br>
            <a:r>
              <a:rPr lang="en-US" sz="4800" dirty="0"/>
              <a:t>Linear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Forward-backward algorithm</a:t>
                </a:r>
              </a:p>
              <a:p>
                <a:r>
                  <a:rPr lang="en-US" dirty="0"/>
                  <a:t>Forward: also known as Kalman filter, estimate filtering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Backward: also known as Kalman smoothing, estimate smoothing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FD1F9-1DA1-FDDF-AADF-7AA5ADFF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3772F6-D544-40AB-0C97-37F9BA69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134576"/>
            <a:ext cx="2794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FD58C-3E09-0BC5-1F8D-36E73B1F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B44B3-0B10-2EB4-199D-17C01AFC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619830A-5A25-5FBA-C564-FE32B9D40F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619830A-5A25-5FBA-C564-FE32B9D40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5F1B98-BBAB-8F69-9830-7EBCD41C81BD}"/>
                  </a:ext>
                </a:extLst>
              </p14:cNvPr>
              <p14:cNvContentPartPr/>
              <p14:nvPr/>
            </p14:nvContentPartPr>
            <p14:xfrm>
              <a:off x="740160" y="750240"/>
              <a:ext cx="8373960" cy="583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5F1B98-BBAB-8F69-9830-7EBCD41C8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00" y="740880"/>
                <a:ext cx="8392680" cy="58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82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32F23-3F21-60E9-373E-8ADD9A3E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1FCFFD-8AE4-808B-1098-6588CA1B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What does Kalman filter (forward-pass) do?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8158E-D6CE-94B9-D1D9-4905A5F3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" y="1691928"/>
            <a:ext cx="32639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A836A-094D-E24E-3DB4-A3DEF29A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24" y="1689100"/>
            <a:ext cx="3175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64154-B97A-B5FA-7033-ABC23A96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6" y="4150681"/>
            <a:ext cx="2971800" cy="2425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7DBF004-DE46-1C9F-6BA3-4075A9321184}"/>
              </a:ext>
            </a:extLst>
          </p:cNvPr>
          <p:cNvSpPr/>
          <p:nvPr/>
        </p:nvSpPr>
        <p:spPr>
          <a:xfrm>
            <a:off x="3413760" y="2455838"/>
            <a:ext cx="1255776" cy="43959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180CC-260B-7458-33F2-D1318D163C77}"/>
              </a:ext>
            </a:extLst>
          </p:cNvPr>
          <p:cNvSpPr txBox="1"/>
          <p:nvPr/>
        </p:nvSpPr>
        <p:spPr>
          <a:xfrm>
            <a:off x="2978404" y="1845504"/>
            <a:ext cx="230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 one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2CECBD-5434-163B-C1C5-6AF0A30D9C2C}"/>
                  </a:ext>
                </a:extLst>
              </p:cNvPr>
              <p:cNvSpPr txBox="1"/>
              <p:nvPr/>
            </p:nvSpPr>
            <p:spPr>
              <a:xfrm>
                <a:off x="408432" y="1375487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2CECBD-5434-163B-C1C5-6AF0A30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" y="1375487"/>
                <a:ext cx="2304288" cy="461665"/>
              </a:xfrm>
              <a:prstGeom prst="rect">
                <a:avLst/>
              </a:prstGeom>
              <a:blipFill>
                <a:blip r:embed="rId5"/>
                <a:stretch>
                  <a:fillRect l="-549" r="-1208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69D1AA-2A1A-1377-1A2D-CD41F4C51D99}"/>
                  </a:ext>
                </a:extLst>
              </p:cNvPr>
              <p:cNvSpPr txBox="1"/>
              <p:nvPr/>
            </p:nvSpPr>
            <p:spPr>
              <a:xfrm>
                <a:off x="6839712" y="2521876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69D1AA-2A1A-1377-1A2D-CD41F4C5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12" y="2521876"/>
                <a:ext cx="2304288" cy="461665"/>
              </a:xfrm>
              <a:prstGeom prst="rect">
                <a:avLst/>
              </a:prstGeom>
              <a:blipFill>
                <a:blip r:embed="rId6"/>
                <a:stretch>
                  <a:fillRect r="-109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0A4B50FC-D585-6D07-03F7-2DA37C4E881C}"/>
              </a:ext>
            </a:extLst>
          </p:cNvPr>
          <p:cNvSpPr/>
          <p:nvPr/>
        </p:nvSpPr>
        <p:spPr>
          <a:xfrm rot="7423253">
            <a:off x="4438924" y="4331035"/>
            <a:ext cx="1255776" cy="43959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BD1EE2-4EFB-3791-E13B-984B5639A682}"/>
                  </a:ext>
                </a:extLst>
              </p:cNvPr>
              <p:cNvSpPr txBox="1"/>
              <p:nvPr/>
            </p:nvSpPr>
            <p:spPr>
              <a:xfrm>
                <a:off x="2682240" y="4100048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BD1EE2-4EFB-3791-E13B-984B5639A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4100048"/>
                <a:ext cx="2304288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8A7A910-DC77-FFAE-066F-7BCF4940C22E}"/>
              </a:ext>
            </a:extLst>
          </p:cNvPr>
          <p:cNvSpPr txBox="1"/>
          <p:nvPr/>
        </p:nvSpPr>
        <p:spPr>
          <a:xfrm>
            <a:off x="5314736" y="4309311"/>
            <a:ext cx="281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estimation given a new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714E1D-D07C-7AD3-48C9-B8FAC7FA4AFD}"/>
                  </a:ext>
                </a:extLst>
              </p:cNvPr>
              <p:cNvSpPr txBox="1"/>
              <p:nvPr/>
            </p:nvSpPr>
            <p:spPr>
              <a:xfrm>
                <a:off x="1980956" y="5364511"/>
                <a:ext cx="140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714E1D-D07C-7AD3-48C9-B8FAC7FA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56" y="5364511"/>
                <a:ext cx="1402568" cy="461665"/>
              </a:xfrm>
              <a:prstGeom prst="rect">
                <a:avLst/>
              </a:prstGeom>
              <a:blipFill>
                <a:blip r:embed="rId8"/>
                <a:stretch>
                  <a:fillRect r="-90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24B8B5-411E-04E2-9B1B-B76A1FABA314}"/>
                  </a:ext>
                </a:extLst>
              </p:cNvPr>
              <p:cNvSpPr txBox="1"/>
              <p:nvPr/>
            </p:nvSpPr>
            <p:spPr>
              <a:xfrm>
                <a:off x="5066812" y="5645949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24B8B5-411E-04E2-9B1B-B76A1FAB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12" y="5645949"/>
                <a:ext cx="2304288" cy="461665"/>
              </a:xfrm>
              <a:prstGeom prst="rect">
                <a:avLst/>
              </a:prstGeom>
              <a:blipFill>
                <a:blip r:embed="rId9"/>
                <a:stretch>
                  <a:fillRect r="-54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08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44640-479F-EB1B-0258-9D86DF0D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16F81-1A4D-2F0E-FBA5-8EA7EAB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51E1B8E7-2BDB-359E-82B0-D26CBA9A5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Backward: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51E1B8E7-2BDB-359E-82B0-D26CBA9A5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1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BA794E-0CE5-553E-FF46-F4A42F864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 until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 step: use X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calculate marginal posterior mean E[</a:t>
                </a:r>
                <a:r>
                  <a:rPr lang="en-US" dirty="0" err="1"/>
                  <a:t>z|x</a:t>
                </a:r>
                <a:r>
                  <a:rPr lang="en-US" dirty="0"/>
                  <a:t>] and co-variance </a:t>
                </a:r>
                <a:r>
                  <a:rPr lang="en-US" dirty="0" err="1"/>
                  <a:t>Cov</a:t>
                </a:r>
                <a:r>
                  <a:rPr lang="en-US" dirty="0"/>
                  <a:t>[</a:t>
                </a:r>
                <a:r>
                  <a:rPr lang="en-US" dirty="0" err="1"/>
                  <a:t>z|x</a:t>
                </a:r>
                <a:r>
                  <a:rPr lang="en-US" dirty="0"/>
                  <a:t>]</a:t>
                </a:r>
              </a:p>
              <a:p>
                <a:pPr marL="1371600" lvl="2" indent="-514350"/>
                <a:r>
                  <a:rPr lang="en-US" dirty="0"/>
                  <a:t>Using forward (Kalman filtering) and backward (Kalman smoothing)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 step: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BA794E-0CE5-553E-FF46-F4A42F864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FF2D8-8696-00F1-4033-9F5D73CC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6670B-7B44-A7B8-CD29-19782B94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for LDS</a:t>
            </a:r>
          </a:p>
        </p:txBody>
      </p:sp>
    </p:spTree>
    <p:extLst>
      <p:ext uri="{BB962C8B-B14F-4D97-AF65-F5344CB8AC3E}">
        <p14:creationId xmlns:p14="http://schemas.microsoft.com/office/powerpoint/2010/main" val="19103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1D1561-6C5B-BB29-7A96-115A255F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Kalman filter: Tracking object movement</a:t>
            </a:r>
          </a:p>
          <a:p>
            <a:r>
              <a:rPr lang="en-US" dirty="0"/>
              <a:t>Time series forecasting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3709F-C801-BB71-4A85-460B06F8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5C8B6-A112-CC89-CEA5-EA4E55DF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LDS</a:t>
            </a:r>
          </a:p>
        </p:txBody>
      </p:sp>
    </p:spTree>
    <p:extLst>
      <p:ext uri="{BB962C8B-B14F-4D97-AF65-F5344CB8AC3E}">
        <p14:creationId xmlns:p14="http://schemas.microsoft.com/office/powerpoint/2010/main" val="8516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0C3A9-BDAB-1991-52FD-1431B339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Same graph topology, but different distribution</a:t>
            </a:r>
          </a:p>
          <a:p>
            <a:r>
              <a:rPr lang="en-US" dirty="0"/>
              <a:t>Sequential version of GMM</a:t>
            </a:r>
          </a:p>
          <a:p>
            <a:r>
              <a:rPr lang="en-US" dirty="0"/>
              <a:t>Transition: a probability matrix</a:t>
            </a:r>
          </a:p>
          <a:p>
            <a:r>
              <a:rPr lang="en-US" dirty="0"/>
              <a:t>Emission: Gaussian </a:t>
            </a:r>
          </a:p>
          <a:p>
            <a:r>
              <a:rPr lang="en-US" dirty="0"/>
              <a:t>Wide applications in Speech, Communication, Genetics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2DAA3-AD94-F39A-7BE1-3582210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F5E2C-8562-B07B-FE66-8B9AE3FF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FB4DC-E013-03C0-2136-51BB724FEC21}"/>
              </a:ext>
            </a:extLst>
          </p:cNvPr>
          <p:cNvSpPr/>
          <p:nvPr/>
        </p:nvSpPr>
        <p:spPr>
          <a:xfrm>
            <a:off x="1480186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7AD57D-02E6-85AF-BAC0-F1149B0BCEBA}"/>
              </a:ext>
            </a:extLst>
          </p:cNvPr>
          <p:cNvSpPr/>
          <p:nvPr/>
        </p:nvSpPr>
        <p:spPr>
          <a:xfrm>
            <a:off x="1480186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2DAF84-A155-694B-C750-EDFDF9B6C91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823086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B8E0E0-CE8A-4985-B467-96703E07EBFF}"/>
              </a:ext>
            </a:extLst>
          </p:cNvPr>
          <p:cNvSpPr/>
          <p:nvPr/>
        </p:nvSpPr>
        <p:spPr>
          <a:xfrm>
            <a:off x="32824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C58A41-7D46-5559-59B7-F09972968113}"/>
              </a:ext>
            </a:extLst>
          </p:cNvPr>
          <p:cNvSpPr/>
          <p:nvPr/>
        </p:nvSpPr>
        <p:spPr>
          <a:xfrm>
            <a:off x="32824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335124-E954-8F0D-7F66-08A6428D4BD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6253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9BF8E-B111-62F4-43B2-8995F27E8604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165986" y="1628843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B8188F-F80D-0D9A-2CDB-38EDECE0D4E8}"/>
              </a:ext>
            </a:extLst>
          </p:cNvPr>
          <p:cNvSpPr/>
          <p:nvPr/>
        </p:nvSpPr>
        <p:spPr>
          <a:xfrm>
            <a:off x="50350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E123C4-BC6B-AA8D-29A1-81EE9801FFE4}"/>
              </a:ext>
            </a:extLst>
          </p:cNvPr>
          <p:cNvSpPr/>
          <p:nvPr/>
        </p:nvSpPr>
        <p:spPr>
          <a:xfrm>
            <a:off x="50350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4FD64-DF45-1609-9B76-E74E48886E7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3779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974300-214F-3D00-8D01-053A8651C6A8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968231" y="162884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D55C631-72A4-4FE7-5BC0-4316CD71DCCE}"/>
              </a:ext>
            </a:extLst>
          </p:cNvPr>
          <p:cNvSpPr/>
          <p:nvPr/>
        </p:nvSpPr>
        <p:spPr>
          <a:xfrm>
            <a:off x="68638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87F43-2983-3B4D-C140-1291F10CD2FB}"/>
              </a:ext>
            </a:extLst>
          </p:cNvPr>
          <p:cNvSpPr/>
          <p:nvPr/>
        </p:nvSpPr>
        <p:spPr>
          <a:xfrm>
            <a:off x="68638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8B451-EF42-E906-C84E-DEBF773C74FD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2067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DC5777-57D6-014E-A0E9-4204BFADD5D4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5720831" y="16288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8AEFE4-26B5-6CC3-171B-B8FB1FD516AA}"/>
              </a:ext>
            </a:extLst>
          </p:cNvPr>
          <p:cNvSpPr txBox="1"/>
          <p:nvPr/>
        </p:nvSpPr>
        <p:spPr>
          <a:xfrm>
            <a:off x="2064509" y="1197811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CA1E5-2D4D-B341-5059-B7F600F29048}"/>
              </a:ext>
            </a:extLst>
          </p:cNvPr>
          <p:cNvSpPr txBox="1"/>
          <p:nvPr/>
        </p:nvSpPr>
        <p:spPr>
          <a:xfrm>
            <a:off x="1468096" y="1971743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10296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0C3A9-BDAB-1991-52FD-1431B3391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11" y="3537676"/>
                <a:ext cx="7418832" cy="26971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Very similar algorithm</a:t>
                </a:r>
              </a:p>
              <a:p>
                <a:r>
                  <a:rPr lang="en-US" dirty="0"/>
                  <a:t>Inference: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forward-backward</a:t>
                </a:r>
              </a:p>
              <a:p>
                <a:r>
                  <a:rPr lang="en-US" dirty="0"/>
                  <a:t>Learning: same EM </a:t>
                </a:r>
                <a:r>
                  <a:rPr lang="en-US" dirty="0" err="1"/>
                  <a:t>alg</a:t>
                </a:r>
                <a:r>
                  <a:rPr lang="en-US" dirty="0"/>
                  <a:t> as LDS (different update eq.), also known as Baum-Welch alg.</a:t>
                </a:r>
              </a:p>
              <a:p>
                <a:r>
                  <a:rPr lang="en-US" dirty="0"/>
                  <a:t>Decoding: finding max prob. codes for z, again forward-backward, also known as Viterbi alg.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0C3A9-BDAB-1991-52FD-1431B3391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11" y="3537676"/>
                <a:ext cx="7418832" cy="2697163"/>
              </a:xfrm>
              <a:blipFill>
                <a:blip r:embed="rId2"/>
                <a:stretch>
                  <a:fillRect l="-1195" t="-4673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2DAA3-AD94-F39A-7BE1-3582210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F5E2C-8562-B07B-FE66-8B9AE3FF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FB4DC-E013-03C0-2136-51BB724FEC21}"/>
              </a:ext>
            </a:extLst>
          </p:cNvPr>
          <p:cNvSpPr/>
          <p:nvPr/>
        </p:nvSpPr>
        <p:spPr>
          <a:xfrm>
            <a:off x="1480186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7AD57D-02E6-85AF-BAC0-F1149B0BCEBA}"/>
              </a:ext>
            </a:extLst>
          </p:cNvPr>
          <p:cNvSpPr/>
          <p:nvPr/>
        </p:nvSpPr>
        <p:spPr>
          <a:xfrm>
            <a:off x="1480186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2DAF84-A155-694B-C750-EDFDF9B6C91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823086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B8E0E0-CE8A-4985-B467-96703E07EBFF}"/>
              </a:ext>
            </a:extLst>
          </p:cNvPr>
          <p:cNvSpPr/>
          <p:nvPr/>
        </p:nvSpPr>
        <p:spPr>
          <a:xfrm>
            <a:off x="32824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C58A41-7D46-5559-59B7-F09972968113}"/>
              </a:ext>
            </a:extLst>
          </p:cNvPr>
          <p:cNvSpPr/>
          <p:nvPr/>
        </p:nvSpPr>
        <p:spPr>
          <a:xfrm>
            <a:off x="32824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335124-E954-8F0D-7F66-08A6428D4BD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6253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9BF8E-B111-62F4-43B2-8995F27E8604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165986" y="1628843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B8188F-F80D-0D9A-2CDB-38EDECE0D4E8}"/>
              </a:ext>
            </a:extLst>
          </p:cNvPr>
          <p:cNvSpPr/>
          <p:nvPr/>
        </p:nvSpPr>
        <p:spPr>
          <a:xfrm>
            <a:off x="50350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E123C4-BC6B-AA8D-29A1-81EE9801FFE4}"/>
              </a:ext>
            </a:extLst>
          </p:cNvPr>
          <p:cNvSpPr/>
          <p:nvPr/>
        </p:nvSpPr>
        <p:spPr>
          <a:xfrm>
            <a:off x="50350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4FD64-DF45-1609-9B76-E74E48886E7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3779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974300-214F-3D00-8D01-053A8651C6A8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968231" y="162884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D55C631-72A4-4FE7-5BC0-4316CD71DCCE}"/>
              </a:ext>
            </a:extLst>
          </p:cNvPr>
          <p:cNvSpPr/>
          <p:nvPr/>
        </p:nvSpPr>
        <p:spPr>
          <a:xfrm>
            <a:off x="68638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87F43-2983-3B4D-C140-1291F10CD2FB}"/>
              </a:ext>
            </a:extLst>
          </p:cNvPr>
          <p:cNvSpPr/>
          <p:nvPr/>
        </p:nvSpPr>
        <p:spPr>
          <a:xfrm>
            <a:off x="68638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8B451-EF42-E906-C84E-DEBF773C74FD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2067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DC5777-57D6-014E-A0E9-4204BFADD5D4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5720831" y="16288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8AEFE4-26B5-6CC3-171B-B8FB1FD516AA}"/>
              </a:ext>
            </a:extLst>
          </p:cNvPr>
          <p:cNvSpPr txBox="1"/>
          <p:nvPr/>
        </p:nvSpPr>
        <p:spPr>
          <a:xfrm>
            <a:off x="2064509" y="1197811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CA1E5-2D4D-B341-5059-B7F600F29048}"/>
              </a:ext>
            </a:extLst>
          </p:cNvPr>
          <p:cNvSpPr txBox="1"/>
          <p:nvPr/>
        </p:nvSpPr>
        <p:spPr>
          <a:xfrm>
            <a:off x="1468096" y="1971743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  <p:pic>
        <p:nvPicPr>
          <p:cNvPr id="1026" name="Picture 2" descr="Photo of Andrew Viterbi">
            <a:extLst>
              <a:ext uri="{FF2B5EF4-FFF2-40B4-BE49-F238E27FC236}">
                <a16:creationId xmlns:a16="http://schemas.microsoft.com/office/drawing/2014/main" id="{081189B5-9218-C9D6-667F-10728CA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29" y="3396014"/>
            <a:ext cx="1762760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A67D87-6C66-043C-3854-C4AD9E2C1787}"/>
              </a:ext>
            </a:extLst>
          </p:cNvPr>
          <p:cNvSpPr txBox="1"/>
          <p:nvPr/>
        </p:nvSpPr>
        <p:spPr>
          <a:xfrm>
            <a:off x="7206731" y="5976789"/>
            <a:ext cx="206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Andrew Viterbi</a:t>
            </a:r>
          </a:p>
        </p:txBody>
      </p:sp>
    </p:spTree>
    <p:extLst>
      <p:ext uri="{BB962C8B-B14F-4D97-AF65-F5344CB8AC3E}">
        <p14:creationId xmlns:p14="http://schemas.microsoft.com/office/powerpoint/2010/main" val="20777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A28BE-8806-6D15-49C3-9DA10FE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14357-8DCF-F25F-BF1E-9C7DA1C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DE3C6-C884-9C41-027F-A71ECA2F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2" y="1676243"/>
            <a:ext cx="7174370" cy="4045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D950D-139E-C478-0B8B-F2401D94CFD3}"/>
              </a:ext>
            </a:extLst>
          </p:cNvPr>
          <p:cNvSpPr txBox="1"/>
          <p:nvPr/>
        </p:nvSpPr>
        <p:spPr>
          <a:xfrm>
            <a:off x="1926336" y="6032647"/>
            <a:ext cx="597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Observation also dependent on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410815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A28BE-8806-6D15-49C3-9DA10FE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14357-8DCF-F25F-BF1E-9C7DA1C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D950D-139E-C478-0B8B-F2401D94CFD3}"/>
              </a:ext>
            </a:extLst>
          </p:cNvPr>
          <p:cNvSpPr txBox="1"/>
          <p:nvPr/>
        </p:nvSpPr>
        <p:spPr>
          <a:xfrm>
            <a:off x="2590801" y="5910727"/>
            <a:ext cx="319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Input-Output HMM/LDS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8FBD51-E913-B719-E92A-C325F02B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1150033"/>
            <a:ext cx="585216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Bayesian networks: </a:t>
            </a:r>
          </a:p>
          <a:p>
            <a:pPr lvl="1"/>
            <a:r>
              <a:rPr lang="en-US" dirty="0"/>
              <a:t>Directed acyclic graph</a:t>
            </a:r>
          </a:p>
          <a:p>
            <a:pPr lvl="1"/>
            <a:r>
              <a:rPr lang="en-US" dirty="0"/>
              <a:t>Nodes are random variables</a:t>
            </a:r>
          </a:p>
          <a:p>
            <a:pPr lvl="1"/>
            <a:r>
              <a:rPr lang="en-US" dirty="0"/>
              <a:t>arcs are probabilistic dependencies</a:t>
            </a:r>
          </a:p>
          <a:p>
            <a:r>
              <a:rPr lang="en-US" dirty="0"/>
              <a:t>Mixture of Gaussian Model</a:t>
            </a:r>
          </a:p>
          <a:p>
            <a:r>
              <a:rPr lang="en-US" dirty="0"/>
              <a:t>Expectation-Maximization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A28BE-8806-6D15-49C3-9DA10FE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14357-8DCF-F25F-BF1E-9C7DA1C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D950D-139E-C478-0B8B-F2401D94CFD3}"/>
              </a:ext>
            </a:extLst>
          </p:cNvPr>
          <p:cNvSpPr txBox="1"/>
          <p:nvPr/>
        </p:nvSpPr>
        <p:spPr>
          <a:xfrm>
            <a:off x="2590801" y="5910727"/>
            <a:ext cx="462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Factorial HMM with multiple chains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3FA41-887F-6CF7-684F-935D57FC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" t="6678" r="9455" b="9747"/>
          <a:stretch/>
        </p:blipFill>
        <p:spPr>
          <a:xfrm>
            <a:off x="1427018" y="1164787"/>
            <a:ext cx="5943600" cy="45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082AC-E7B2-85BD-3403-DB5817FFF8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Mixture Distribution: to build more complex distribution from simple ones</a:t>
            </a:r>
          </a:p>
          <a:p>
            <a:r>
              <a:rPr lang="en-US" dirty="0"/>
              <a:t>Gaussian Mixture Model: k Gaussian components</a:t>
            </a:r>
          </a:p>
          <a:p>
            <a:r>
              <a:rPr lang="en-US" dirty="0"/>
              <a:t>Expectation-Maximization: general for graphical models with latent variables</a:t>
            </a:r>
          </a:p>
          <a:p>
            <a:pPr lvl="1"/>
            <a:r>
              <a:rPr lang="en-US" dirty="0"/>
              <a:t>E-step: fix parameter, estimate posterior mean/variance</a:t>
            </a:r>
          </a:p>
          <a:p>
            <a:pPr lvl="1"/>
            <a:r>
              <a:rPr lang="en-US" dirty="0"/>
              <a:t>M-step: update parameter </a:t>
            </a:r>
          </a:p>
          <a:p>
            <a:r>
              <a:rPr lang="en-US" dirty="0"/>
              <a:t>Probabilistic PCA: latent is continuous</a:t>
            </a:r>
          </a:p>
          <a:p>
            <a:r>
              <a:rPr lang="en-US" dirty="0"/>
              <a:t>Linear Dynamical System:</a:t>
            </a:r>
          </a:p>
          <a:p>
            <a:pPr lvl="1"/>
            <a:r>
              <a:rPr lang="en-US" dirty="0"/>
              <a:t>E-step: Forward-backward alg.</a:t>
            </a:r>
          </a:p>
          <a:p>
            <a:pPr lvl="1"/>
            <a:r>
              <a:rPr lang="en-US" dirty="0"/>
              <a:t>M-step: update parameters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0AD90-B95F-B8B6-55A6-124E09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4ECB2-D486-5AFA-5240-F7AF33E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4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72DC0-2304-8CD2-BCAD-91E7960C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PRML Chapter 9, 12.2, 13.3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8B90-8A6B-5829-FF54-A06A1C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5E168-9D45-79E4-B98C-5B07731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2127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Graphical Models</a:t>
            </a:r>
          </a:p>
          <a:p>
            <a:r>
              <a:rPr lang="en-US" dirty="0"/>
              <a:t>Approximate Inference</a:t>
            </a:r>
          </a:p>
          <a:p>
            <a:pPr lvl="1"/>
            <a:r>
              <a:rPr lang="en-US" dirty="0"/>
              <a:t>Variational Inference</a:t>
            </a:r>
          </a:p>
          <a:p>
            <a:pPr lvl="1"/>
            <a:r>
              <a:rPr lang="en-US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1CC4F-91E8-597D-54A6-CF067966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non-IID data / sequential data</a:t>
            </a:r>
          </a:p>
          <a:p>
            <a:r>
              <a:rPr lang="en-US" dirty="0"/>
              <a:t>Markov assumption</a:t>
            </a:r>
          </a:p>
          <a:p>
            <a:endParaRPr lang="en-US" dirty="0"/>
          </a:p>
          <a:p>
            <a:r>
              <a:rPr lang="en-US" dirty="0"/>
              <a:t>GMM =&gt; Sequential =&gt; HMM</a:t>
            </a:r>
          </a:p>
          <a:p>
            <a:r>
              <a:rPr lang="en-US" dirty="0"/>
              <a:t>PPCA </a:t>
            </a:r>
            <a:r>
              <a:rPr lang="en-US" dirty="0">
                <a:sym typeface="Wingdings" pitchFamily="2" charset="2"/>
              </a:rPr>
              <a:t> Sequential  LDS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CB7AC-0FEA-7D0D-953A-AF8D637D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7FE2-D7E0-4FE5-61C8-B9663C4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96643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11DF77-C721-B60F-7409-635B9095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82DD72-4833-AED9-5C09-471CCB0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true trajectory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5D38CE8-3216-E3A9-37E1-EBCE97915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48" y="1391958"/>
            <a:ext cx="8040104" cy="45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2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FB7E-70FC-588A-BA18-6849AD5B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33220"/>
            <a:ext cx="7906512" cy="2492943"/>
          </a:xfrm>
        </p:spPr>
        <p:txBody>
          <a:bodyPr/>
          <a:lstStyle/>
          <a:p>
            <a:r>
              <a:rPr lang="en-US" dirty="0"/>
              <a:t>Markov chain</a:t>
            </a:r>
          </a:p>
          <a:p>
            <a:r>
              <a:rPr lang="en-US" dirty="0"/>
              <a:t>Current value only dependent on the previous 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A2291-45E8-0BD3-9508-390BF77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4E372-B1EA-CD06-6B80-6BB2B7D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6633E-9E1E-3E9E-D624-1FFC09B09507}"/>
              </a:ext>
            </a:extLst>
          </p:cNvPr>
          <p:cNvSpPr/>
          <p:nvPr/>
        </p:nvSpPr>
        <p:spPr>
          <a:xfrm>
            <a:off x="1443610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0F28F-3F17-638F-A88E-22DA8FD55DD3}"/>
              </a:ext>
            </a:extLst>
          </p:cNvPr>
          <p:cNvSpPr/>
          <p:nvPr/>
        </p:nvSpPr>
        <p:spPr>
          <a:xfrm>
            <a:off x="3245855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D85BE6-77C7-02B7-CA8E-2D6A3C321AE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129410" y="2141388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B8B4CC1-7111-E1AC-6B2A-9C7C69595DE6}"/>
              </a:ext>
            </a:extLst>
          </p:cNvPr>
          <p:cNvSpPr/>
          <p:nvPr/>
        </p:nvSpPr>
        <p:spPr>
          <a:xfrm>
            <a:off x="4998455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38419-0F4D-9FAE-1882-2C2172BC30E6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3931655" y="214138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CE75B69-3440-27FA-51E7-35F008FA55D7}"/>
              </a:ext>
            </a:extLst>
          </p:cNvPr>
          <p:cNvSpPr/>
          <p:nvPr/>
        </p:nvSpPr>
        <p:spPr>
          <a:xfrm>
            <a:off x="6827255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DF2AFB-3B94-5797-3ABF-3A15F450530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684255" y="214138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90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76673-25C0-7990-DBBD-D877325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F660F-54EE-46B9-E22F-C3C5503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BF801-A56F-A927-3DCB-88F3CC857D96}"/>
              </a:ext>
            </a:extLst>
          </p:cNvPr>
          <p:cNvSpPr/>
          <p:nvPr/>
        </p:nvSpPr>
        <p:spPr>
          <a:xfrm>
            <a:off x="1882522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60A0FB-EADF-D037-C427-F18949D602C3}"/>
              </a:ext>
            </a:extLst>
          </p:cNvPr>
          <p:cNvSpPr/>
          <p:nvPr/>
        </p:nvSpPr>
        <p:spPr>
          <a:xfrm>
            <a:off x="1882522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8FD6E-7E9E-9CEB-2C28-E7429A018911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225422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9B7167-DA90-BE14-506E-73A8A25FADC1}"/>
              </a:ext>
            </a:extLst>
          </p:cNvPr>
          <p:cNvSpPr/>
          <p:nvPr/>
        </p:nvSpPr>
        <p:spPr>
          <a:xfrm>
            <a:off x="36847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26A9D9-37E3-D622-A82C-D493AD858407}"/>
              </a:ext>
            </a:extLst>
          </p:cNvPr>
          <p:cNvSpPr/>
          <p:nvPr/>
        </p:nvSpPr>
        <p:spPr>
          <a:xfrm>
            <a:off x="36847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AE63C2-466C-68EB-57E9-7815476CFE6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>
            <a:off x="40276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28E1A-377C-99B9-4191-95D3B1D524EC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2568322" y="2592492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2FC555A-02D0-0E93-F418-0C13A6710EDE}"/>
              </a:ext>
            </a:extLst>
          </p:cNvPr>
          <p:cNvSpPr/>
          <p:nvPr/>
        </p:nvSpPr>
        <p:spPr>
          <a:xfrm>
            <a:off x="54373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63C422-3668-8431-598F-141E3689815B}"/>
              </a:ext>
            </a:extLst>
          </p:cNvPr>
          <p:cNvSpPr/>
          <p:nvPr/>
        </p:nvSpPr>
        <p:spPr>
          <a:xfrm>
            <a:off x="54373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C54849-5306-09A3-CE79-1B4BA108AA66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57802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EE775-34CF-5F47-268D-7E0D74FA510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4370567" y="259249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1AD8843-E7FA-8BD1-ABDC-EC5150D2FD0D}"/>
              </a:ext>
            </a:extLst>
          </p:cNvPr>
          <p:cNvSpPr/>
          <p:nvPr/>
        </p:nvSpPr>
        <p:spPr>
          <a:xfrm>
            <a:off x="72661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2D987B-C199-1D9E-390E-C4BFD4500CED}"/>
              </a:ext>
            </a:extLst>
          </p:cNvPr>
          <p:cNvSpPr/>
          <p:nvPr/>
        </p:nvSpPr>
        <p:spPr>
          <a:xfrm>
            <a:off x="72661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1EC86-520A-9753-70DE-CB14D2B0E9C8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76090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65D3A-945E-B636-77B5-A015E6430BE6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6123167" y="25924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BB0E63-6CE8-6BA2-61F7-4344B77A07B0}"/>
              </a:ext>
            </a:extLst>
          </p:cNvPr>
          <p:cNvSpPr txBox="1"/>
          <p:nvPr/>
        </p:nvSpPr>
        <p:spPr>
          <a:xfrm>
            <a:off x="2466845" y="2161460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5688E-BD67-8777-EEFA-4F4D01A64D3A}"/>
              </a:ext>
            </a:extLst>
          </p:cNvPr>
          <p:cNvSpPr txBox="1"/>
          <p:nvPr/>
        </p:nvSpPr>
        <p:spPr>
          <a:xfrm>
            <a:off x="1870432" y="293539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A2565-424B-9517-B970-6535DE09878C}"/>
                  </a:ext>
                </a:extLst>
              </p14:cNvPr>
              <p14:cNvContentPartPr/>
              <p14:nvPr/>
            </p14:nvContentPartPr>
            <p14:xfrm>
              <a:off x="425160" y="4252680"/>
              <a:ext cx="8593560" cy="253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A2565-424B-9517-B970-6535DE098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800" y="4243320"/>
                <a:ext cx="8612280" cy="25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31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 again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E-step: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M-step: optimizing for params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82764-D0CB-FA89-715B-B96FB2AF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109C3-D92E-CC8C-0059-55203314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504AEE-B322-C1C0-6520-B82534BDF4FF}"/>
                  </a:ext>
                </a:extLst>
              </p14:cNvPr>
              <p14:cNvContentPartPr/>
              <p14:nvPr/>
            </p14:nvContentPartPr>
            <p14:xfrm>
              <a:off x="5779080" y="6188400"/>
              <a:ext cx="213480" cy="2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504AEE-B322-C1C0-6520-B82534BDF4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9720" y="6179040"/>
                <a:ext cx="23220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11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B3F54-F5B7-BA4F-3669-F496969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59F07-A231-CAA5-B4EE-C74E670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Objective: Expected log-likelihood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A06181-B883-8D12-DBEC-FA792CD29949}"/>
                  </a:ext>
                </a:extLst>
              </p14:cNvPr>
              <p14:cNvContentPartPr/>
              <p14:nvPr/>
            </p14:nvContentPartPr>
            <p14:xfrm>
              <a:off x="843840" y="1163880"/>
              <a:ext cx="8226720" cy="426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A06181-B883-8D12-DBEC-FA792CD29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80" y="1154520"/>
                <a:ext cx="8245440" cy="42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7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C7AD8-DC71-C787-2DAE-B07D483B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4AB59-A6B4-32C9-B1C0-089A48FD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D7844-6DE7-2AE4-4B5C-78B838C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Maximization</a:t>
            </a:r>
          </a:p>
        </p:txBody>
      </p:sp>
    </p:spTree>
    <p:extLst>
      <p:ext uri="{BB962C8B-B14F-4D97-AF65-F5344CB8AC3E}">
        <p14:creationId xmlns:p14="http://schemas.microsoft.com/office/powerpoint/2010/main" val="779741905"/>
      </p:ext>
    </p:extLst>
  </p:cSld>
  <p:clrMapOvr>
    <a:masterClrMapping/>
  </p:clrMapOvr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7471</TotalTime>
  <Words>545</Words>
  <Application>Microsoft Macintosh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Helvetica</vt:lpstr>
      <vt:lpstr>Tahoma</vt:lpstr>
      <vt:lpstr>li2012-template</vt:lpstr>
      <vt:lpstr>Lecture 11 Dynamic Bayesian Networks Linear Dynamical Systems</vt:lpstr>
      <vt:lpstr>Recap</vt:lpstr>
      <vt:lpstr>Dynamic Bayesian Networks</vt:lpstr>
      <vt:lpstr>Estimating the true trajectory</vt:lpstr>
      <vt:lpstr>Markov Process</vt:lpstr>
      <vt:lpstr>Linear Dynamical Systems</vt:lpstr>
      <vt:lpstr>Learning LDS</vt:lpstr>
      <vt:lpstr>Objective: Expected log-likelihood</vt:lpstr>
      <vt:lpstr>Maximization</vt:lpstr>
      <vt:lpstr>Estimating p(z_n |x_(1..N))</vt:lpstr>
      <vt:lpstr>Forward: p(z_n |x_(1..n))</vt:lpstr>
      <vt:lpstr> What does Kalman filter (forward-pass) do?</vt:lpstr>
      <vt:lpstr>Backward: p(z_n |x_(1..N)) </vt:lpstr>
      <vt:lpstr>EM for LDS</vt:lpstr>
      <vt:lpstr>Application of LDS</vt:lpstr>
      <vt:lpstr>Hidden Markov Model</vt:lpstr>
      <vt:lpstr>Hidden Markov Model</vt:lpstr>
      <vt:lpstr>Other Variations</vt:lpstr>
      <vt:lpstr>Other Variations</vt:lpstr>
      <vt:lpstr>Other Variations</vt:lpstr>
      <vt:lpstr>Summary</vt:lpstr>
      <vt:lpstr>Recommended Reading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281</cp:revision>
  <dcterms:created xsi:type="dcterms:W3CDTF">2022-09-20T18:01:13Z</dcterms:created>
  <dcterms:modified xsi:type="dcterms:W3CDTF">2022-10-27T23:15:26Z</dcterms:modified>
  <cp:category/>
</cp:coreProperties>
</file>