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雷来" initials="李" lastIdx="1" clrIdx="0">
    <p:extLst>
      <p:ext uri="{19B8F6BF-5375-455C-9EA6-DF929625EA0E}">
        <p15:presenceInfo xmlns:p15="http://schemas.microsoft.com/office/powerpoint/2012/main" userId="a5d682b436e5a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4D636-041F-4446-9DCD-F9CEFDB0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B1053-548F-4489-8F07-96385B378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DC0BE-222E-4D20-840D-40ACE8B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217CE-70DE-42EB-8F68-7338FF96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390BD-78CF-4750-91BF-5A4F9CA9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E553-9C3D-49EB-8D6D-5ECBD20D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A70E9C-0C24-4E31-9E27-88A2AE73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AB9B-C6AC-4FEE-B364-FEC250B6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A1374-8B9C-4B60-A94F-9797C56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DD232-C909-488F-9A75-9E90C8A7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5DDBE-603E-46DF-AB3C-56F2DEBDD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5B36D-AF1E-40D8-9F72-162B30B4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9D21E-E63E-4C1D-AA43-C7E71E89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C5A8-20D5-4FBC-A580-71A241C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3BCB9-654D-4AAD-8996-35EE984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11DB-518B-44A6-831F-FB01ECA3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E11F1-6A8C-43A2-A0BA-75D3A575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D25E6-7558-4797-BE0E-DC038AC6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F0F07-C05A-4ED4-8E71-0DF2F04B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F7488-0336-40B9-92FF-563AFDD5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E4E7-DFB9-4D17-ACFE-AC65A4F2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1B8D5-583A-40BE-B698-3117E731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D971D-3319-4FAD-A5E6-0B20C370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F430-B5B5-447C-8C9F-57520E0A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C1E70-5FC6-4F56-8287-7024163E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D555F-2EC2-4539-AF90-F277E34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DF61F-0056-4015-B039-4CA8D7C17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360CC-5427-4D9C-85D8-4E4B32DC9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D5AA9-72CA-4E51-B64D-C8A024A6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10F47-9146-496E-B1BC-B3ABC7FF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11330-5B43-4E35-9DCC-B717CB2F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E437-74E6-4E87-9ACB-7C68E30B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75084-A72B-483D-A5C8-2C9A9530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6B831-90E8-4E11-AFC9-7FE684C9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78BCA-2DEA-4121-9203-9E0D62787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32ACAC-2953-4212-9CB1-40A7A2A54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86139-7D03-4419-A8F4-57E63D5D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F898C-6953-4916-AE7D-9F296DAF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CBE40-1659-485A-86ED-A3B2A26A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0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0303C-57D5-4B4B-A504-5B062921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059DF-E0A2-4F81-B4A6-706A1C6A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600575-4886-4D1F-A47E-B887EAF9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02617-3707-41AA-8C66-F7B8D6CB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CDC4C-9D2D-4232-9DE4-28F12553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079B16-736B-42AB-A30F-B0757594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B1E15-3D20-4A70-84F9-2E4A2E60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F19CE-F103-4165-9527-C254E259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43BD8-2DC6-4740-A57E-EB7B04EE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75496-D284-4C1B-B410-732213C4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9C9AE-159A-4A5A-874F-BAF99490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4F338-DCD8-4633-B5DC-5397DC4B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42B91-ADF0-4CBF-9429-A53397F9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8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51F3-0627-4929-9F40-B887360B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05A250-D05B-493B-99B4-2F726FFEC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09D87-A19E-49A6-87D1-ECE151F1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DFB81-4024-4213-9712-F8637B1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B76B1-B4A8-4C4F-A377-40FCE72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38112-4810-42AE-A755-6BF75DE6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CA55F-10D9-44EC-9B42-967E9BCE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C7F1D-4338-4CE0-9FA3-6349AB93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52254-5BCA-4926-A77F-95D32F4C0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ABC6-B67B-4D98-AE48-FD82247BF1D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5AC43-20B3-472D-9FF6-BF20C1D5D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22BC4-802B-4876-B50B-BFC1ADCC1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D245-9CE5-4AFB-99EA-87048FB29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矩形 756">
            <a:extLst>
              <a:ext uri="{FF2B5EF4-FFF2-40B4-BE49-F238E27FC236}">
                <a16:creationId xmlns:a16="http://schemas.microsoft.com/office/drawing/2014/main" id="{DF11FE77-54F9-4201-9ABE-7865A7964F11}"/>
              </a:ext>
            </a:extLst>
          </p:cNvPr>
          <p:cNvSpPr/>
          <p:nvPr/>
        </p:nvSpPr>
        <p:spPr>
          <a:xfrm>
            <a:off x="1136054" y="2831982"/>
            <a:ext cx="4942713" cy="1868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云">
            <a:extLst>
              <a:ext uri="{FF2B5EF4-FFF2-40B4-BE49-F238E27FC236}">
                <a16:creationId xmlns:a16="http://schemas.microsoft.com/office/drawing/2014/main" id="{86D5D224-A455-4EDD-8B3B-9D304807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3311" y="698963"/>
            <a:ext cx="1484542" cy="1276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868914-EA15-44E9-A681-BD1CA1C65399}"/>
              </a:ext>
            </a:extLst>
          </p:cNvPr>
          <p:cNvSpPr txBox="1"/>
          <p:nvPr/>
        </p:nvSpPr>
        <p:spPr>
          <a:xfrm>
            <a:off x="3385793" y="1262480"/>
            <a:ext cx="782676" cy="31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Server</a:t>
            </a:r>
            <a:endParaRPr lang="zh-CN" altLang="en-US" sz="1200" b="1" i="1" dirty="0"/>
          </a:p>
        </p:txBody>
      </p: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856AF308-D3C3-4EAA-97E4-768081304419}"/>
              </a:ext>
            </a:extLst>
          </p:cNvPr>
          <p:cNvGrpSpPr/>
          <p:nvPr/>
        </p:nvGrpSpPr>
        <p:grpSpPr>
          <a:xfrm>
            <a:off x="2894595" y="3857816"/>
            <a:ext cx="1123221" cy="559844"/>
            <a:chOff x="1756343" y="3217333"/>
            <a:chExt cx="1576137" cy="778934"/>
          </a:xfrm>
        </p:grpSpPr>
        <p:sp>
          <p:nvSpPr>
            <p:cNvPr id="530" name="矩形: 圆角 529">
              <a:extLst>
                <a:ext uri="{FF2B5EF4-FFF2-40B4-BE49-F238E27FC236}">
                  <a16:creationId xmlns:a16="http://schemas.microsoft.com/office/drawing/2014/main" id="{C90861C3-06C3-43F6-80BE-451F3730E5E6}"/>
                </a:ext>
              </a:extLst>
            </p:cNvPr>
            <p:cNvSpPr/>
            <p:nvPr/>
          </p:nvSpPr>
          <p:spPr>
            <a:xfrm>
              <a:off x="1756343" y="3217333"/>
              <a:ext cx="1576137" cy="7789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F383F774-8752-416F-9734-BC9E57731920}"/>
                </a:ext>
              </a:extLst>
            </p:cNvPr>
            <p:cNvGrpSpPr/>
            <p:nvPr/>
          </p:nvGrpSpPr>
          <p:grpSpPr>
            <a:xfrm>
              <a:off x="1876022" y="3282827"/>
              <a:ext cx="1352899" cy="668265"/>
              <a:chOff x="1424168" y="930241"/>
              <a:chExt cx="6390454" cy="3395693"/>
            </a:xfrm>
          </p:grpSpPr>
          <p:sp>
            <p:nvSpPr>
              <p:cNvPr id="532" name="Google Shape;54;p13">
                <a:extLst>
                  <a:ext uri="{FF2B5EF4-FFF2-40B4-BE49-F238E27FC236}">
                    <a16:creationId xmlns:a16="http://schemas.microsoft.com/office/drawing/2014/main" id="{DD9E1C3D-2190-4BCA-A3CF-D93077158EEB}"/>
                  </a:ext>
                </a:extLst>
              </p:cNvPr>
              <p:cNvSpPr/>
              <p:nvPr/>
            </p:nvSpPr>
            <p:spPr>
              <a:xfrm>
                <a:off x="1424168" y="1707444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3" name="Google Shape;55;p13">
                <a:extLst>
                  <a:ext uri="{FF2B5EF4-FFF2-40B4-BE49-F238E27FC236}">
                    <a16:creationId xmlns:a16="http://schemas.microsoft.com/office/drawing/2014/main" id="{DDEBCF2B-1F31-4D7A-8251-D7C93CEA8830}"/>
                  </a:ext>
                </a:extLst>
              </p:cNvPr>
              <p:cNvSpPr/>
              <p:nvPr/>
            </p:nvSpPr>
            <p:spPr>
              <a:xfrm>
                <a:off x="1424168" y="1974931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4" name="Google Shape;56;p13">
                <a:extLst>
                  <a:ext uri="{FF2B5EF4-FFF2-40B4-BE49-F238E27FC236}">
                    <a16:creationId xmlns:a16="http://schemas.microsoft.com/office/drawing/2014/main" id="{29672F7B-DF62-4BF2-83EC-F64BCDCD29C9}"/>
                  </a:ext>
                </a:extLst>
              </p:cNvPr>
              <p:cNvSpPr/>
              <p:nvPr/>
            </p:nvSpPr>
            <p:spPr>
              <a:xfrm>
                <a:off x="1424168" y="2242418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7;p13">
                <a:extLst>
                  <a:ext uri="{FF2B5EF4-FFF2-40B4-BE49-F238E27FC236}">
                    <a16:creationId xmlns:a16="http://schemas.microsoft.com/office/drawing/2014/main" id="{6CEB5E90-0C8E-4F09-B317-6FA201D7A073}"/>
                  </a:ext>
                </a:extLst>
              </p:cNvPr>
              <p:cNvSpPr/>
              <p:nvPr/>
            </p:nvSpPr>
            <p:spPr>
              <a:xfrm>
                <a:off x="7275822" y="2132926"/>
                <a:ext cx="538800" cy="5577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36" name="Google Shape;58;p13">
                <a:extLst>
                  <a:ext uri="{FF2B5EF4-FFF2-40B4-BE49-F238E27FC236}">
                    <a16:creationId xmlns:a16="http://schemas.microsoft.com/office/drawing/2014/main" id="{275E4147-B942-4078-9B5E-7E562413744D}"/>
                  </a:ext>
                </a:extLst>
              </p:cNvPr>
              <p:cNvCxnSpPr>
                <a:stCxn id="550" idx="6"/>
                <a:endCxn id="535" idx="2"/>
              </p:cNvCxnSpPr>
              <p:nvPr/>
            </p:nvCxnSpPr>
            <p:spPr>
              <a:xfrm rot="10800000" flipH="1">
                <a:off x="6280008" y="2411784"/>
                <a:ext cx="995700" cy="159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7" name="Google Shape;60;p13">
                <a:extLst>
                  <a:ext uri="{FF2B5EF4-FFF2-40B4-BE49-F238E27FC236}">
                    <a16:creationId xmlns:a16="http://schemas.microsoft.com/office/drawing/2014/main" id="{1BEBA1FB-BAB1-4A54-AA51-17AB3A7F4049}"/>
                  </a:ext>
                </a:extLst>
              </p:cNvPr>
              <p:cNvCxnSpPr>
                <a:stCxn id="548" idx="6"/>
                <a:endCxn id="535" idx="2"/>
              </p:cNvCxnSpPr>
              <p:nvPr/>
            </p:nvCxnSpPr>
            <p:spPr>
              <a:xfrm>
                <a:off x="6280008" y="2010363"/>
                <a:ext cx="995700" cy="401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38" name="Google Shape;62;p13">
                <a:extLst>
                  <a:ext uri="{FF2B5EF4-FFF2-40B4-BE49-F238E27FC236}">
                    <a16:creationId xmlns:a16="http://schemas.microsoft.com/office/drawing/2014/main" id="{1357331A-3272-4120-ABCD-34AB72731549}"/>
                  </a:ext>
                </a:extLst>
              </p:cNvPr>
              <p:cNvCxnSpPr>
                <a:stCxn id="547" idx="6"/>
                <a:endCxn id="535" idx="2"/>
              </p:cNvCxnSpPr>
              <p:nvPr/>
            </p:nvCxnSpPr>
            <p:spPr>
              <a:xfrm>
                <a:off x="6280008" y="1236091"/>
                <a:ext cx="995700" cy="117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39" name="Google Shape;64;p13">
                <a:extLst>
                  <a:ext uri="{FF2B5EF4-FFF2-40B4-BE49-F238E27FC236}">
                    <a16:creationId xmlns:a16="http://schemas.microsoft.com/office/drawing/2014/main" id="{8651069A-B91C-4540-94B6-5444D3BC6214}"/>
                  </a:ext>
                </a:extLst>
              </p:cNvPr>
              <p:cNvSpPr/>
              <p:nvPr/>
            </p:nvSpPr>
            <p:spPr>
              <a:xfrm>
                <a:off x="2999808" y="930241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aseline="-25000" dirty="0"/>
              </a:p>
            </p:txBody>
          </p:sp>
          <p:sp>
            <p:nvSpPr>
              <p:cNvPr id="540" name="Google Shape;65;p13">
                <a:extLst>
                  <a:ext uri="{FF2B5EF4-FFF2-40B4-BE49-F238E27FC236}">
                    <a16:creationId xmlns:a16="http://schemas.microsoft.com/office/drawing/2014/main" id="{25BB786A-2B12-446B-A644-B93A36FC4C55}"/>
                  </a:ext>
                </a:extLst>
              </p:cNvPr>
              <p:cNvSpPr/>
              <p:nvPr/>
            </p:nvSpPr>
            <p:spPr>
              <a:xfrm>
                <a:off x="2999808" y="1741563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Google Shape;66;p13">
                <a:extLst>
                  <a:ext uri="{FF2B5EF4-FFF2-40B4-BE49-F238E27FC236}">
                    <a16:creationId xmlns:a16="http://schemas.microsoft.com/office/drawing/2014/main" id="{3F7B629F-7389-4EB1-93BA-E5B0F9F1F50B}"/>
                  </a:ext>
                </a:extLst>
              </p:cNvPr>
              <p:cNvSpPr/>
              <p:nvPr/>
            </p:nvSpPr>
            <p:spPr>
              <a:xfrm>
                <a:off x="2999808" y="2478686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2" name="Google Shape;67;p13">
                <a:extLst>
                  <a:ext uri="{FF2B5EF4-FFF2-40B4-BE49-F238E27FC236}">
                    <a16:creationId xmlns:a16="http://schemas.microsoft.com/office/drawing/2014/main" id="{CC77688C-E3A1-4269-90C4-B71494F929D3}"/>
                  </a:ext>
                </a:extLst>
              </p:cNvPr>
              <p:cNvSpPr/>
              <p:nvPr/>
            </p:nvSpPr>
            <p:spPr>
              <a:xfrm>
                <a:off x="2999808" y="3714234"/>
                <a:ext cx="587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Google Shape;68;p13">
                <a:extLst>
                  <a:ext uri="{FF2B5EF4-FFF2-40B4-BE49-F238E27FC236}">
                    <a16:creationId xmlns:a16="http://schemas.microsoft.com/office/drawing/2014/main" id="{C059C621-DFAC-40E1-BCDE-34D51D0979F9}"/>
                  </a:ext>
                </a:extLst>
              </p:cNvPr>
              <p:cNvSpPr/>
              <p:nvPr/>
            </p:nvSpPr>
            <p:spPr>
              <a:xfrm>
                <a:off x="4343108" y="930241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aseline="-25000" dirty="0"/>
              </a:p>
            </p:txBody>
          </p:sp>
          <p:sp>
            <p:nvSpPr>
              <p:cNvPr id="544" name="Google Shape;69;p13">
                <a:extLst>
                  <a:ext uri="{FF2B5EF4-FFF2-40B4-BE49-F238E27FC236}">
                    <a16:creationId xmlns:a16="http://schemas.microsoft.com/office/drawing/2014/main" id="{52F09E3F-88F8-4596-B264-999A0D4B043B}"/>
                  </a:ext>
                </a:extLst>
              </p:cNvPr>
              <p:cNvSpPr/>
              <p:nvPr/>
            </p:nvSpPr>
            <p:spPr>
              <a:xfrm>
                <a:off x="4343108" y="1741563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Google Shape;70;p13">
                <a:extLst>
                  <a:ext uri="{FF2B5EF4-FFF2-40B4-BE49-F238E27FC236}">
                    <a16:creationId xmlns:a16="http://schemas.microsoft.com/office/drawing/2014/main" id="{14769DEA-671E-4D26-9D23-A0866D4FC97C}"/>
                  </a:ext>
                </a:extLst>
              </p:cNvPr>
              <p:cNvSpPr/>
              <p:nvPr/>
            </p:nvSpPr>
            <p:spPr>
              <a:xfrm>
                <a:off x="4343108" y="2505761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Google Shape;71;p13">
                <a:extLst>
                  <a:ext uri="{FF2B5EF4-FFF2-40B4-BE49-F238E27FC236}">
                    <a16:creationId xmlns:a16="http://schemas.microsoft.com/office/drawing/2014/main" id="{363CEF44-FCAA-4208-8D65-1021D0BFB62C}"/>
                  </a:ext>
                </a:extLst>
              </p:cNvPr>
              <p:cNvSpPr/>
              <p:nvPr/>
            </p:nvSpPr>
            <p:spPr>
              <a:xfrm>
                <a:off x="4343108" y="3714234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48235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Google Shape;63;p13">
                <a:extLst>
                  <a:ext uri="{FF2B5EF4-FFF2-40B4-BE49-F238E27FC236}">
                    <a16:creationId xmlns:a16="http://schemas.microsoft.com/office/drawing/2014/main" id="{A5161FC9-CAA5-443A-8323-DCC8DEFA2050}"/>
                  </a:ext>
                </a:extLst>
              </p:cNvPr>
              <p:cNvSpPr/>
              <p:nvPr/>
            </p:nvSpPr>
            <p:spPr>
              <a:xfrm>
                <a:off x="5686908" y="930241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39607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aseline="-25000" dirty="0"/>
              </a:p>
            </p:txBody>
          </p:sp>
          <p:sp>
            <p:nvSpPr>
              <p:cNvPr id="548" name="Google Shape;61;p13">
                <a:extLst>
                  <a:ext uri="{FF2B5EF4-FFF2-40B4-BE49-F238E27FC236}">
                    <a16:creationId xmlns:a16="http://schemas.microsoft.com/office/drawing/2014/main" id="{A0B26611-F61B-48DD-A2EF-FE4AC26AAED6}"/>
                  </a:ext>
                </a:extLst>
              </p:cNvPr>
              <p:cNvSpPr/>
              <p:nvPr/>
            </p:nvSpPr>
            <p:spPr>
              <a:xfrm>
                <a:off x="5686908" y="1704513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39607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Google Shape;72;p13">
                <a:extLst>
                  <a:ext uri="{FF2B5EF4-FFF2-40B4-BE49-F238E27FC236}">
                    <a16:creationId xmlns:a16="http://schemas.microsoft.com/office/drawing/2014/main" id="{59691F9B-A201-41A4-8886-07A55EDA8707}"/>
                  </a:ext>
                </a:extLst>
              </p:cNvPr>
              <p:cNvSpPr/>
              <p:nvPr/>
            </p:nvSpPr>
            <p:spPr>
              <a:xfrm>
                <a:off x="5686896" y="2478811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39607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Google Shape;59;p13">
                <a:extLst>
                  <a:ext uri="{FF2B5EF4-FFF2-40B4-BE49-F238E27FC236}">
                    <a16:creationId xmlns:a16="http://schemas.microsoft.com/office/drawing/2014/main" id="{3B3C26ED-C01C-4973-BAE9-FB3923E31C57}"/>
                  </a:ext>
                </a:extLst>
              </p:cNvPr>
              <p:cNvSpPr/>
              <p:nvPr/>
            </p:nvSpPr>
            <p:spPr>
              <a:xfrm>
                <a:off x="5686908" y="3696534"/>
                <a:ext cx="593100" cy="611700"/>
              </a:xfrm>
              <a:prstGeom prst="ellipse">
                <a:avLst/>
              </a:prstGeom>
              <a:gradFill>
                <a:gsLst>
                  <a:gs pos="0">
                    <a:srgbClr val="E0EDBA">
                      <a:alpha val="79215"/>
                    </a:srgbClr>
                  </a:gs>
                  <a:gs pos="100000">
                    <a:srgbClr val="DE87F1">
                      <a:alpha val="39607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51" name="Google Shape;73;p13">
                <a:extLst>
                  <a:ext uri="{FF2B5EF4-FFF2-40B4-BE49-F238E27FC236}">
                    <a16:creationId xmlns:a16="http://schemas.microsoft.com/office/drawing/2014/main" id="{11FAF591-A97D-4FB7-A7D6-93FD08906220}"/>
                  </a:ext>
                </a:extLst>
              </p:cNvPr>
              <p:cNvCxnSpPr/>
              <p:nvPr/>
            </p:nvCxnSpPr>
            <p:spPr>
              <a:xfrm flipH="1">
                <a:off x="3293350" y="3215775"/>
                <a:ext cx="6000" cy="450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2" name="Google Shape;74;p13">
                <a:extLst>
                  <a:ext uri="{FF2B5EF4-FFF2-40B4-BE49-F238E27FC236}">
                    <a16:creationId xmlns:a16="http://schemas.microsoft.com/office/drawing/2014/main" id="{FFDCAA0E-0EC7-4AF0-A48B-51D3D38CB220}"/>
                  </a:ext>
                </a:extLst>
              </p:cNvPr>
              <p:cNvSpPr/>
              <p:nvPr/>
            </p:nvSpPr>
            <p:spPr>
              <a:xfrm>
                <a:off x="1424168" y="2509919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75;p13">
                <a:extLst>
                  <a:ext uri="{FF2B5EF4-FFF2-40B4-BE49-F238E27FC236}">
                    <a16:creationId xmlns:a16="http://schemas.microsoft.com/office/drawing/2014/main" id="{48B5297C-848E-4521-8096-B4D7169385A4}"/>
                  </a:ext>
                </a:extLst>
              </p:cNvPr>
              <p:cNvSpPr/>
              <p:nvPr/>
            </p:nvSpPr>
            <p:spPr>
              <a:xfrm>
                <a:off x="1424168" y="2777406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76;p13">
                <a:extLst>
                  <a:ext uri="{FF2B5EF4-FFF2-40B4-BE49-F238E27FC236}">
                    <a16:creationId xmlns:a16="http://schemas.microsoft.com/office/drawing/2014/main" id="{38CB76E4-E644-4191-BC00-A13FC3D365BC}"/>
                  </a:ext>
                </a:extLst>
              </p:cNvPr>
              <p:cNvSpPr/>
              <p:nvPr/>
            </p:nvSpPr>
            <p:spPr>
              <a:xfrm>
                <a:off x="1424168" y="3044893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77;p13">
                <a:extLst>
                  <a:ext uri="{FF2B5EF4-FFF2-40B4-BE49-F238E27FC236}">
                    <a16:creationId xmlns:a16="http://schemas.microsoft.com/office/drawing/2014/main" id="{B4B5329C-6990-43D0-B7BA-5FEEB31B2522}"/>
                  </a:ext>
                </a:extLst>
              </p:cNvPr>
              <p:cNvSpPr/>
              <p:nvPr/>
            </p:nvSpPr>
            <p:spPr>
              <a:xfrm>
                <a:off x="1424168" y="3246793"/>
                <a:ext cx="79500" cy="68400"/>
              </a:xfrm>
              <a:prstGeom prst="flowChartConnector">
                <a:avLst/>
              </a:prstGeom>
              <a:solidFill>
                <a:srgbClr val="B7B7B7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56" name="Google Shape;78;p13">
                <a:extLst>
                  <a:ext uri="{FF2B5EF4-FFF2-40B4-BE49-F238E27FC236}">
                    <a16:creationId xmlns:a16="http://schemas.microsoft.com/office/drawing/2014/main" id="{91047FBA-5815-4C13-A9D7-6D93ABA77215}"/>
                  </a:ext>
                </a:extLst>
              </p:cNvPr>
              <p:cNvCxnSpPr>
                <a:endCxn id="539" idx="2"/>
              </p:cNvCxnSpPr>
              <p:nvPr/>
            </p:nvCxnSpPr>
            <p:spPr>
              <a:xfrm rot="10800000" flipH="1">
                <a:off x="1510008" y="1236091"/>
                <a:ext cx="1489800" cy="50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57" name="Google Shape;79;p13">
                <a:extLst>
                  <a:ext uri="{FF2B5EF4-FFF2-40B4-BE49-F238E27FC236}">
                    <a16:creationId xmlns:a16="http://schemas.microsoft.com/office/drawing/2014/main" id="{D4AA060A-F5CA-4106-9DA4-98F0CA11AF8F}"/>
                  </a:ext>
                </a:extLst>
              </p:cNvPr>
              <p:cNvCxnSpPr>
                <a:stCxn id="532" idx="5"/>
                <a:endCxn id="540" idx="2"/>
              </p:cNvCxnSpPr>
              <p:nvPr/>
            </p:nvCxnSpPr>
            <p:spPr>
              <a:xfrm>
                <a:off x="1492026" y="1765827"/>
                <a:ext cx="1507800" cy="281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58" name="Google Shape;80;p13">
                <a:extLst>
                  <a:ext uri="{FF2B5EF4-FFF2-40B4-BE49-F238E27FC236}">
                    <a16:creationId xmlns:a16="http://schemas.microsoft.com/office/drawing/2014/main" id="{B5888C93-857C-41CC-990A-7D394BDAB21B}"/>
                  </a:ext>
                </a:extLst>
              </p:cNvPr>
              <p:cNvCxnSpPr>
                <a:stCxn id="532" idx="5"/>
                <a:endCxn id="541" idx="2"/>
              </p:cNvCxnSpPr>
              <p:nvPr/>
            </p:nvCxnSpPr>
            <p:spPr>
              <a:xfrm>
                <a:off x="1492026" y="1765827"/>
                <a:ext cx="1507800" cy="101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59" name="Google Shape;81;p13">
                <a:extLst>
                  <a:ext uri="{FF2B5EF4-FFF2-40B4-BE49-F238E27FC236}">
                    <a16:creationId xmlns:a16="http://schemas.microsoft.com/office/drawing/2014/main" id="{DA94A9C9-8169-4196-A620-53D42F25A657}"/>
                  </a:ext>
                </a:extLst>
              </p:cNvPr>
              <p:cNvCxnSpPr>
                <a:stCxn id="532" idx="5"/>
                <a:endCxn id="542" idx="2"/>
              </p:cNvCxnSpPr>
              <p:nvPr/>
            </p:nvCxnSpPr>
            <p:spPr>
              <a:xfrm>
                <a:off x="1492026" y="1765827"/>
                <a:ext cx="1507800" cy="225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0" name="Google Shape;82;p13">
                <a:extLst>
                  <a:ext uri="{FF2B5EF4-FFF2-40B4-BE49-F238E27FC236}">
                    <a16:creationId xmlns:a16="http://schemas.microsoft.com/office/drawing/2014/main" id="{EEEE6FE1-693F-4C7D-A2D9-F84229B18C1E}"/>
                  </a:ext>
                </a:extLst>
              </p:cNvPr>
              <p:cNvCxnSpPr>
                <a:stCxn id="533" idx="5"/>
                <a:endCxn id="539" idx="2"/>
              </p:cNvCxnSpPr>
              <p:nvPr/>
            </p:nvCxnSpPr>
            <p:spPr>
              <a:xfrm rot="10800000" flipH="1">
                <a:off x="1492026" y="1236214"/>
                <a:ext cx="1507800" cy="79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1" name="Google Shape;83;p13">
                <a:extLst>
                  <a:ext uri="{FF2B5EF4-FFF2-40B4-BE49-F238E27FC236}">
                    <a16:creationId xmlns:a16="http://schemas.microsoft.com/office/drawing/2014/main" id="{881DE986-444F-4490-8504-420F806804D1}"/>
                  </a:ext>
                </a:extLst>
              </p:cNvPr>
              <p:cNvCxnSpPr>
                <a:stCxn id="533" idx="5"/>
                <a:endCxn id="541" idx="2"/>
              </p:cNvCxnSpPr>
              <p:nvPr/>
            </p:nvCxnSpPr>
            <p:spPr>
              <a:xfrm>
                <a:off x="1492026" y="2033314"/>
                <a:ext cx="1507800" cy="751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2" name="Google Shape;84;p13">
                <a:extLst>
                  <a:ext uri="{FF2B5EF4-FFF2-40B4-BE49-F238E27FC236}">
                    <a16:creationId xmlns:a16="http://schemas.microsoft.com/office/drawing/2014/main" id="{3BC7DAA3-E5DD-4B16-A4CE-1A166B1FA33C}"/>
                  </a:ext>
                </a:extLst>
              </p:cNvPr>
              <p:cNvCxnSpPr>
                <a:stCxn id="533" idx="6"/>
                <a:endCxn id="540" idx="2"/>
              </p:cNvCxnSpPr>
              <p:nvPr/>
            </p:nvCxnSpPr>
            <p:spPr>
              <a:xfrm>
                <a:off x="1503668" y="2009131"/>
                <a:ext cx="1496100" cy="3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3" name="Google Shape;85;p13">
                <a:extLst>
                  <a:ext uri="{FF2B5EF4-FFF2-40B4-BE49-F238E27FC236}">
                    <a16:creationId xmlns:a16="http://schemas.microsoft.com/office/drawing/2014/main" id="{58EFE0B3-4ADD-43A4-A9F5-DE90BF91A73A}"/>
                  </a:ext>
                </a:extLst>
              </p:cNvPr>
              <p:cNvCxnSpPr>
                <a:stCxn id="533" idx="6"/>
                <a:endCxn id="542" idx="2"/>
              </p:cNvCxnSpPr>
              <p:nvPr/>
            </p:nvCxnSpPr>
            <p:spPr>
              <a:xfrm>
                <a:off x="1503668" y="2009131"/>
                <a:ext cx="1496100" cy="2010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4" name="Google Shape;86;p13">
                <a:extLst>
                  <a:ext uri="{FF2B5EF4-FFF2-40B4-BE49-F238E27FC236}">
                    <a16:creationId xmlns:a16="http://schemas.microsoft.com/office/drawing/2014/main" id="{0DADAF8A-43A0-44FC-A911-ACEDF77A48F8}"/>
                  </a:ext>
                </a:extLst>
              </p:cNvPr>
              <p:cNvCxnSpPr>
                <a:stCxn id="534" idx="4"/>
                <a:endCxn id="539" idx="2"/>
              </p:cNvCxnSpPr>
              <p:nvPr/>
            </p:nvCxnSpPr>
            <p:spPr>
              <a:xfrm rot="10800000" flipH="1">
                <a:off x="1463918" y="1236218"/>
                <a:ext cx="1536000" cy="107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5" name="Google Shape;87;p13">
                <a:extLst>
                  <a:ext uri="{FF2B5EF4-FFF2-40B4-BE49-F238E27FC236}">
                    <a16:creationId xmlns:a16="http://schemas.microsoft.com/office/drawing/2014/main" id="{A5691024-F0EA-44E5-8527-620602C7C3B6}"/>
                  </a:ext>
                </a:extLst>
              </p:cNvPr>
              <p:cNvCxnSpPr>
                <a:stCxn id="534" idx="6"/>
                <a:endCxn id="540" idx="2"/>
              </p:cNvCxnSpPr>
              <p:nvPr/>
            </p:nvCxnSpPr>
            <p:spPr>
              <a:xfrm rot="10800000" flipH="1">
                <a:off x="1503668" y="2047418"/>
                <a:ext cx="1496100" cy="229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6" name="Google Shape;88;p13">
                <a:extLst>
                  <a:ext uri="{FF2B5EF4-FFF2-40B4-BE49-F238E27FC236}">
                    <a16:creationId xmlns:a16="http://schemas.microsoft.com/office/drawing/2014/main" id="{446AAC0F-A367-4892-AB94-C711F3267080}"/>
                  </a:ext>
                </a:extLst>
              </p:cNvPr>
              <p:cNvCxnSpPr>
                <a:stCxn id="534" idx="6"/>
                <a:endCxn id="541" idx="2"/>
              </p:cNvCxnSpPr>
              <p:nvPr/>
            </p:nvCxnSpPr>
            <p:spPr>
              <a:xfrm>
                <a:off x="1503668" y="2276618"/>
                <a:ext cx="1496100" cy="50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7" name="Google Shape;89;p13">
                <a:extLst>
                  <a:ext uri="{FF2B5EF4-FFF2-40B4-BE49-F238E27FC236}">
                    <a16:creationId xmlns:a16="http://schemas.microsoft.com/office/drawing/2014/main" id="{EA2476F2-9B0B-40EF-A6EC-CD3034CF1B71}"/>
                  </a:ext>
                </a:extLst>
              </p:cNvPr>
              <p:cNvCxnSpPr>
                <a:stCxn id="534" idx="5"/>
                <a:endCxn id="542" idx="2"/>
              </p:cNvCxnSpPr>
              <p:nvPr/>
            </p:nvCxnSpPr>
            <p:spPr>
              <a:xfrm>
                <a:off x="1492026" y="2300801"/>
                <a:ext cx="1507800" cy="171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8" name="Google Shape;90;p13">
                <a:extLst>
                  <a:ext uri="{FF2B5EF4-FFF2-40B4-BE49-F238E27FC236}">
                    <a16:creationId xmlns:a16="http://schemas.microsoft.com/office/drawing/2014/main" id="{025C946C-A2ED-4CEF-8A9D-E1A7B7A5186C}"/>
                  </a:ext>
                </a:extLst>
              </p:cNvPr>
              <p:cNvCxnSpPr>
                <a:stCxn id="552" idx="4"/>
                <a:endCxn id="539" idx="2"/>
              </p:cNvCxnSpPr>
              <p:nvPr/>
            </p:nvCxnSpPr>
            <p:spPr>
              <a:xfrm rot="10800000" flipH="1">
                <a:off x="1463918" y="1236119"/>
                <a:ext cx="1536000" cy="1342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9" name="Google Shape;91;p13">
                <a:extLst>
                  <a:ext uri="{FF2B5EF4-FFF2-40B4-BE49-F238E27FC236}">
                    <a16:creationId xmlns:a16="http://schemas.microsoft.com/office/drawing/2014/main" id="{AE750A55-A550-4E5B-A862-929D0B768948}"/>
                  </a:ext>
                </a:extLst>
              </p:cNvPr>
              <p:cNvCxnSpPr>
                <a:stCxn id="552" idx="5"/>
                <a:endCxn id="540" idx="2"/>
              </p:cNvCxnSpPr>
              <p:nvPr/>
            </p:nvCxnSpPr>
            <p:spPr>
              <a:xfrm rot="10800000" flipH="1">
                <a:off x="1492026" y="2047502"/>
                <a:ext cx="1507800" cy="52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0" name="Google Shape;92;p13">
                <a:extLst>
                  <a:ext uri="{FF2B5EF4-FFF2-40B4-BE49-F238E27FC236}">
                    <a16:creationId xmlns:a16="http://schemas.microsoft.com/office/drawing/2014/main" id="{87C5C3E0-80B6-499D-B57D-11E1DEE071AE}"/>
                  </a:ext>
                </a:extLst>
              </p:cNvPr>
              <p:cNvCxnSpPr>
                <a:stCxn id="552" idx="6"/>
                <a:endCxn id="541" idx="2"/>
              </p:cNvCxnSpPr>
              <p:nvPr/>
            </p:nvCxnSpPr>
            <p:spPr>
              <a:xfrm>
                <a:off x="1503668" y="2544119"/>
                <a:ext cx="1496100" cy="24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1" name="Google Shape;93;p13">
                <a:extLst>
                  <a:ext uri="{FF2B5EF4-FFF2-40B4-BE49-F238E27FC236}">
                    <a16:creationId xmlns:a16="http://schemas.microsoft.com/office/drawing/2014/main" id="{EA3761DD-2961-4D38-AA9C-0DBBD6F3FCFA}"/>
                  </a:ext>
                </a:extLst>
              </p:cNvPr>
              <p:cNvCxnSpPr>
                <a:stCxn id="552" idx="5"/>
                <a:endCxn id="542" idx="2"/>
              </p:cNvCxnSpPr>
              <p:nvPr/>
            </p:nvCxnSpPr>
            <p:spPr>
              <a:xfrm>
                <a:off x="1492026" y="2568302"/>
                <a:ext cx="1507800" cy="1451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2" name="Google Shape;94;p13">
                <a:extLst>
                  <a:ext uri="{FF2B5EF4-FFF2-40B4-BE49-F238E27FC236}">
                    <a16:creationId xmlns:a16="http://schemas.microsoft.com/office/drawing/2014/main" id="{53F6F909-A6C9-4215-814E-08193A29E738}"/>
                  </a:ext>
                </a:extLst>
              </p:cNvPr>
              <p:cNvCxnSpPr>
                <a:stCxn id="553" idx="5"/>
                <a:endCxn id="539" idx="2"/>
              </p:cNvCxnSpPr>
              <p:nvPr/>
            </p:nvCxnSpPr>
            <p:spPr>
              <a:xfrm rot="10800000" flipH="1">
                <a:off x="1492026" y="1236189"/>
                <a:ext cx="1507800" cy="1599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3" name="Google Shape;95;p13">
                <a:extLst>
                  <a:ext uri="{FF2B5EF4-FFF2-40B4-BE49-F238E27FC236}">
                    <a16:creationId xmlns:a16="http://schemas.microsoft.com/office/drawing/2014/main" id="{22EF0D8A-9DF7-4B06-8681-88D58C2DF813}"/>
                  </a:ext>
                </a:extLst>
              </p:cNvPr>
              <p:cNvCxnSpPr>
                <a:stCxn id="553" idx="6"/>
                <a:endCxn id="540" idx="2"/>
              </p:cNvCxnSpPr>
              <p:nvPr/>
            </p:nvCxnSpPr>
            <p:spPr>
              <a:xfrm rot="10800000" flipH="1">
                <a:off x="1503668" y="2047506"/>
                <a:ext cx="1496100" cy="76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4" name="Google Shape;96;p13">
                <a:extLst>
                  <a:ext uri="{FF2B5EF4-FFF2-40B4-BE49-F238E27FC236}">
                    <a16:creationId xmlns:a16="http://schemas.microsoft.com/office/drawing/2014/main" id="{4F67B652-B381-44FA-B02A-ECDDF4E45EA2}"/>
                  </a:ext>
                </a:extLst>
              </p:cNvPr>
              <p:cNvCxnSpPr>
                <a:stCxn id="553" idx="5"/>
                <a:endCxn id="541" idx="2"/>
              </p:cNvCxnSpPr>
              <p:nvPr/>
            </p:nvCxnSpPr>
            <p:spPr>
              <a:xfrm rot="10800000" flipH="1">
                <a:off x="1492026" y="2784489"/>
                <a:ext cx="1507800" cy="51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5" name="Google Shape;97;p13">
                <a:extLst>
                  <a:ext uri="{FF2B5EF4-FFF2-40B4-BE49-F238E27FC236}">
                    <a16:creationId xmlns:a16="http://schemas.microsoft.com/office/drawing/2014/main" id="{48F13032-547B-4119-B65C-A041E26FBD6A}"/>
                  </a:ext>
                </a:extLst>
              </p:cNvPr>
              <p:cNvCxnSpPr>
                <a:stCxn id="553" idx="5"/>
                <a:endCxn id="542" idx="2"/>
              </p:cNvCxnSpPr>
              <p:nvPr/>
            </p:nvCxnSpPr>
            <p:spPr>
              <a:xfrm>
                <a:off x="1492026" y="2835789"/>
                <a:ext cx="1507800" cy="1184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6" name="Google Shape;98;p13">
                <a:extLst>
                  <a:ext uri="{FF2B5EF4-FFF2-40B4-BE49-F238E27FC236}">
                    <a16:creationId xmlns:a16="http://schemas.microsoft.com/office/drawing/2014/main" id="{20209EB9-8311-4F99-AA48-5B85C494FD6C}"/>
                  </a:ext>
                </a:extLst>
              </p:cNvPr>
              <p:cNvCxnSpPr>
                <a:stCxn id="554" idx="0"/>
                <a:endCxn id="541" idx="2"/>
              </p:cNvCxnSpPr>
              <p:nvPr/>
            </p:nvCxnSpPr>
            <p:spPr>
              <a:xfrm rot="10800000" flipH="1">
                <a:off x="1463918" y="2784493"/>
                <a:ext cx="1536000" cy="260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7" name="Google Shape;99;p13">
                <a:extLst>
                  <a:ext uri="{FF2B5EF4-FFF2-40B4-BE49-F238E27FC236}">
                    <a16:creationId xmlns:a16="http://schemas.microsoft.com/office/drawing/2014/main" id="{EC2270C3-2EF0-4F85-98B6-5B2F9AF4C4D6}"/>
                  </a:ext>
                </a:extLst>
              </p:cNvPr>
              <p:cNvCxnSpPr>
                <a:stCxn id="554" idx="5"/>
                <a:endCxn id="540" idx="2"/>
              </p:cNvCxnSpPr>
              <p:nvPr/>
            </p:nvCxnSpPr>
            <p:spPr>
              <a:xfrm rot="10800000" flipH="1">
                <a:off x="1492026" y="2047276"/>
                <a:ext cx="1507800" cy="105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8" name="Google Shape;100;p13">
                <a:extLst>
                  <a:ext uri="{FF2B5EF4-FFF2-40B4-BE49-F238E27FC236}">
                    <a16:creationId xmlns:a16="http://schemas.microsoft.com/office/drawing/2014/main" id="{DF219BA0-34FA-461D-B012-DF5A1223A3EC}"/>
                  </a:ext>
                </a:extLst>
              </p:cNvPr>
              <p:cNvCxnSpPr>
                <a:stCxn id="554" idx="6"/>
                <a:endCxn id="541" idx="2"/>
              </p:cNvCxnSpPr>
              <p:nvPr/>
            </p:nvCxnSpPr>
            <p:spPr>
              <a:xfrm rot="10800000" flipH="1">
                <a:off x="1503668" y="2784493"/>
                <a:ext cx="1496100" cy="29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79" name="Google Shape;101;p13">
                <a:extLst>
                  <a:ext uri="{FF2B5EF4-FFF2-40B4-BE49-F238E27FC236}">
                    <a16:creationId xmlns:a16="http://schemas.microsoft.com/office/drawing/2014/main" id="{0BE0124F-498B-4AB6-9F11-5C43F4B5C407}"/>
                  </a:ext>
                </a:extLst>
              </p:cNvPr>
              <p:cNvCxnSpPr>
                <a:stCxn id="554" idx="5"/>
                <a:endCxn id="542" idx="2"/>
              </p:cNvCxnSpPr>
              <p:nvPr/>
            </p:nvCxnSpPr>
            <p:spPr>
              <a:xfrm>
                <a:off x="1492026" y="3103276"/>
                <a:ext cx="1507800" cy="916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0" name="Google Shape;102;p13">
                <a:extLst>
                  <a:ext uri="{FF2B5EF4-FFF2-40B4-BE49-F238E27FC236}">
                    <a16:creationId xmlns:a16="http://schemas.microsoft.com/office/drawing/2014/main" id="{8ECC2050-4A9B-4DA2-8CE2-DF6AF8F67D0F}"/>
                  </a:ext>
                </a:extLst>
              </p:cNvPr>
              <p:cNvCxnSpPr>
                <a:stCxn id="555" idx="5"/>
                <a:endCxn id="539" idx="2"/>
              </p:cNvCxnSpPr>
              <p:nvPr/>
            </p:nvCxnSpPr>
            <p:spPr>
              <a:xfrm rot="10800000" flipH="1">
                <a:off x="1492026" y="1236076"/>
                <a:ext cx="1507800" cy="206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1" name="Google Shape;103;p13">
                <a:extLst>
                  <a:ext uri="{FF2B5EF4-FFF2-40B4-BE49-F238E27FC236}">
                    <a16:creationId xmlns:a16="http://schemas.microsoft.com/office/drawing/2014/main" id="{BB99C610-BF56-4E10-BFD6-0AF9A02EE91E}"/>
                  </a:ext>
                </a:extLst>
              </p:cNvPr>
              <p:cNvCxnSpPr>
                <a:stCxn id="555" idx="5"/>
                <a:endCxn id="540" idx="2"/>
              </p:cNvCxnSpPr>
              <p:nvPr/>
            </p:nvCxnSpPr>
            <p:spPr>
              <a:xfrm rot="10800000" flipH="1">
                <a:off x="1492026" y="2047276"/>
                <a:ext cx="1507800" cy="125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2" name="Google Shape;104;p13">
                <a:extLst>
                  <a:ext uri="{FF2B5EF4-FFF2-40B4-BE49-F238E27FC236}">
                    <a16:creationId xmlns:a16="http://schemas.microsoft.com/office/drawing/2014/main" id="{074314E5-E6B4-4E3E-BF39-909D1E5937ED}"/>
                  </a:ext>
                </a:extLst>
              </p:cNvPr>
              <p:cNvCxnSpPr>
                <a:stCxn id="555" idx="5"/>
                <a:endCxn id="541" idx="2"/>
              </p:cNvCxnSpPr>
              <p:nvPr/>
            </p:nvCxnSpPr>
            <p:spPr>
              <a:xfrm rot="10800000" flipH="1">
                <a:off x="1492026" y="2784676"/>
                <a:ext cx="15078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3" name="Google Shape;105;p13">
                <a:extLst>
                  <a:ext uri="{FF2B5EF4-FFF2-40B4-BE49-F238E27FC236}">
                    <a16:creationId xmlns:a16="http://schemas.microsoft.com/office/drawing/2014/main" id="{27847D3B-49AD-4E05-84F9-614A1DACB15A}"/>
                  </a:ext>
                </a:extLst>
              </p:cNvPr>
              <p:cNvCxnSpPr>
                <a:stCxn id="555" idx="5"/>
                <a:endCxn id="542" idx="2"/>
              </p:cNvCxnSpPr>
              <p:nvPr/>
            </p:nvCxnSpPr>
            <p:spPr>
              <a:xfrm>
                <a:off x="1492026" y="3305176"/>
                <a:ext cx="1507800" cy="714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4" name="Google Shape;106;p13">
                <a:extLst>
                  <a:ext uri="{FF2B5EF4-FFF2-40B4-BE49-F238E27FC236}">
                    <a16:creationId xmlns:a16="http://schemas.microsoft.com/office/drawing/2014/main" id="{BFF9E472-6EE9-4852-85B5-F6254B78DDD1}"/>
                  </a:ext>
                </a:extLst>
              </p:cNvPr>
              <p:cNvCxnSpPr>
                <a:stCxn id="539" idx="6"/>
                <a:endCxn id="544" idx="2"/>
              </p:cNvCxnSpPr>
              <p:nvPr/>
            </p:nvCxnSpPr>
            <p:spPr>
              <a:xfrm>
                <a:off x="3592908" y="1236091"/>
                <a:ext cx="750300" cy="811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5" name="Google Shape;107;p13">
                <a:extLst>
                  <a:ext uri="{FF2B5EF4-FFF2-40B4-BE49-F238E27FC236}">
                    <a16:creationId xmlns:a16="http://schemas.microsoft.com/office/drawing/2014/main" id="{7BBD28A3-D28C-4570-9434-9388D62E569F}"/>
                  </a:ext>
                </a:extLst>
              </p:cNvPr>
              <p:cNvCxnSpPr>
                <a:stCxn id="539" idx="6"/>
                <a:endCxn id="545" idx="2"/>
              </p:cNvCxnSpPr>
              <p:nvPr/>
            </p:nvCxnSpPr>
            <p:spPr>
              <a:xfrm>
                <a:off x="3592908" y="1236091"/>
                <a:ext cx="750300" cy="1575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6" name="Google Shape;108;p13">
                <a:extLst>
                  <a:ext uri="{FF2B5EF4-FFF2-40B4-BE49-F238E27FC236}">
                    <a16:creationId xmlns:a16="http://schemas.microsoft.com/office/drawing/2014/main" id="{E0696944-B624-406C-A024-2C9726573411}"/>
                  </a:ext>
                </a:extLst>
              </p:cNvPr>
              <p:cNvCxnSpPr>
                <a:stCxn id="539" idx="6"/>
                <a:endCxn id="546" idx="2"/>
              </p:cNvCxnSpPr>
              <p:nvPr/>
            </p:nvCxnSpPr>
            <p:spPr>
              <a:xfrm>
                <a:off x="3592908" y="1236091"/>
                <a:ext cx="750300" cy="27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7" name="Google Shape;109;p13">
                <a:extLst>
                  <a:ext uri="{FF2B5EF4-FFF2-40B4-BE49-F238E27FC236}">
                    <a16:creationId xmlns:a16="http://schemas.microsoft.com/office/drawing/2014/main" id="{E741A52B-924E-4E66-9995-B5AE2D1D12A8}"/>
                  </a:ext>
                </a:extLst>
              </p:cNvPr>
              <p:cNvCxnSpPr>
                <a:stCxn id="540" idx="6"/>
                <a:endCxn id="543" idx="2"/>
              </p:cNvCxnSpPr>
              <p:nvPr/>
            </p:nvCxnSpPr>
            <p:spPr>
              <a:xfrm rot="10800000" flipH="1">
                <a:off x="3592908" y="1236213"/>
                <a:ext cx="750300" cy="811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8" name="Google Shape;110;p13">
                <a:extLst>
                  <a:ext uri="{FF2B5EF4-FFF2-40B4-BE49-F238E27FC236}">
                    <a16:creationId xmlns:a16="http://schemas.microsoft.com/office/drawing/2014/main" id="{126B92BE-84D4-4A93-95BF-5D3CCCC07BE7}"/>
                  </a:ext>
                </a:extLst>
              </p:cNvPr>
              <p:cNvCxnSpPr>
                <a:stCxn id="540" idx="6"/>
                <a:endCxn id="544" idx="2"/>
              </p:cNvCxnSpPr>
              <p:nvPr/>
            </p:nvCxnSpPr>
            <p:spPr>
              <a:xfrm>
                <a:off x="3592908" y="2047413"/>
                <a:ext cx="750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9" name="Google Shape;111;p13">
                <a:extLst>
                  <a:ext uri="{FF2B5EF4-FFF2-40B4-BE49-F238E27FC236}">
                    <a16:creationId xmlns:a16="http://schemas.microsoft.com/office/drawing/2014/main" id="{E70115A9-8295-4F0A-A4F9-666E9A633CBE}"/>
                  </a:ext>
                </a:extLst>
              </p:cNvPr>
              <p:cNvCxnSpPr>
                <a:stCxn id="540" idx="6"/>
                <a:endCxn id="545" idx="2"/>
              </p:cNvCxnSpPr>
              <p:nvPr/>
            </p:nvCxnSpPr>
            <p:spPr>
              <a:xfrm>
                <a:off x="3592908" y="2047413"/>
                <a:ext cx="750300" cy="76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0" name="Google Shape;112;p13">
                <a:extLst>
                  <a:ext uri="{FF2B5EF4-FFF2-40B4-BE49-F238E27FC236}">
                    <a16:creationId xmlns:a16="http://schemas.microsoft.com/office/drawing/2014/main" id="{329C5386-BF49-4A91-99FE-AC8C79D51ACB}"/>
                  </a:ext>
                </a:extLst>
              </p:cNvPr>
              <p:cNvCxnSpPr>
                <a:stCxn id="540" idx="6"/>
                <a:endCxn id="546" idx="2"/>
              </p:cNvCxnSpPr>
              <p:nvPr/>
            </p:nvCxnSpPr>
            <p:spPr>
              <a:xfrm>
                <a:off x="3592908" y="2047413"/>
                <a:ext cx="750300" cy="197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1" name="Google Shape;113;p13">
                <a:extLst>
                  <a:ext uri="{FF2B5EF4-FFF2-40B4-BE49-F238E27FC236}">
                    <a16:creationId xmlns:a16="http://schemas.microsoft.com/office/drawing/2014/main" id="{B91FEA3D-0FD0-4997-971C-FBF3C8562FE4}"/>
                  </a:ext>
                </a:extLst>
              </p:cNvPr>
              <p:cNvCxnSpPr>
                <a:stCxn id="541" idx="6"/>
                <a:endCxn id="543" idx="2"/>
              </p:cNvCxnSpPr>
              <p:nvPr/>
            </p:nvCxnSpPr>
            <p:spPr>
              <a:xfrm rot="10800000" flipH="1">
                <a:off x="3592908" y="1236236"/>
                <a:ext cx="750300" cy="154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2" name="Google Shape;114;p13">
                <a:extLst>
                  <a:ext uri="{FF2B5EF4-FFF2-40B4-BE49-F238E27FC236}">
                    <a16:creationId xmlns:a16="http://schemas.microsoft.com/office/drawing/2014/main" id="{5E778729-13FF-4EA2-9A6C-1209D57467ED}"/>
                  </a:ext>
                </a:extLst>
              </p:cNvPr>
              <p:cNvCxnSpPr>
                <a:stCxn id="541" idx="6"/>
                <a:endCxn id="544" idx="2"/>
              </p:cNvCxnSpPr>
              <p:nvPr/>
            </p:nvCxnSpPr>
            <p:spPr>
              <a:xfrm rot="10800000" flipH="1">
                <a:off x="3592908" y="2047436"/>
                <a:ext cx="750300" cy="73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3" name="Google Shape;115;p13">
                <a:extLst>
                  <a:ext uri="{FF2B5EF4-FFF2-40B4-BE49-F238E27FC236}">
                    <a16:creationId xmlns:a16="http://schemas.microsoft.com/office/drawing/2014/main" id="{BE01067B-9A6F-4AE7-A040-C3DE5C2B7B0A}"/>
                  </a:ext>
                </a:extLst>
              </p:cNvPr>
              <p:cNvCxnSpPr>
                <a:stCxn id="541" idx="6"/>
                <a:endCxn id="545" idx="2"/>
              </p:cNvCxnSpPr>
              <p:nvPr/>
            </p:nvCxnSpPr>
            <p:spPr>
              <a:xfrm>
                <a:off x="3592908" y="2784536"/>
                <a:ext cx="750300" cy="2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4" name="Google Shape;116;p13">
                <a:extLst>
                  <a:ext uri="{FF2B5EF4-FFF2-40B4-BE49-F238E27FC236}">
                    <a16:creationId xmlns:a16="http://schemas.microsoft.com/office/drawing/2014/main" id="{BD6564DE-BA90-41A5-B331-76ED1D634D1E}"/>
                  </a:ext>
                </a:extLst>
              </p:cNvPr>
              <p:cNvCxnSpPr>
                <a:stCxn id="541" idx="6"/>
                <a:endCxn id="546" idx="2"/>
              </p:cNvCxnSpPr>
              <p:nvPr/>
            </p:nvCxnSpPr>
            <p:spPr>
              <a:xfrm>
                <a:off x="3592908" y="2784536"/>
                <a:ext cx="750300" cy="123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5" name="Google Shape;117;p13">
                <a:extLst>
                  <a:ext uri="{FF2B5EF4-FFF2-40B4-BE49-F238E27FC236}">
                    <a16:creationId xmlns:a16="http://schemas.microsoft.com/office/drawing/2014/main" id="{E4A50DD6-A10E-4812-A6DE-8EEB2B704BA5}"/>
                  </a:ext>
                </a:extLst>
              </p:cNvPr>
              <p:cNvCxnSpPr>
                <a:endCxn id="543" idx="2"/>
              </p:cNvCxnSpPr>
              <p:nvPr/>
            </p:nvCxnSpPr>
            <p:spPr>
              <a:xfrm rot="10800000" flipH="1">
                <a:off x="3592808" y="1236091"/>
                <a:ext cx="750300" cy="28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6" name="Google Shape;118;p13">
                <a:extLst>
                  <a:ext uri="{FF2B5EF4-FFF2-40B4-BE49-F238E27FC236}">
                    <a16:creationId xmlns:a16="http://schemas.microsoft.com/office/drawing/2014/main" id="{75855D8A-C97D-470A-9E10-BD96182FB46C}"/>
                  </a:ext>
                </a:extLst>
              </p:cNvPr>
              <p:cNvCxnSpPr>
                <a:stCxn id="542" idx="6"/>
                <a:endCxn id="544" idx="2"/>
              </p:cNvCxnSpPr>
              <p:nvPr/>
            </p:nvCxnSpPr>
            <p:spPr>
              <a:xfrm rot="10800000" flipH="1">
                <a:off x="3586908" y="2047284"/>
                <a:ext cx="756300" cy="197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7" name="Google Shape;119;p13">
                <a:extLst>
                  <a:ext uri="{FF2B5EF4-FFF2-40B4-BE49-F238E27FC236}">
                    <a16:creationId xmlns:a16="http://schemas.microsoft.com/office/drawing/2014/main" id="{BE70FB41-DFF3-4F8E-830A-B5217E1884A9}"/>
                  </a:ext>
                </a:extLst>
              </p:cNvPr>
              <p:cNvCxnSpPr>
                <a:stCxn id="542" idx="6"/>
                <a:endCxn id="545" idx="2"/>
              </p:cNvCxnSpPr>
              <p:nvPr/>
            </p:nvCxnSpPr>
            <p:spPr>
              <a:xfrm rot="10800000" flipH="1">
                <a:off x="3586908" y="2811684"/>
                <a:ext cx="756300" cy="120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8" name="Google Shape;120;p13">
                <a:extLst>
                  <a:ext uri="{FF2B5EF4-FFF2-40B4-BE49-F238E27FC236}">
                    <a16:creationId xmlns:a16="http://schemas.microsoft.com/office/drawing/2014/main" id="{9450B289-40F3-4837-9AD3-2E83F323CF7F}"/>
                  </a:ext>
                </a:extLst>
              </p:cNvPr>
              <p:cNvCxnSpPr>
                <a:stCxn id="542" idx="6"/>
                <a:endCxn id="546" idx="2"/>
              </p:cNvCxnSpPr>
              <p:nvPr/>
            </p:nvCxnSpPr>
            <p:spPr>
              <a:xfrm>
                <a:off x="3586908" y="4020084"/>
                <a:ext cx="756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99" name="Google Shape;121;p13">
                <a:extLst>
                  <a:ext uri="{FF2B5EF4-FFF2-40B4-BE49-F238E27FC236}">
                    <a16:creationId xmlns:a16="http://schemas.microsoft.com/office/drawing/2014/main" id="{D4CB5E8E-8ABD-4230-AEB5-A561D8319539}"/>
                  </a:ext>
                </a:extLst>
              </p:cNvPr>
              <p:cNvCxnSpPr/>
              <p:nvPr/>
            </p:nvCxnSpPr>
            <p:spPr>
              <a:xfrm>
                <a:off x="4936408" y="1218391"/>
                <a:ext cx="750300" cy="811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0" name="Google Shape;122;p13">
                <a:extLst>
                  <a:ext uri="{FF2B5EF4-FFF2-40B4-BE49-F238E27FC236}">
                    <a16:creationId xmlns:a16="http://schemas.microsoft.com/office/drawing/2014/main" id="{4E0597AB-96EF-4408-937D-79B05343CA85}"/>
                  </a:ext>
                </a:extLst>
              </p:cNvPr>
              <p:cNvCxnSpPr/>
              <p:nvPr/>
            </p:nvCxnSpPr>
            <p:spPr>
              <a:xfrm>
                <a:off x="4936408" y="1218391"/>
                <a:ext cx="750300" cy="1575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1" name="Google Shape;123;p13">
                <a:extLst>
                  <a:ext uri="{FF2B5EF4-FFF2-40B4-BE49-F238E27FC236}">
                    <a16:creationId xmlns:a16="http://schemas.microsoft.com/office/drawing/2014/main" id="{91F8AA82-3FB7-4BBD-A1B0-9530B4E991DA}"/>
                  </a:ext>
                </a:extLst>
              </p:cNvPr>
              <p:cNvCxnSpPr/>
              <p:nvPr/>
            </p:nvCxnSpPr>
            <p:spPr>
              <a:xfrm>
                <a:off x="4936408" y="1218391"/>
                <a:ext cx="750300" cy="278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2" name="Google Shape;124;p13">
                <a:extLst>
                  <a:ext uri="{FF2B5EF4-FFF2-40B4-BE49-F238E27FC236}">
                    <a16:creationId xmlns:a16="http://schemas.microsoft.com/office/drawing/2014/main" id="{873EF1D4-20B1-4B7E-9CC2-CA2AB4504E05}"/>
                  </a:ext>
                </a:extLst>
              </p:cNvPr>
              <p:cNvCxnSpPr/>
              <p:nvPr/>
            </p:nvCxnSpPr>
            <p:spPr>
              <a:xfrm rot="10800000" flipH="1">
                <a:off x="4936408" y="1218513"/>
                <a:ext cx="750300" cy="811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3" name="Google Shape;125;p13">
                <a:extLst>
                  <a:ext uri="{FF2B5EF4-FFF2-40B4-BE49-F238E27FC236}">
                    <a16:creationId xmlns:a16="http://schemas.microsoft.com/office/drawing/2014/main" id="{4F6B36F6-CC3D-4759-ACDC-8A9D2600292D}"/>
                  </a:ext>
                </a:extLst>
              </p:cNvPr>
              <p:cNvCxnSpPr/>
              <p:nvPr/>
            </p:nvCxnSpPr>
            <p:spPr>
              <a:xfrm>
                <a:off x="4936408" y="2029713"/>
                <a:ext cx="750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4" name="Google Shape;126;p13">
                <a:extLst>
                  <a:ext uri="{FF2B5EF4-FFF2-40B4-BE49-F238E27FC236}">
                    <a16:creationId xmlns:a16="http://schemas.microsoft.com/office/drawing/2014/main" id="{5D7DE8D1-8106-4BE4-9015-07B89D2AD496}"/>
                  </a:ext>
                </a:extLst>
              </p:cNvPr>
              <p:cNvCxnSpPr/>
              <p:nvPr/>
            </p:nvCxnSpPr>
            <p:spPr>
              <a:xfrm>
                <a:off x="4936408" y="2029713"/>
                <a:ext cx="750300" cy="76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5" name="Google Shape;127;p13">
                <a:extLst>
                  <a:ext uri="{FF2B5EF4-FFF2-40B4-BE49-F238E27FC236}">
                    <a16:creationId xmlns:a16="http://schemas.microsoft.com/office/drawing/2014/main" id="{CB7765FD-C407-43EB-A538-0800759E4DBA}"/>
                  </a:ext>
                </a:extLst>
              </p:cNvPr>
              <p:cNvCxnSpPr/>
              <p:nvPr/>
            </p:nvCxnSpPr>
            <p:spPr>
              <a:xfrm>
                <a:off x="4936408" y="2029713"/>
                <a:ext cx="750300" cy="197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6" name="Google Shape;128;p13">
                <a:extLst>
                  <a:ext uri="{FF2B5EF4-FFF2-40B4-BE49-F238E27FC236}">
                    <a16:creationId xmlns:a16="http://schemas.microsoft.com/office/drawing/2014/main" id="{E40B9C85-C492-4BCA-A676-5D65BD1D8EBE}"/>
                  </a:ext>
                </a:extLst>
              </p:cNvPr>
              <p:cNvCxnSpPr/>
              <p:nvPr/>
            </p:nvCxnSpPr>
            <p:spPr>
              <a:xfrm rot="10800000" flipH="1">
                <a:off x="4936408" y="1218536"/>
                <a:ext cx="750300" cy="1548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7" name="Google Shape;129;p13">
                <a:extLst>
                  <a:ext uri="{FF2B5EF4-FFF2-40B4-BE49-F238E27FC236}">
                    <a16:creationId xmlns:a16="http://schemas.microsoft.com/office/drawing/2014/main" id="{E01188C4-E8E6-4176-AD69-98695F0D896B}"/>
                  </a:ext>
                </a:extLst>
              </p:cNvPr>
              <p:cNvCxnSpPr/>
              <p:nvPr/>
            </p:nvCxnSpPr>
            <p:spPr>
              <a:xfrm rot="10800000" flipH="1">
                <a:off x="4936408" y="2029736"/>
                <a:ext cx="750300" cy="737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8" name="Google Shape;130;p13">
                <a:extLst>
                  <a:ext uri="{FF2B5EF4-FFF2-40B4-BE49-F238E27FC236}">
                    <a16:creationId xmlns:a16="http://schemas.microsoft.com/office/drawing/2014/main" id="{441D89A2-7FBB-4CCC-9D85-B8A8E1928794}"/>
                  </a:ext>
                </a:extLst>
              </p:cNvPr>
              <p:cNvCxnSpPr/>
              <p:nvPr/>
            </p:nvCxnSpPr>
            <p:spPr>
              <a:xfrm>
                <a:off x="4936408" y="2766836"/>
                <a:ext cx="750300" cy="2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09" name="Google Shape;131;p13">
                <a:extLst>
                  <a:ext uri="{FF2B5EF4-FFF2-40B4-BE49-F238E27FC236}">
                    <a16:creationId xmlns:a16="http://schemas.microsoft.com/office/drawing/2014/main" id="{39AE9D95-413C-4ED2-8FE5-31EAE739E794}"/>
                  </a:ext>
                </a:extLst>
              </p:cNvPr>
              <p:cNvCxnSpPr/>
              <p:nvPr/>
            </p:nvCxnSpPr>
            <p:spPr>
              <a:xfrm>
                <a:off x="4936408" y="2766836"/>
                <a:ext cx="750300" cy="1235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0" name="Google Shape;132;p13">
                <a:extLst>
                  <a:ext uri="{FF2B5EF4-FFF2-40B4-BE49-F238E27FC236}">
                    <a16:creationId xmlns:a16="http://schemas.microsoft.com/office/drawing/2014/main" id="{B7233852-85DF-4EC5-A40C-F0DC47D35DF9}"/>
                  </a:ext>
                </a:extLst>
              </p:cNvPr>
              <p:cNvCxnSpPr/>
              <p:nvPr/>
            </p:nvCxnSpPr>
            <p:spPr>
              <a:xfrm rot="10800000" flipH="1">
                <a:off x="4936308" y="1218391"/>
                <a:ext cx="750300" cy="28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1" name="Google Shape;133;p13">
                <a:extLst>
                  <a:ext uri="{FF2B5EF4-FFF2-40B4-BE49-F238E27FC236}">
                    <a16:creationId xmlns:a16="http://schemas.microsoft.com/office/drawing/2014/main" id="{47B4A4ED-4A0C-4A07-B4DF-4FD00209F27E}"/>
                  </a:ext>
                </a:extLst>
              </p:cNvPr>
              <p:cNvCxnSpPr/>
              <p:nvPr/>
            </p:nvCxnSpPr>
            <p:spPr>
              <a:xfrm rot="10800000" flipH="1">
                <a:off x="4936408" y="2029584"/>
                <a:ext cx="750300" cy="197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2" name="Google Shape;134;p13">
                <a:extLst>
                  <a:ext uri="{FF2B5EF4-FFF2-40B4-BE49-F238E27FC236}">
                    <a16:creationId xmlns:a16="http://schemas.microsoft.com/office/drawing/2014/main" id="{AF387475-BD3A-4E6D-8E4C-AE0E43C17514}"/>
                  </a:ext>
                </a:extLst>
              </p:cNvPr>
              <p:cNvCxnSpPr/>
              <p:nvPr/>
            </p:nvCxnSpPr>
            <p:spPr>
              <a:xfrm rot="10800000" flipH="1">
                <a:off x="4936408" y="2793984"/>
                <a:ext cx="750300" cy="1208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3" name="Google Shape;135;p13">
                <a:extLst>
                  <a:ext uri="{FF2B5EF4-FFF2-40B4-BE49-F238E27FC236}">
                    <a16:creationId xmlns:a16="http://schemas.microsoft.com/office/drawing/2014/main" id="{6C6BCAF8-9AD4-4FF2-B26B-A0447C544F22}"/>
                  </a:ext>
                </a:extLst>
              </p:cNvPr>
              <p:cNvCxnSpPr/>
              <p:nvPr/>
            </p:nvCxnSpPr>
            <p:spPr>
              <a:xfrm>
                <a:off x="4936408" y="4002384"/>
                <a:ext cx="750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4" name="Google Shape;136;p13">
                <a:extLst>
                  <a:ext uri="{FF2B5EF4-FFF2-40B4-BE49-F238E27FC236}">
                    <a16:creationId xmlns:a16="http://schemas.microsoft.com/office/drawing/2014/main" id="{CE352577-7046-410B-9B68-CAD3137F5CE9}"/>
                  </a:ext>
                </a:extLst>
              </p:cNvPr>
              <p:cNvCxnSpPr>
                <a:stCxn id="549" idx="6"/>
                <a:endCxn id="535" idx="2"/>
              </p:cNvCxnSpPr>
              <p:nvPr/>
            </p:nvCxnSpPr>
            <p:spPr>
              <a:xfrm rot="10800000" flipH="1">
                <a:off x="6279996" y="2411761"/>
                <a:ext cx="995700" cy="372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5" name="Google Shape;137;p13">
                <a:extLst>
                  <a:ext uri="{FF2B5EF4-FFF2-40B4-BE49-F238E27FC236}">
                    <a16:creationId xmlns:a16="http://schemas.microsoft.com/office/drawing/2014/main" id="{79D2AA9A-4E35-46C8-BA82-B49A1F55D105}"/>
                  </a:ext>
                </a:extLst>
              </p:cNvPr>
              <p:cNvCxnSpPr/>
              <p:nvPr/>
            </p:nvCxnSpPr>
            <p:spPr>
              <a:xfrm flipH="1">
                <a:off x="4636700" y="3215775"/>
                <a:ext cx="6000" cy="450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138;p13">
                <a:extLst>
                  <a:ext uri="{FF2B5EF4-FFF2-40B4-BE49-F238E27FC236}">
                    <a16:creationId xmlns:a16="http://schemas.microsoft.com/office/drawing/2014/main" id="{59341081-992C-435F-B4E5-E6AAE11506D1}"/>
                  </a:ext>
                </a:extLst>
              </p:cNvPr>
              <p:cNvCxnSpPr/>
              <p:nvPr/>
            </p:nvCxnSpPr>
            <p:spPr>
              <a:xfrm flipH="1">
                <a:off x="5980300" y="3215763"/>
                <a:ext cx="6000" cy="450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05" name="矩形: 圆角 704">
            <a:extLst>
              <a:ext uri="{FF2B5EF4-FFF2-40B4-BE49-F238E27FC236}">
                <a16:creationId xmlns:a16="http://schemas.microsoft.com/office/drawing/2014/main" id="{26221E52-BC5B-42A6-AEAE-C90940BA939A}"/>
              </a:ext>
            </a:extLst>
          </p:cNvPr>
          <p:cNvSpPr/>
          <p:nvPr/>
        </p:nvSpPr>
        <p:spPr>
          <a:xfrm>
            <a:off x="4130999" y="3837850"/>
            <a:ext cx="434426" cy="6279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724" name="矩形: 圆角 723">
            <a:extLst>
              <a:ext uri="{FF2B5EF4-FFF2-40B4-BE49-F238E27FC236}">
                <a16:creationId xmlns:a16="http://schemas.microsoft.com/office/drawing/2014/main" id="{94EAD557-BD30-43E0-BFC6-FC13F963FF6F}"/>
              </a:ext>
            </a:extLst>
          </p:cNvPr>
          <p:cNvSpPr/>
          <p:nvPr/>
        </p:nvSpPr>
        <p:spPr>
          <a:xfrm>
            <a:off x="3289355" y="3052531"/>
            <a:ext cx="192876" cy="45761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矩形 725">
            <a:extLst>
              <a:ext uri="{FF2B5EF4-FFF2-40B4-BE49-F238E27FC236}">
                <a16:creationId xmlns:a16="http://schemas.microsoft.com/office/drawing/2014/main" id="{4101D98A-8E01-4A76-B001-7028986D5E53}"/>
              </a:ext>
            </a:extLst>
          </p:cNvPr>
          <p:cNvSpPr/>
          <p:nvPr/>
        </p:nvSpPr>
        <p:spPr>
          <a:xfrm>
            <a:off x="2934560" y="3559995"/>
            <a:ext cx="1020105" cy="23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矩形 727">
            <a:extLst>
              <a:ext uri="{FF2B5EF4-FFF2-40B4-BE49-F238E27FC236}">
                <a16:creationId xmlns:a16="http://schemas.microsoft.com/office/drawing/2014/main" id="{6C7EA1C0-B0FE-4D28-9060-C877BA17F629}"/>
              </a:ext>
            </a:extLst>
          </p:cNvPr>
          <p:cNvSpPr/>
          <p:nvPr/>
        </p:nvSpPr>
        <p:spPr>
          <a:xfrm>
            <a:off x="2976692" y="3601728"/>
            <a:ext cx="156321" cy="14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C6BDE1EB-1D25-4BEA-B113-E1FAF9E300F7}"/>
              </a:ext>
            </a:extLst>
          </p:cNvPr>
          <p:cNvSpPr/>
          <p:nvPr/>
        </p:nvSpPr>
        <p:spPr>
          <a:xfrm>
            <a:off x="3173070" y="3601937"/>
            <a:ext cx="156321" cy="14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05D7E112-644B-4E61-8EE7-768FEE810F86}"/>
              </a:ext>
            </a:extLst>
          </p:cNvPr>
          <p:cNvSpPr/>
          <p:nvPr/>
        </p:nvSpPr>
        <p:spPr>
          <a:xfrm>
            <a:off x="3369447" y="3603887"/>
            <a:ext cx="156321" cy="14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148E8887-0876-4338-9E98-3FC569E0963A}"/>
              </a:ext>
            </a:extLst>
          </p:cNvPr>
          <p:cNvSpPr/>
          <p:nvPr/>
        </p:nvSpPr>
        <p:spPr>
          <a:xfrm>
            <a:off x="3573924" y="3603887"/>
            <a:ext cx="156321" cy="14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矩形 735">
            <a:extLst>
              <a:ext uri="{FF2B5EF4-FFF2-40B4-BE49-F238E27FC236}">
                <a16:creationId xmlns:a16="http://schemas.microsoft.com/office/drawing/2014/main" id="{ADF25362-6D98-4EB4-AD7B-C64AD848D0FB}"/>
              </a:ext>
            </a:extLst>
          </p:cNvPr>
          <p:cNvSpPr/>
          <p:nvPr/>
        </p:nvSpPr>
        <p:spPr>
          <a:xfrm>
            <a:off x="3769361" y="3599170"/>
            <a:ext cx="156321" cy="14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9" name="组合 1168">
            <a:extLst>
              <a:ext uri="{FF2B5EF4-FFF2-40B4-BE49-F238E27FC236}">
                <a16:creationId xmlns:a16="http://schemas.microsoft.com/office/drawing/2014/main" id="{3161FBC9-CACF-4711-B0D2-8601570CD102}"/>
              </a:ext>
            </a:extLst>
          </p:cNvPr>
          <p:cNvGrpSpPr/>
          <p:nvPr/>
        </p:nvGrpSpPr>
        <p:grpSpPr>
          <a:xfrm>
            <a:off x="1646681" y="3071725"/>
            <a:ext cx="1123221" cy="1341304"/>
            <a:chOff x="1646681" y="3071725"/>
            <a:chExt cx="1123221" cy="1341304"/>
          </a:xfrm>
        </p:grpSpPr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AAF970D3-6B2D-4F03-8465-064B0C3512B6}"/>
                </a:ext>
              </a:extLst>
            </p:cNvPr>
            <p:cNvGrpSpPr/>
            <p:nvPr/>
          </p:nvGrpSpPr>
          <p:grpSpPr>
            <a:xfrm>
              <a:off x="1646681" y="3853185"/>
              <a:ext cx="1123221" cy="559844"/>
              <a:chOff x="1756343" y="3217333"/>
              <a:chExt cx="1576137" cy="778934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4C38726D-E2B7-4B53-BAC3-DC5B32A5546F}"/>
                  </a:ext>
                </a:extLst>
              </p:cNvPr>
              <p:cNvSpPr/>
              <p:nvPr/>
            </p:nvSpPr>
            <p:spPr>
              <a:xfrm>
                <a:off x="1756343" y="3217333"/>
                <a:ext cx="1576137" cy="7789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A73277F5-EE1A-42CD-9D25-2E4C35B64C1B}"/>
                  </a:ext>
                </a:extLst>
              </p:cNvPr>
              <p:cNvGrpSpPr/>
              <p:nvPr/>
            </p:nvGrpSpPr>
            <p:grpSpPr>
              <a:xfrm>
                <a:off x="1876022" y="3282827"/>
                <a:ext cx="1352899" cy="668265"/>
                <a:chOff x="1424168" y="930241"/>
                <a:chExt cx="6390454" cy="3395693"/>
              </a:xfrm>
            </p:grpSpPr>
            <p:sp>
              <p:nvSpPr>
                <p:cNvPr id="183" name="Google Shape;54;p13">
                  <a:extLst>
                    <a:ext uri="{FF2B5EF4-FFF2-40B4-BE49-F238E27FC236}">
                      <a16:creationId xmlns:a16="http://schemas.microsoft.com/office/drawing/2014/main" id="{1F57AC0C-7256-4819-BEB7-43AA0C777F5D}"/>
                    </a:ext>
                  </a:extLst>
                </p:cNvPr>
                <p:cNvSpPr/>
                <p:nvPr/>
              </p:nvSpPr>
              <p:spPr>
                <a:xfrm>
                  <a:off x="1424168" y="1707444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55;p13">
                  <a:extLst>
                    <a:ext uri="{FF2B5EF4-FFF2-40B4-BE49-F238E27FC236}">
                      <a16:creationId xmlns:a16="http://schemas.microsoft.com/office/drawing/2014/main" id="{741A8905-E9D6-496B-B095-B9CE3EC7FE21}"/>
                    </a:ext>
                  </a:extLst>
                </p:cNvPr>
                <p:cNvSpPr/>
                <p:nvPr/>
              </p:nvSpPr>
              <p:spPr>
                <a:xfrm>
                  <a:off x="1424168" y="1974931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56;p13">
                  <a:extLst>
                    <a:ext uri="{FF2B5EF4-FFF2-40B4-BE49-F238E27FC236}">
                      <a16:creationId xmlns:a16="http://schemas.microsoft.com/office/drawing/2014/main" id="{4870128A-9BB5-400C-9337-D240FABF2B83}"/>
                    </a:ext>
                  </a:extLst>
                </p:cNvPr>
                <p:cNvSpPr/>
                <p:nvPr/>
              </p:nvSpPr>
              <p:spPr>
                <a:xfrm>
                  <a:off x="1424168" y="2242418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57;p13">
                  <a:extLst>
                    <a:ext uri="{FF2B5EF4-FFF2-40B4-BE49-F238E27FC236}">
                      <a16:creationId xmlns:a16="http://schemas.microsoft.com/office/drawing/2014/main" id="{711CA899-4C52-4F66-A590-3F22B7A4668E}"/>
                    </a:ext>
                  </a:extLst>
                </p:cNvPr>
                <p:cNvSpPr/>
                <p:nvPr/>
              </p:nvSpPr>
              <p:spPr>
                <a:xfrm>
                  <a:off x="7275822" y="2132926"/>
                  <a:ext cx="538800" cy="5577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7" name="Google Shape;58;p13">
                  <a:extLst>
                    <a:ext uri="{FF2B5EF4-FFF2-40B4-BE49-F238E27FC236}">
                      <a16:creationId xmlns:a16="http://schemas.microsoft.com/office/drawing/2014/main" id="{30CB88D7-F7A4-44E8-8ED7-4745C25188CE}"/>
                    </a:ext>
                  </a:extLst>
                </p:cNvPr>
                <p:cNvCxnSpPr>
                  <a:stCxn id="201" idx="6"/>
                  <a:endCxn id="186" idx="2"/>
                </p:cNvCxnSpPr>
                <p:nvPr/>
              </p:nvCxnSpPr>
              <p:spPr>
                <a:xfrm rot="10800000" flipH="1">
                  <a:off x="6280008" y="2411784"/>
                  <a:ext cx="995700" cy="159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8" name="Google Shape;60;p13">
                  <a:extLst>
                    <a:ext uri="{FF2B5EF4-FFF2-40B4-BE49-F238E27FC236}">
                      <a16:creationId xmlns:a16="http://schemas.microsoft.com/office/drawing/2014/main" id="{19C0AECE-50CA-4535-8CC6-63EC76D4CA90}"/>
                    </a:ext>
                  </a:extLst>
                </p:cNvPr>
                <p:cNvCxnSpPr>
                  <a:stCxn id="199" idx="6"/>
                  <a:endCxn id="186" idx="2"/>
                </p:cNvCxnSpPr>
                <p:nvPr/>
              </p:nvCxnSpPr>
              <p:spPr>
                <a:xfrm>
                  <a:off x="6280008" y="2010363"/>
                  <a:ext cx="995700" cy="40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9" name="Google Shape;62;p13">
                  <a:extLst>
                    <a:ext uri="{FF2B5EF4-FFF2-40B4-BE49-F238E27FC236}">
                      <a16:creationId xmlns:a16="http://schemas.microsoft.com/office/drawing/2014/main" id="{6BFE9BB7-5E01-4171-A6D0-AE217C8656B5}"/>
                    </a:ext>
                  </a:extLst>
                </p:cNvPr>
                <p:cNvCxnSpPr>
                  <a:stCxn id="198" idx="6"/>
                  <a:endCxn id="186" idx="2"/>
                </p:cNvCxnSpPr>
                <p:nvPr/>
              </p:nvCxnSpPr>
              <p:spPr>
                <a:xfrm>
                  <a:off x="6280008" y="1236091"/>
                  <a:ext cx="995700" cy="117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90" name="Google Shape;64;p13">
                  <a:extLst>
                    <a:ext uri="{FF2B5EF4-FFF2-40B4-BE49-F238E27FC236}">
                      <a16:creationId xmlns:a16="http://schemas.microsoft.com/office/drawing/2014/main" id="{5E0CDC06-195A-404D-8768-39AA8F0A0102}"/>
                    </a:ext>
                  </a:extLst>
                </p:cNvPr>
                <p:cNvSpPr/>
                <p:nvPr/>
              </p:nvSpPr>
              <p:spPr>
                <a:xfrm>
                  <a:off x="29998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191" name="Google Shape;65;p13">
                  <a:extLst>
                    <a:ext uri="{FF2B5EF4-FFF2-40B4-BE49-F238E27FC236}">
                      <a16:creationId xmlns:a16="http://schemas.microsoft.com/office/drawing/2014/main" id="{C7712DF2-9C80-49EB-AB7D-EB5FE0FC3E8D}"/>
                    </a:ext>
                  </a:extLst>
                </p:cNvPr>
                <p:cNvSpPr/>
                <p:nvPr/>
              </p:nvSpPr>
              <p:spPr>
                <a:xfrm>
                  <a:off x="29998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Google Shape;66;p13">
                  <a:extLst>
                    <a:ext uri="{FF2B5EF4-FFF2-40B4-BE49-F238E27FC236}">
                      <a16:creationId xmlns:a16="http://schemas.microsoft.com/office/drawing/2014/main" id="{B91461C4-08C1-4FFE-B5E1-E82E0F950228}"/>
                    </a:ext>
                  </a:extLst>
                </p:cNvPr>
                <p:cNvSpPr/>
                <p:nvPr/>
              </p:nvSpPr>
              <p:spPr>
                <a:xfrm>
                  <a:off x="2999808" y="2478686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Google Shape;67;p13">
                  <a:extLst>
                    <a:ext uri="{FF2B5EF4-FFF2-40B4-BE49-F238E27FC236}">
                      <a16:creationId xmlns:a16="http://schemas.microsoft.com/office/drawing/2014/main" id="{CCEBCA4E-E727-46F0-A6DE-E736D6CA452F}"/>
                    </a:ext>
                  </a:extLst>
                </p:cNvPr>
                <p:cNvSpPr/>
                <p:nvPr/>
              </p:nvSpPr>
              <p:spPr>
                <a:xfrm>
                  <a:off x="2999808" y="3714234"/>
                  <a:ext cx="587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Google Shape;68;p13">
                  <a:extLst>
                    <a:ext uri="{FF2B5EF4-FFF2-40B4-BE49-F238E27FC236}">
                      <a16:creationId xmlns:a16="http://schemas.microsoft.com/office/drawing/2014/main" id="{C8D5547E-C54A-4837-8C61-B553C0A89CD2}"/>
                    </a:ext>
                  </a:extLst>
                </p:cNvPr>
                <p:cNvSpPr/>
                <p:nvPr/>
              </p:nvSpPr>
              <p:spPr>
                <a:xfrm>
                  <a:off x="43431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195" name="Google Shape;69;p13">
                  <a:extLst>
                    <a:ext uri="{FF2B5EF4-FFF2-40B4-BE49-F238E27FC236}">
                      <a16:creationId xmlns:a16="http://schemas.microsoft.com/office/drawing/2014/main" id="{BD4089C6-A2D7-42EC-BB64-8F55A2DA296C}"/>
                    </a:ext>
                  </a:extLst>
                </p:cNvPr>
                <p:cNvSpPr/>
                <p:nvPr/>
              </p:nvSpPr>
              <p:spPr>
                <a:xfrm>
                  <a:off x="43431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Google Shape;70;p13">
                  <a:extLst>
                    <a:ext uri="{FF2B5EF4-FFF2-40B4-BE49-F238E27FC236}">
                      <a16:creationId xmlns:a16="http://schemas.microsoft.com/office/drawing/2014/main" id="{AD905B6E-A61A-4AD9-BFC6-946C95740A63}"/>
                    </a:ext>
                  </a:extLst>
                </p:cNvPr>
                <p:cNvSpPr/>
                <p:nvPr/>
              </p:nvSpPr>
              <p:spPr>
                <a:xfrm>
                  <a:off x="4343108" y="250576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Google Shape;71;p13">
                  <a:extLst>
                    <a:ext uri="{FF2B5EF4-FFF2-40B4-BE49-F238E27FC236}">
                      <a16:creationId xmlns:a16="http://schemas.microsoft.com/office/drawing/2014/main" id="{63BD8567-C3BF-42C8-BBD2-AC363D37DA3B}"/>
                    </a:ext>
                  </a:extLst>
                </p:cNvPr>
                <p:cNvSpPr/>
                <p:nvPr/>
              </p:nvSpPr>
              <p:spPr>
                <a:xfrm>
                  <a:off x="4343108" y="37142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Google Shape;63;p13">
                  <a:extLst>
                    <a:ext uri="{FF2B5EF4-FFF2-40B4-BE49-F238E27FC236}">
                      <a16:creationId xmlns:a16="http://schemas.microsoft.com/office/drawing/2014/main" id="{85F2B583-3630-4147-BAD1-B97373E21BEE}"/>
                    </a:ext>
                  </a:extLst>
                </p:cNvPr>
                <p:cNvSpPr/>
                <p:nvPr/>
              </p:nvSpPr>
              <p:spPr>
                <a:xfrm>
                  <a:off x="56869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199" name="Google Shape;61;p13">
                  <a:extLst>
                    <a:ext uri="{FF2B5EF4-FFF2-40B4-BE49-F238E27FC236}">
                      <a16:creationId xmlns:a16="http://schemas.microsoft.com/office/drawing/2014/main" id="{BC426702-9D72-422A-A98E-C10F9BE6781B}"/>
                    </a:ext>
                  </a:extLst>
                </p:cNvPr>
                <p:cNvSpPr/>
                <p:nvPr/>
              </p:nvSpPr>
              <p:spPr>
                <a:xfrm>
                  <a:off x="5686908" y="170451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Google Shape;72;p13">
                  <a:extLst>
                    <a:ext uri="{FF2B5EF4-FFF2-40B4-BE49-F238E27FC236}">
                      <a16:creationId xmlns:a16="http://schemas.microsoft.com/office/drawing/2014/main" id="{1BCDAC2C-5C0C-4098-975A-E39D40988B09}"/>
                    </a:ext>
                  </a:extLst>
                </p:cNvPr>
                <p:cNvSpPr/>
                <p:nvPr/>
              </p:nvSpPr>
              <p:spPr>
                <a:xfrm>
                  <a:off x="5686896" y="247881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Google Shape;59;p13">
                  <a:extLst>
                    <a:ext uri="{FF2B5EF4-FFF2-40B4-BE49-F238E27FC236}">
                      <a16:creationId xmlns:a16="http://schemas.microsoft.com/office/drawing/2014/main" id="{5FBECF83-1A79-46A9-A0FB-F92D8BE7F1FB}"/>
                    </a:ext>
                  </a:extLst>
                </p:cNvPr>
                <p:cNvSpPr/>
                <p:nvPr/>
              </p:nvSpPr>
              <p:spPr>
                <a:xfrm>
                  <a:off x="5686908" y="36965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02" name="Google Shape;73;p13">
                  <a:extLst>
                    <a:ext uri="{FF2B5EF4-FFF2-40B4-BE49-F238E27FC236}">
                      <a16:creationId xmlns:a16="http://schemas.microsoft.com/office/drawing/2014/main" id="{9C1CD458-78AA-4C8C-9863-99402CE1969F}"/>
                    </a:ext>
                  </a:extLst>
                </p:cNvPr>
                <p:cNvCxnSpPr/>
                <p:nvPr/>
              </p:nvCxnSpPr>
              <p:spPr>
                <a:xfrm flipH="1">
                  <a:off x="329335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03" name="Google Shape;74;p13">
                  <a:extLst>
                    <a:ext uri="{FF2B5EF4-FFF2-40B4-BE49-F238E27FC236}">
                      <a16:creationId xmlns:a16="http://schemas.microsoft.com/office/drawing/2014/main" id="{00A26243-FD79-40F0-8251-917D96E79495}"/>
                    </a:ext>
                  </a:extLst>
                </p:cNvPr>
                <p:cNvSpPr/>
                <p:nvPr/>
              </p:nvSpPr>
              <p:spPr>
                <a:xfrm>
                  <a:off x="1424168" y="2509919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4" name="Google Shape;75;p13">
                  <a:extLst>
                    <a:ext uri="{FF2B5EF4-FFF2-40B4-BE49-F238E27FC236}">
                      <a16:creationId xmlns:a16="http://schemas.microsoft.com/office/drawing/2014/main" id="{34AB6FC8-DB1F-4CC3-B39B-35C113EABB2E}"/>
                    </a:ext>
                  </a:extLst>
                </p:cNvPr>
                <p:cNvSpPr/>
                <p:nvPr/>
              </p:nvSpPr>
              <p:spPr>
                <a:xfrm>
                  <a:off x="1424168" y="2777406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76;p13">
                  <a:extLst>
                    <a:ext uri="{FF2B5EF4-FFF2-40B4-BE49-F238E27FC236}">
                      <a16:creationId xmlns:a16="http://schemas.microsoft.com/office/drawing/2014/main" id="{FFC03E47-4C9A-4306-AFD7-981C43C1E103}"/>
                    </a:ext>
                  </a:extLst>
                </p:cNvPr>
                <p:cNvSpPr/>
                <p:nvPr/>
              </p:nvSpPr>
              <p:spPr>
                <a:xfrm>
                  <a:off x="1424168" y="30448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77;p13">
                  <a:extLst>
                    <a:ext uri="{FF2B5EF4-FFF2-40B4-BE49-F238E27FC236}">
                      <a16:creationId xmlns:a16="http://schemas.microsoft.com/office/drawing/2014/main" id="{4D04587C-A7C7-4A02-B971-B8D36F481FAB}"/>
                    </a:ext>
                  </a:extLst>
                </p:cNvPr>
                <p:cNvSpPr/>
                <p:nvPr/>
              </p:nvSpPr>
              <p:spPr>
                <a:xfrm>
                  <a:off x="1424168" y="32467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07" name="Google Shape;78;p13">
                  <a:extLst>
                    <a:ext uri="{FF2B5EF4-FFF2-40B4-BE49-F238E27FC236}">
                      <a16:creationId xmlns:a16="http://schemas.microsoft.com/office/drawing/2014/main" id="{79852378-D608-4BB5-9AD7-6241855010CE}"/>
                    </a:ext>
                  </a:extLst>
                </p:cNvPr>
                <p:cNvCxnSpPr>
                  <a:endCxn id="190" idx="2"/>
                </p:cNvCxnSpPr>
                <p:nvPr/>
              </p:nvCxnSpPr>
              <p:spPr>
                <a:xfrm rot="10800000" flipH="1">
                  <a:off x="1510008" y="1236091"/>
                  <a:ext cx="1489800" cy="50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8" name="Google Shape;79;p13">
                  <a:extLst>
                    <a:ext uri="{FF2B5EF4-FFF2-40B4-BE49-F238E27FC236}">
                      <a16:creationId xmlns:a16="http://schemas.microsoft.com/office/drawing/2014/main" id="{40FACBAC-849A-4DBF-8083-AFF47C548A7B}"/>
                    </a:ext>
                  </a:extLst>
                </p:cNvPr>
                <p:cNvCxnSpPr>
                  <a:stCxn id="183" idx="5"/>
                  <a:endCxn id="191" idx="2"/>
                </p:cNvCxnSpPr>
                <p:nvPr/>
              </p:nvCxnSpPr>
              <p:spPr>
                <a:xfrm>
                  <a:off x="1492026" y="1765827"/>
                  <a:ext cx="1507800" cy="28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9" name="Google Shape;80;p13">
                  <a:extLst>
                    <a:ext uri="{FF2B5EF4-FFF2-40B4-BE49-F238E27FC236}">
                      <a16:creationId xmlns:a16="http://schemas.microsoft.com/office/drawing/2014/main" id="{0277CD96-F6B3-4DE8-9EC9-26756EF8E9AA}"/>
                    </a:ext>
                  </a:extLst>
                </p:cNvPr>
                <p:cNvCxnSpPr>
                  <a:stCxn id="183" idx="5"/>
                  <a:endCxn id="192" idx="2"/>
                </p:cNvCxnSpPr>
                <p:nvPr/>
              </p:nvCxnSpPr>
              <p:spPr>
                <a:xfrm>
                  <a:off x="1492026" y="1765827"/>
                  <a:ext cx="1507800" cy="101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0" name="Google Shape;81;p13">
                  <a:extLst>
                    <a:ext uri="{FF2B5EF4-FFF2-40B4-BE49-F238E27FC236}">
                      <a16:creationId xmlns:a16="http://schemas.microsoft.com/office/drawing/2014/main" id="{1F1BA2A5-C0BA-4334-B55D-3FB8F784AC61}"/>
                    </a:ext>
                  </a:extLst>
                </p:cNvPr>
                <p:cNvCxnSpPr>
                  <a:stCxn id="183" idx="5"/>
                  <a:endCxn id="193" idx="2"/>
                </p:cNvCxnSpPr>
                <p:nvPr/>
              </p:nvCxnSpPr>
              <p:spPr>
                <a:xfrm>
                  <a:off x="1492026" y="1765827"/>
                  <a:ext cx="1507800" cy="225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1" name="Google Shape;82;p13">
                  <a:extLst>
                    <a:ext uri="{FF2B5EF4-FFF2-40B4-BE49-F238E27FC236}">
                      <a16:creationId xmlns:a16="http://schemas.microsoft.com/office/drawing/2014/main" id="{64E3F9A8-85FD-412D-AD75-6AD9DD51B949}"/>
                    </a:ext>
                  </a:extLst>
                </p:cNvPr>
                <p:cNvCxnSpPr>
                  <a:stCxn id="184" idx="5"/>
                  <a:endCxn id="190" idx="2"/>
                </p:cNvCxnSpPr>
                <p:nvPr/>
              </p:nvCxnSpPr>
              <p:spPr>
                <a:xfrm rot="10800000" flipH="1">
                  <a:off x="1492026" y="1236214"/>
                  <a:ext cx="1507800" cy="79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2" name="Google Shape;83;p13">
                  <a:extLst>
                    <a:ext uri="{FF2B5EF4-FFF2-40B4-BE49-F238E27FC236}">
                      <a16:creationId xmlns:a16="http://schemas.microsoft.com/office/drawing/2014/main" id="{8DFF2343-F0AF-479E-A559-20C054ADA7C5}"/>
                    </a:ext>
                  </a:extLst>
                </p:cNvPr>
                <p:cNvCxnSpPr>
                  <a:stCxn id="184" idx="5"/>
                  <a:endCxn id="192" idx="2"/>
                </p:cNvCxnSpPr>
                <p:nvPr/>
              </p:nvCxnSpPr>
              <p:spPr>
                <a:xfrm>
                  <a:off x="1492026" y="2033314"/>
                  <a:ext cx="1507800" cy="75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3" name="Google Shape;84;p13">
                  <a:extLst>
                    <a:ext uri="{FF2B5EF4-FFF2-40B4-BE49-F238E27FC236}">
                      <a16:creationId xmlns:a16="http://schemas.microsoft.com/office/drawing/2014/main" id="{E3B7C365-55DF-493C-99C0-01979DC8AB6F}"/>
                    </a:ext>
                  </a:extLst>
                </p:cNvPr>
                <p:cNvCxnSpPr>
                  <a:stCxn id="184" idx="6"/>
                  <a:endCxn id="191" idx="2"/>
                </p:cNvCxnSpPr>
                <p:nvPr/>
              </p:nvCxnSpPr>
              <p:spPr>
                <a:xfrm>
                  <a:off x="1503668" y="2009131"/>
                  <a:ext cx="1496100" cy="3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4" name="Google Shape;85;p13">
                  <a:extLst>
                    <a:ext uri="{FF2B5EF4-FFF2-40B4-BE49-F238E27FC236}">
                      <a16:creationId xmlns:a16="http://schemas.microsoft.com/office/drawing/2014/main" id="{B63FFA6E-A5F0-41D6-A7A1-6E9CFB2CB7D2}"/>
                    </a:ext>
                  </a:extLst>
                </p:cNvPr>
                <p:cNvCxnSpPr>
                  <a:stCxn id="184" idx="6"/>
                  <a:endCxn id="193" idx="2"/>
                </p:cNvCxnSpPr>
                <p:nvPr/>
              </p:nvCxnSpPr>
              <p:spPr>
                <a:xfrm>
                  <a:off x="1503668" y="2009131"/>
                  <a:ext cx="1496100" cy="201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5" name="Google Shape;86;p13">
                  <a:extLst>
                    <a:ext uri="{FF2B5EF4-FFF2-40B4-BE49-F238E27FC236}">
                      <a16:creationId xmlns:a16="http://schemas.microsoft.com/office/drawing/2014/main" id="{0B2D0AB7-563D-4F0D-BEB3-B24A8E5B5F94}"/>
                    </a:ext>
                  </a:extLst>
                </p:cNvPr>
                <p:cNvCxnSpPr>
                  <a:stCxn id="185" idx="4"/>
                  <a:endCxn id="190" idx="2"/>
                </p:cNvCxnSpPr>
                <p:nvPr/>
              </p:nvCxnSpPr>
              <p:spPr>
                <a:xfrm rot="10800000" flipH="1">
                  <a:off x="1463918" y="1236218"/>
                  <a:ext cx="1536000" cy="107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6" name="Google Shape;87;p13">
                  <a:extLst>
                    <a:ext uri="{FF2B5EF4-FFF2-40B4-BE49-F238E27FC236}">
                      <a16:creationId xmlns:a16="http://schemas.microsoft.com/office/drawing/2014/main" id="{5E6D09FB-F465-4B35-877B-554C1D9BD8CE}"/>
                    </a:ext>
                  </a:extLst>
                </p:cNvPr>
                <p:cNvCxnSpPr>
                  <a:stCxn id="185" idx="6"/>
                  <a:endCxn id="191" idx="2"/>
                </p:cNvCxnSpPr>
                <p:nvPr/>
              </p:nvCxnSpPr>
              <p:spPr>
                <a:xfrm rot="10800000" flipH="1">
                  <a:off x="1503668" y="2047418"/>
                  <a:ext cx="1496100" cy="22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7" name="Google Shape;88;p13">
                  <a:extLst>
                    <a:ext uri="{FF2B5EF4-FFF2-40B4-BE49-F238E27FC236}">
                      <a16:creationId xmlns:a16="http://schemas.microsoft.com/office/drawing/2014/main" id="{EFC2A9E8-4C03-4FF0-8FA8-266DEFA499FD}"/>
                    </a:ext>
                  </a:extLst>
                </p:cNvPr>
                <p:cNvCxnSpPr>
                  <a:stCxn id="185" idx="6"/>
                  <a:endCxn id="192" idx="2"/>
                </p:cNvCxnSpPr>
                <p:nvPr/>
              </p:nvCxnSpPr>
              <p:spPr>
                <a:xfrm>
                  <a:off x="1503668" y="2276618"/>
                  <a:ext cx="1496100" cy="50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8" name="Google Shape;89;p13">
                  <a:extLst>
                    <a:ext uri="{FF2B5EF4-FFF2-40B4-BE49-F238E27FC236}">
                      <a16:creationId xmlns:a16="http://schemas.microsoft.com/office/drawing/2014/main" id="{8FAE3B5B-0BB8-4FB7-BB0C-A362FCFCAFC4}"/>
                    </a:ext>
                  </a:extLst>
                </p:cNvPr>
                <p:cNvCxnSpPr>
                  <a:stCxn id="185" idx="5"/>
                  <a:endCxn id="193" idx="2"/>
                </p:cNvCxnSpPr>
                <p:nvPr/>
              </p:nvCxnSpPr>
              <p:spPr>
                <a:xfrm>
                  <a:off x="1492026" y="2300801"/>
                  <a:ext cx="1507800" cy="17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19" name="Google Shape;90;p13">
                  <a:extLst>
                    <a:ext uri="{FF2B5EF4-FFF2-40B4-BE49-F238E27FC236}">
                      <a16:creationId xmlns:a16="http://schemas.microsoft.com/office/drawing/2014/main" id="{EFA02BE7-8148-4F33-B04F-BE2D0894B427}"/>
                    </a:ext>
                  </a:extLst>
                </p:cNvPr>
                <p:cNvCxnSpPr>
                  <a:stCxn id="203" idx="4"/>
                  <a:endCxn id="190" idx="2"/>
                </p:cNvCxnSpPr>
                <p:nvPr/>
              </p:nvCxnSpPr>
              <p:spPr>
                <a:xfrm rot="10800000" flipH="1">
                  <a:off x="1463918" y="1236119"/>
                  <a:ext cx="1536000" cy="134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0" name="Google Shape;91;p13">
                  <a:extLst>
                    <a:ext uri="{FF2B5EF4-FFF2-40B4-BE49-F238E27FC236}">
                      <a16:creationId xmlns:a16="http://schemas.microsoft.com/office/drawing/2014/main" id="{775C12C1-5E5F-4DA1-82D7-C8089A06761F}"/>
                    </a:ext>
                  </a:extLst>
                </p:cNvPr>
                <p:cNvCxnSpPr>
                  <a:stCxn id="203" idx="5"/>
                  <a:endCxn id="191" idx="2"/>
                </p:cNvCxnSpPr>
                <p:nvPr/>
              </p:nvCxnSpPr>
              <p:spPr>
                <a:xfrm rot="10800000" flipH="1">
                  <a:off x="1492026" y="2047502"/>
                  <a:ext cx="1507800" cy="5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1" name="Google Shape;92;p13">
                  <a:extLst>
                    <a:ext uri="{FF2B5EF4-FFF2-40B4-BE49-F238E27FC236}">
                      <a16:creationId xmlns:a16="http://schemas.microsoft.com/office/drawing/2014/main" id="{AA6D05F8-BCBE-4923-A622-54244882E75D}"/>
                    </a:ext>
                  </a:extLst>
                </p:cNvPr>
                <p:cNvCxnSpPr>
                  <a:stCxn id="203" idx="6"/>
                  <a:endCxn id="192" idx="2"/>
                </p:cNvCxnSpPr>
                <p:nvPr/>
              </p:nvCxnSpPr>
              <p:spPr>
                <a:xfrm>
                  <a:off x="1503668" y="2544119"/>
                  <a:ext cx="1496100" cy="24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2" name="Google Shape;93;p13">
                  <a:extLst>
                    <a:ext uri="{FF2B5EF4-FFF2-40B4-BE49-F238E27FC236}">
                      <a16:creationId xmlns:a16="http://schemas.microsoft.com/office/drawing/2014/main" id="{1467FD6F-912E-436C-BDB2-253052AFD413}"/>
                    </a:ext>
                  </a:extLst>
                </p:cNvPr>
                <p:cNvCxnSpPr>
                  <a:stCxn id="203" idx="5"/>
                  <a:endCxn id="193" idx="2"/>
                </p:cNvCxnSpPr>
                <p:nvPr/>
              </p:nvCxnSpPr>
              <p:spPr>
                <a:xfrm>
                  <a:off x="1492026" y="2568302"/>
                  <a:ext cx="1507800" cy="145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3" name="Google Shape;94;p13">
                  <a:extLst>
                    <a:ext uri="{FF2B5EF4-FFF2-40B4-BE49-F238E27FC236}">
                      <a16:creationId xmlns:a16="http://schemas.microsoft.com/office/drawing/2014/main" id="{AD00FA5B-A5E2-4D84-BF82-E30DB0B2D5F0}"/>
                    </a:ext>
                  </a:extLst>
                </p:cNvPr>
                <p:cNvCxnSpPr>
                  <a:stCxn id="204" idx="5"/>
                  <a:endCxn id="190" idx="2"/>
                </p:cNvCxnSpPr>
                <p:nvPr/>
              </p:nvCxnSpPr>
              <p:spPr>
                <a:xfrm rot="10800000" flipH="1">
                  <a:off x="1492026" y="1236189"/>
                  <a:ext cx="1507800" cy="1599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4" name="Google Shape;95;p13">
                  <a:extLst>
                    <a:ext uri="{FF2B5EF4-FFF2-40B4-BE49-F238E27FC236}">
                      <a16:creationId xmlns:a16="http://schemas.microsoft.com/office/drawing/2014/main" id="{5265544C-A960-4AD5-8AF3-70604A7FC8EC}"/>
                    </a:ext>
                  </a:extLst>
                </p:cNvPr>
                <p:cNvCxnSpPr>
                  <a:stCxn id="204" idx="6"/>
                  <a:endCxn id="191" idx="2"/>
                </p:cNvCxnSpPr>
                <p:nvPr/>
              </p:nvCxnSpPr>
              <p:spPr>
                <a:xfrm rot="10800000" flipH="1">
                  <a:off x="1503668" y="2047506"/>
                  <a:ext cx="14961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5" name="Google Shape;96;p13">
                  <a:extLst>
                    <a:ext uri="{FF2B5EF4-FFF2-40B4-BE49-F238E27FC236}">
                      <a16:creationId xmlns:a16="http://schemas.microsoft.com/office/drawing/2014/main" id="{EFDF2C36-38C3-4709-A302-6E1AEE9A32B0}"/>
                    </a:ext>
                  </a:extLst>
                </p:cNvPr>
                <p:cNvCxnSpPr>
                  <a:stCxn id="204" idx="5"/>
                  <a:endCxn id="192" idx="2"/>
                </p:cNvCxnSpPr>
                <p:nvPr/>
              </p:nvCxnSpPr>
              <p:spPr>
                <a:xfrm rot="10800000" flipH="1">
                  <a:off x="1492026" y="2784489"/>
                  <a:ext cx="1507800" cy="5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6" name="Google Shape;97;p13">
                  <a:extLst>
                    <a:ext uri="{FF2B5EF4-FFF2-40B4-BE49-F238E27FC236}">
                      <a16:creationId xmlns:a16="http://schemas.microsoft.com/office/drawing/2014/main" id="{EC45B699-D5AA-4686-A873-220E7B8ABD3F}"/>
                    </a:ext>
                  </a:extLst>
                </p:cNvPr>
                <p:cNvCxnSpPr>
                  <a:stCxn id="204" idx="5"/>
                  <a:endCxn id="193" idx="2"/>
                </p:cNvCxnSpPr>
                <p:nvPr/>
              </p:nvCxnSpPr>
              <p:spPr>
                <a:xfrm>
                  <a:off x="1492026" y="2835789"/>
                  <a:ext cx="1507800" cy="118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7" name="Google Shape;98;p13">
                  <a:extLst>
                    <a:ext uri="{FF2B5EF4-FFF2-40B4-BE49-F238E27FC236}">
                      <a16:creationId xmlns:a16="http://schemas.microsoft.com/office/drawing/2014/main" id="{E5308E14-6E28-4B0A-8BAB-90250AA05D2D}"/>
                    </a:ext>
                  </a:extLst>
                </p:cNvPr>
                <p:cNvCxnSpPr>
                  <a:stCxn id="205" idx="0"/>
                  <a:endCxn id="192" idx="2"/>
                </p:cNvCxnSpPr>
                <p:nvPr/>
              </p:nvCxnSpPr>
              <p:spPr>
                <a:xfrm rot="10800000" flipH="1">
                  <a:off x="1463918" y="2784493"/>
                  <a:ext cx="1536000" cy="26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8" name="Google Shape;99;p13">
                  <a:extLst>
                    <a:ext uri="{FF2B5EF4-FFF2-40B4-BE49-F238E27FC236}">
                      <a16:creationId xmlns:a16="http://schemas.microsoft.com/office/drawing/2014/main" id="{1C03D267-2523-4060-A1F1-89DE5464D1F3}"/>
                    </a:ext>
                  </a:extLst>
                </p:cNvPr>
                <p:cNvCxnSpPr>
                  <a:stCxn id="205" idx="5"/>
                  <a:endCxn id="191" idx="2"/>
                </p:cNvCxnSpPr>
                <p:nvPr/>
              </p:nvCxnSpPr>
              <p:spPr>
                <a:xfrm rot="10800000" flipH="1">
                  <a:off x="1492026" y="2047276"/>
                  <a:ext cx="1507800" cy="10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9" name="Google Shape;100;p13">
                  <a:extLst>
                    <a:ext uri="{FF2B5EF4-FFF2-40B4-BE49-F238E27FC236}">
                      <a16:creationId xmlns:a16="http://schemas.microsoft.com/office/drawing/2014/main" id="{F32761A4-F71C-4211-8D2C-B6D162D384FB}"/>
                    </a:ext>
                  </a:extLst>
                </p:cNvPr>
                <p:cNvCxnSpPr>
                  <a:stCxn id="205" idx="6"/>
                  <a:endCxn id="192" idx="2"/>
                </p:cNvCxnSpPr>
                <p:nvPr/>
              </p:nvCxnSpPr>
              <p:spPr>
                <a:xfrm rot="10800000" flipH="1">
                  <a:off x="1503668" y="2784493"/>
                  <a:ext cx="1496100" cy="29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0" name="Google Shape;101;p13">
                  <a:extLst>
                    <a:ext uri="{FF2B5EF4-FFF2-40B4-BE49-F238E27FC236}">
                      <a16:creationId xmlns:a16="http://schemas.microsoft.com/office/drawing/2014/main" id="{C843B57A-C12F-425B-828A-D80834298068}"/>
                    </a:ext>
                  </a:extLst>
                </p:cNvPr>
                <p:cNvCxnSpPr>
                  <a:stCxn id="205" idx="5"/>
                  <a:endCxn id="193" idx="2"/>
                </p:cNvCxnSpPr>
                <p:nvPr/>
              </p:nvCxnSpPr>
              <p:spPr>
                <a:xfrm>
                  <a:off x="1492026" y="3103276"/>
                  <a:ext cx="1507800" cy="91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1" name="Google Shape;102;p13">
                  <a:extLst>
                    <a:ext uri="{FF2B5EF4-FFF2-40B4-BE49-F238E27FC236}">
                      <a16:creationId xmlns:a16="http://schemas.microsoft.com/office/drawing/2014/main" id="{321F1D13-CE6E-4948-AE74-7570AA5ABBB2}"/>
                    </a:ext>
                  </a:extLst>
                </p:cNvPr>
                <p:cNvCxnSpPr>
                  <a:stCxn id="206" idx="5"/>
                  <a:endCxn id="190" idx="2"/>
                </p:cNvCxnSpPr>
                <p:nvPr/>
              </p:nvCxnSpPr>
              <p:spPr>
                <a:xfrm rot="10800000" flipH="1">
                  <a:off x="1492026" y="1236076"/>
                  <a:ext cx="1507800" cy="206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2" name="Google Shape;103;p13">
                  <a:extLst>
                    <a:ext uri="{FF2B5EF4-FFF2-40B4-BE49-F238E27FC236}">
                      <a16:creationId xmlns:a16="http://schemas.microsoft.com/office/drawing/2014/main" id="{E9D2BDCE-289B-4A23-B8B5-9D0A97F42CB3}"/>
                    </a:ext>
                  </a:extLst>
                </p:cNvPr>
                <p:cNvCxnSpPr>
                  <a:stCxn id="206" idx="5"/>
                  <a:endCxn id="191" idx="2"/>
                </p:cNvCxnSpPr>
                <p:nvPr/>
              </p:nvCxnSpPr>
              <p:spPr>
                <a:xfrm rot="10800000" flipH="1">
                  <a:off x="1492026" y="2047276"/>
                  <a:ext cx="1507800" cy="125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3" name="Google Shape;104;p13">
                  <a:extLst>
                    <a:ext uri="{FF2B5EF4-FFF2-40B4-BE49-F238E27FC236}">
                      <a16:creationId xmlns:a16="http://schemas.microsoft.com/office/drawing/2014/main" id="{6089478C-04FA-456D-972F-078C6F3E9AF1}"/>
                    </a:ext>
                  </a:extLst>
                </p:cNvPr>
                <p:cNvCxnSpPr>
                  <a:stCxn id="206" idx="5"/>
                  <a:endCxn id="192" idx="2"/>
                </p:cNvCxnSpPr>
                <p:nvPr/>
              </p:nvCxnSpPr>
              <p:spPr>
                <a:xfrm rot="10800000" flipH="1">
                  <a:off x="1492026" y="2784676"/>
                  <a:ext cx="15078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4" name="Google Shape;105;p13">
                  <a:extLst>
                    <a:ext uri="{FF2B5EF4-FFF2-40B4-BE49-F238E27FC236}">
                      <a16:creationId xmlns:a16="http://schemas.microsoft.com/office/drawing/2014/main" id="{72577FD5-440D-4353-B829-FAF4627B5984}"/>
                    </a:ext>
                  </a:extLst>
                </p:cNvPr>
                <p:cNvCxnSpPr>
                  <a:stCxn id="206" idx="5"/>
                  <a:endCxn id="193" idx="2"/>
                </p:cNvCxnSpPr>
                <p:nvPr/>
              </p:nvCxnSpPr>
              <p:spPr>
                <a:xfrm>
                  <a:off x="1492026" y="3305176"/>
                  <a:ext cx="1507800" cy="71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5" name="Google Shape;106;p13">
                  <a:extLst>
                    <a:ext uri="{FF2B5EF4-FFF2-40B4-BE49-F238E27FC236}">
                      <a16:creationId xmlns:a16="http://schemas.microsoft.com/office/drawing/2014/main" id="{C217175D-E0A7-484C-A481-9830BF7EAF3F}"/>
                    </a:ext>
                  </a:extLst>
                </p:cNvPr>
                <p:cNvCxnSpPr>
                  <a:stCxn id="190" idx="6"/>
                  <a:endCxn id="195" idx="2"/>
                </p:cNvCxnSpPr>
                <p:nvPr/>
              </p:nvCxnSpPr>
              <p:spPr>
                <a:xfrm>
                  <a:off x="3592908" y="12360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6" name="Google Shape;107;p13">
                  <a:extLst>
                    <a:ext uri="{FF2B5EF4-FFF2-40B4-BE49-F238E27FC236}">
                      <a16:creationId xmlns:a16="http://schemas.microsoft.com/office/drawing/2014/main" id="{DD16A553-D4CB-4992-A6A8-9DAC16D21BB0}"/>
                    </a:ext>
                  </a:extLst>
                </p:cNvPr>
                <p:cNvCxnSpPr>
                  <a:stCxn id="190" idx="6"/>
                  <a:endCxn id="196" idx="2"/>
                </p:cNvCxnSpPr>
                <p:nvPr/>
              </p:nvCxnSpPr>
              <p:spPr>
                <a:xfrm>
                  <a:off x="3592908" y="12360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7" name="Google Shape;108;p13">
                  <a:extLst>
                    <a:ext uri="{FF2B5EF4-FFF2-40B4-BE49-F238E27FC236}">
                      <a16:creationId xmlns:a16="http://schemas.microsoft.com/office/drawing/2014/main" id="{A8E5B3D7-9ADC-42D4-8896-267212473AA4}"/>
                    </a:ext>
                  </a:extLst>
                </p:cNvPr>
                <p:cNvCxnSpPr>
                  <a:stCxn id="190" idx="6"/>
                  <a:endCxn id="197" idx="2"/>
                </p:cNvCxnSpPr>
                <p:nvPr/>
              </p:nvCxnSpPr>
              <p:spPr>
                <a:xfrm>
                  <a:off x="3592908" y="12360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8" name="Google Shape;109;p13">
                  <a:extLst>
                    <a:ext uri="{FF2B5EF4-FFF2-40B4-BE49-F238E27FC236}">
                      <a16:creationId xmlns:a16="http://schemas.microsoft.com/office/drawing/2014/main" id="{7C4C4E09-32DC-4857-8ECE-433E556F535D}"/>
                    </a:ext>
                  </a:extLst>
                </p:cNvPr>
                <p:cNvCxnSpPr>
                  <a:stCxn id="191" idx="6"/>
                  <a:endCxn id="194" idx="2"/>
                </p:cNvCxnSpPr>
                <p:nvPr/>
              </p:nvCxnSpPr>
              <p:spPr>
                <a:xfrm rot="10800000" flipH="1">
                  <a:off x="3592908" y="12362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9" name="Google Shape;110;p13">
                  <a:extLst>
                    <a:ext uri="{FF2B5EF4-FFF2-40B4-BE49-F238E27FC236}">
                      <a16:creationId xmlns:a16="http://schemas.microsoft.com/office/drawing/2014/main" id="{282CD652-8AD8-4859-B72B-D147F064F20C}"/>
                    </a:ext>
                  </a:extLst>
                </p:cNvPr>
                <p:cNvCxnSpPr>
                  <a:stCxn id="191" idx="6"/>
                  <a:endCxn id="195" idx="2"/>
                </p:cNvCxnSpPr>
                <p:nvPr/>
              </p:nvCxnSpPr>
              <p:spPr>
                <a:xfrm>
                  <a:off x="3592908" y="20474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0" name="Google Shape;111;p13">
                  <a:extLst>
                    <a:ext uri="{FF2B5EF4-FFF2-40B4-BE49-F238E27FC236}">
                      <a16:creationId xmlns:a16="http://schemas.microsoft.com/office/drawing/2014/main" id="{4CE832E6-C0C8-43C1-B59A-C9432E4EF3CC}"/>
                    </a:ext>
                  </a:extLst>
                </p:cNvPr>
                <p:cNvCxnSpPr>
                  <a:stCxn id="191" idx="6"/>
                  <a:endCxn id="196" idx="2"/>
                </p:cNvCxnSpPr>
                <p:nvPr/>
              </p:nvCxnSpPr>
              <p:spPr>
                <a:xfrm>
                  <a:off x="3592908" y="20474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1" name="Google Shape;112;p13">
                  <a:extLst>
                    <a:ext uri="{FF2B5EF4-FFF2-40B4-BE49-F238E27FC236}">
                      <a16:creationId xmlns:a16="http://schemas.microsoft.com/office/drawing/2014/main" id="{C2502F8C-2DCA-4BF0-B33A-D3396B2D6F5C}"/>
                    </a:ext>
                  </a:extLst>
                </p:cNvPr>
                <p:cNvCxnSpPr>
                  <a:stCxn id="191" idx="6"/>
                  <a:endCxn id="197" idx="2"/>
                </p:cNvCxnSpPr>
                <p:nvPr/>
              </p:nvCxnSpPr>
              <p:spPr>
                <a:xfrm>
                  <a:off x="3592908" y="20474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2" name="Google Shape;113;p13">
                  <a:extLst>
                    <a:ext uri="{FF2B5EF4-FFF2-40B4-BE49-F238E27FC236}">
                      <a16:creationId xmlns:a16="http://schemas.microsoft.com/office/drawing/2014/main" id="{B1D86A9A-3FC3-4377-8FBD-C0D5BA835C3D}"/>
                    </a:ext>
                  </a:extLst>
                </p:cNvPr>
                <p:cNvCxnSpPr>
                  <a:stCxn id="192" idx="6"/>
                  <a:endCxn id="194" idx="2"/>
                </p:cNvCxnSpPr>
                <p:nvPr/>
              </p:nvCxnSpPr>
              <p:spPr>
                <a:xfrm rot="10800000" flipH="1">
                  <a:off x="3592908" y="12362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3" name="Google Shape;114;p13">
                  <a:extLst>
                    <a:ext uri="{FF2B5EF4-FFF2-40B4-BE49-F238E27FC236}">
                      <a16:creationId xmlns:a16="http://schemas.microsoft.com/office/drawing/2014/main" id="{A155AFBB-5C81-412E-B4FC-F089396F7990}"/>
                    </a:ext>
                  </a:extLst>
                </p:cNvPr>
                <p:cNvCxnSpPr>
                  <a:stCxn id="192" idx="6"/>
                  <a:endCxn id="195" idx="2"/>
                </p:cNvCxnSpPr>
                <p:nvPr/>
              </p:nvCxnSpPr>
              <p:spPr>
                <a:xfrm rot="10800000" flipH="1">
                  <a:off x="3592908" y="20474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4" name="Google Shape;115;p13">
                  <a:extLst>
                    <a:ext uri="{FF2B5EF4-FFF2-40B4-BE49-F238E27FC236}">
                      <a16:creationId xmlns:a16="http://schemas.microsoft.com/office/drawing/2014/main" id="{77EBAD8D-B38E-4459-AA32-3F12E65162AD}"/>
                    </a:ext>
                  </a:extLst>
                </p:cNvPr>
                <p:cNvCxnSpPr>
                  <a:stCxn id="192" idx="6"/>
                  <a:endCxn id="196" idx="2"/>
                </p:cNvCxnSpPr>
                <p:nvPr/>
              </p:nvCxnSpPr>
              <p:spPr>
                <a:xfrm>
                  <a:off x="3592908" y="27845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5" name="Google Shape;116;p13">
                  <a:extLst>
                    <a:ext uri="{FF2B5EF4-FFF2-40B4-BE49-F238E27FC236}">
                      <a16:creationId xmlns:a16="http://schemas.microsoft.com/office/drawing/2014/main" id="{BEA0B68D-E32F-44E4-9535-AABBFDB0BBFC}"/>
                    </a:ext>
                  </a:extLst>
                </p:cNvPr>
                <p:cNvCxnSpPr>
                  <a:stCxn id="192" idx="6"/>
                  <a:endCxn id="197" idx="2"/>
                </p:cNvCxnSpPr>
                <p:nvPr/>
              </p:nvCxnSpPr>
              <p:spPr>
                <a:xfrm>
                  <a:off x="3592908" y="27845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6" name="Google Shape;117;p13">
                  <a:extLst>
                    <a:ext uri="{FF2B5EF4-FFF2-40B4-BE49-F238E27FC236}">
                      <a16:creationId xmlns:a16="http://schemas.microsoft.com/office/drawing/2014/main" id="{45743CCD-7F51-4A76-B2EB-71053C9F17D8}"/>
                    </a:ext>
                  </a:extLst>
                </p:cNvPr>
                <p:cNvCxnSpPr>
                  <a:endCxn id="194" idx="2"/>
                </p:cNvCxnSpPr>
                <p:nvPr/>
              </p:nvCxnSpPr>
              <p:spPr>
                <a:xfrm rot="10800000" flipH="1">
                  <a:off x="3592808" y="12360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7" name="Google Shape;118;p13">
                  <a:extLst>
                    <a:ext uri="{FF2B5EF4-FFF2-40B4-BE49-F238E27FC236}">
                      <a16:creationId xmlns:a16="http://schemas.microsoft.com/office/drawing/2014/main" id="{0BC57312-A839-42D5-9F7C-AB7CCEAAB105}"/>
                    </a:ext>
                  </a:extLst>
                </p:cNvPr>
                <p:cNvCxnSpPr>
                  <a:stCxn id="193" idx="6"/>
                  <a:endCxn id="195" idx="2"/>
                </p:cNvCxnSpPr>
                <p:nvPr/>
              </p:nvCxnSpPr>
              <p:spPr>
                <a:xfrm rot="10800000" flipH="1">
                  <a:off x="3586908" y="2047284"/>
                  <a:ext cx="756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8" name="Google Shape;119;p13">
                  <a:extLst>
                    <a:ext uri="{FF2B5EF4-FFF2-40B4-BE49-F238E27FC236}">
                      <a16:creationId xmlns:a16="http://schemas.microsoft.com/office/drawing/2014/main" id="{F8FA6A8F-490B-4B21-ACD4-AA7038414020}"/>
                    </a:ext>
                  </a:extLst>
                </p:cNvPr>
                <p:cNvCxnSpPr>
                  <a:stCxn id="193" idx="6"/>
                  <a:endCxn id="196" idx="2"/>
                </p:cNvCxnSpPr>
                <p:nvPr/>
              </p:nvCxnSpPr>
              <p:spPr>
                <a:xfrm rot="10800000" flipH="1">
                  <a:off x="3586908" y="2811684"/>
                  <a:ext cx="756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49" name="Google Shape;120;p13">
                  <a:extLst>
                    <a:ext uri="{FF2B5EF4-FFF2-40B4-BE49-F238E27FC236}">
                      <a16:creationId xmlns:a16="http://schemas.microsoft.com/office/drawing/2014/main" id="{B9F75577-7ABE-4228-B35A-ECAD1B3AFDFE}"/>
                    </a:ext>
                  </a:extLst>
                </p:cNvPr>
                <p:cNvCxnSpPr>
                  <a:stCxn id="193" idx="6"/>
                  <a:endCxn id="197" idx="2"/>
                </p:cNvCxnSpPr>
                <p:nvPr/>
              </p:nvCxnSpPr>
              <p:spPr>
                <a:xfrm>
                  <a:off x="3586908" y="4020084"/>
                  <a:ext cx="75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0" name="Google Shape;121;p13">
                  <a:extLst>
                    <a:ext uri="{FF2B5EF4-FFF2-40B4-BE49-F238E27FC236}">
                      <a16:creationId xmlns:a16="http://schemas.microsoft.com/office/drawing/2014/main" id="{490B26C7-8427-496A-9922-7848A08D93C9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1" name="Google Shape;122;p13">
                  <a:extLst>
                    <a:ext uri="{FF2B5EF4-FFF2-40B4-BE49-F238E27FC236}">
                      <a16:creationId xmlns:a16="http://schemas.microsoft.com/office/drawing/2014/main" id="{7A50C3C2-BE3E-43BD-893E-A8E2A9D94ED6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2" name="Google Shape;123;p13">
                  <a:extLst>
                    <a:ext uri="{FF2B5EF4-FFF2-40B4-BE49-F238E27FC236}">
                      <a16:creationId xmlns:a16="http://schemas.microsoft.com/office/drawing/2014/main" id="{BADB0976-92C6-43E2-B10D-BCB2B7704694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3" name="Google Shape;124;p13">
                  <a:extLst>
                    <a:ext uri="{FF2B5EF4-FFF2-40B4-BE49-F238E27FC236}">
                      <a16:creationId xmlns:a16="http://schemas.microsoft.com/office/drawing/2014/main" id="{10CB8180-0018-46CD-A3BD-EDE380011A8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4" name="Google Shape;125;p13">
                  <a:extLst>
                    <a:ext uri="{FF2B5EF4-FFF2-40B4-BE49-F238E27FC236}">
                      <a16:creationId xmlns:a16="http://schemas.microsoft.com/office/drawing/2014/main" id="{949B9D2F-FF2E-4267-AA70-A219D78BA3F7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5" name="Google Shape;126;p13">
                  <a:extLst>
                    <a:ext uri="{FF2B5EF4-FFF2-40B4-BE49-F238E27FC236}">
                      <a16:creationId xmlns:a16="http://schemas.microsoft.com/office/drawing/2014/main" id="{28187ABD-EC45-4925-9C16-CF1D6210E49C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6" name="Google Shape;127;p13">
                  <a:extLst>
                    <a:ext uri="{FF2B5EF4-FFF2-40B4-BE49-F238E27FC236}">
                      <a16:creationId xmlns:a16="http://schemas.microsoft.com/office/drawing/2014/main" id="{15441208-9548-45BA-A9A0-488B6879D85E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7" name="Google Shape;128;p13">
                  <a:extLst>
                    <a:ext uri="{FF2B5EF4-FFF2-40B4-BE49-F238E27FC236}">
                      <a16:creationId xmlns:a16="http://schemas.microsoft.com/office/drawing/2014/main" id="{A7FD89A8-0B4F-4B01-96F2-E70A0B92984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8" name="Google Shape;129;p13">
                  <a:extLst>
                    <a:ext uri="{FF2B5EF4-FFF2-40B4-BE49-F238E27FC236}">
                      <a16:creationId xmlns:a16="http://schemas.microsoft.com/office/drawing/2014/main" id="{3BA3DB69-4E78-49A0-80EE-F014A2B366F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7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9" name="Google Shape;130;p13">
                  <a:extLst>
                    <a:ext uri="{FF2B5EF4-FFF2-40B4-BE49-F238E27FC236}">
                      <a16:creationId xmlns:a16="http://schemas.microsoft.com/office/drawing/2014/main" id="{70864694-1DFB-4376-9AB8-7E4C26289DEB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0" name="Google Shape;131;p13">
                  <a:extLst>
                    <a:ext uri="{FF2B5EF4-FFF2-40B4-BE49-F238E27FC236}">
                      <a16:creationId xmlns:a16="http://schemas.microsoft.com/office/drawing/2014/main" id="{A938C4C4-BBA5-4E9A-AAEB-D0FEE087A23B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1" name="Google Shape;132;p13">
                  <a:extLst>
                    <a:ext uri="{FF2B5EF4-FFF2-40B4-BE49-F238E27FC236}">
                      <a16:creationId xmlns:a16="http://schemas.microsoft.com/office/drawing/2014/main" id="{C71E0818-5A67-494E-A8EB-4278113C2148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308" y="12183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2" name="Google Shape;133;p13">
                  <a:extLst>
                    <a:ext uri="{FF2B5EF4-FFF2-40B4-BE49-F238E27FC236}">
                      <a16:creationId xmlns:a16="http://schemas.microsoft.com/office/drawing/2014/main" id="{70CF6F32-92B2-464F-804C-14570967D836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584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3" name="Google Shape;134;p13">
                  <a:extLst>
                    <a:ext uri="{FF2B5EF4-FFF2-40B4-BE49-F238E27FC236}">
                      <a16:creationId xmlns:a16="http://schemas.microsoft.com/office/drawing/2014/main" id="{4B5EC770-80F2-4D9F-84B6-E1F89C0F4E11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793984"/>
                  <a:ext cx="750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4" name="Google Shape;135;p13">
                  <a:extLst>
                    <a:ext uri="{FF2B5EF4-FFF2-40B4-BE49-F238E27FC236}">
                      <a16:creationId xmlns:a16="http://schemas.microsoft.com/office/drawing/2014/main" id="{D67B3DB5-560F-489E-B882-E0F14BF6EB88}"/>
                    </a:ext>
                  </a:extLst>
                </p:cNvPr>
                <p:cNvCxnSpPr/>
                <p:nvPr/>
              </p:nvCxnSpPr>
              <p:spPr>
                <a:xfrm>
                  <a:off x="4936408" y="4002384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5" name="Google Shape;136;p13">
                  <a:extLst>
                    <a:ext uri="{FF2B5EF4-FFF2-40B4-BE49-F238E27FC236}">
                      <a16:creationId xmlns:a16="http://schemas.microsoft.com/office/drawing/2014/main" id="{A8154135-F399-4D7D-9646-6B99F667AB65}"/>
                    </a:ext>
                  </a:extLst>
                </p:cNvPr>
                <p:cNvCxnSpPr>
                  <a:stCxn id="200" idx="6"/>
                  <a:endCxn id="186" idx="2"/>
                </p:cNvCxnSpPr>
                <p:nvPr/>
              </p:nvCxnSpPr>
              <p:spPr>
                <a:xfrm rot="10800000" flipH="1">
                  <a:off x="6279996" y="2411761"/>
                  <a:ext cx="995700" cy="37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66" name="Google Shape;137;p13">
                  <a:extLst>
                    <a:ext uri="{FF2B5EF4-FFF2-40B4-BE49-F238E27FC236}">
                      <a16:creationId xmlns:a16="http://schemas.microsoft.com/office/drawing/2014/main" id="{7BBA6E21-ED62-4B4C-9796-17C9195A3FE6}"/>
                    </a:ext>
                  </a:extLst>
                </p:cNvPr>
                <p:cNvCxnSpPr/>
                <p:nvPr/>
              </p:nvCxnSpPr>
              <p:spPr>
                <a:xfrm flipH="1">
                  <a:off x="463670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138;p13">
                  <a:extLst>
                    <a:ext uri="{FF2B5EF4-FFF2-40B4-BE49-F238E27FC236}">
                      <a16:creationId xmlns:a16="http://schemas.microsoft.com/office/drawing/2014/main" id="{52A60010-B2BB-4E20-91B1-A4058DCBB3B2}"/>
                    </a:ext>
                  </a:extLst>
                </p:cNvPr>
                <p:cNvCxnSpPr/>
                <p:nvPr/>
              </p:nvCxnSpPr>
              <p:spPr>
                <a:xfrm flipH="1">
                  <a:off x="5980300" y="3215763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06" name="矩形: 圆角 705">
              <a:extLst>
                <a:ext uri="{FF2B5EF4-FFF2-40B4-BE49-F238E27FC236}">
                  <a16:creationId xmlns:a16="http://schemas.microsoft.com/office/drawing/2014/main" id="{1A07EE2B-0D61-4968-91D8-C852E4C45AD3}"/>
                </a:ext>
              </a:extLst>
            </p:cNvPr>
            <p:cNvSpPr/>
            <p:nvPr/>
          </p:nvSpPr>
          <p:spPr>
            <a:xfrm>
              <a:off x="2078989" y="3071725"/>
              <a:ext cx="247413" cy="4576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8" name="组合 1167">
              <a:extLst>
                <a:ext uri="{FF2B5EF4-FFF2-40B4-BE49-F238E27FC236}">
                  <a16:creationId xmlns:a16="http://schemas.microsoft.com/office/drawing/2014/main" id="{E0A478A9-2056-4B2E-8332-B4A83543220D}"/>
                </a:ext>
              </a:extLst>
            </p:cNvPr>
            <p:cNvGrpSpPr/>
            <p:nvPr/>
          </p:nvGrpSpPr>
          <p:grpSpPr>
            <a:xfrm>
              <a:off x="1710871" y="3566999"/>
              <a:ext cx="1039791" cy="239825"/>
              <a:chOff x="1701832" y="3464143"/>
              <a:chExt cx="1039791" cy="239825"/>
            </a:xfrm>
          </p:grpSpPr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06CE6F3E-B314-4073-97C8-F1E76D1A4669}"/>
                  </a:ext>
                </a:extLst>
              </p:cNvPr>
              <p:cNvSpPr/>
              <p:nvPr/>
            </p:nvSpPr>
            <p:spPr>
              <a:xfrm>
                <a:off x="1701832" y="3464143"/>
                <a:ext cx="1039791" cy="239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3F646889-05B9-4FDC-9A44-45687FD84BEE}"/>
                  </a:ext>
                </a:extLst>
              </p:cNvPr>
              <p:cNvSpPr/>
              <p:nvPr/>
            </p:nvSpPr>
            <p:spPr>
              <a:xfrm>
                <a:off x="1743963" y="3518349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4E4D09D6-4BA7-4F51-BAAC-0732AB05406F}"/>
                  </a:ext>
                </a:extLst>
              </p:cNvPr>
              <p:cNvSpPr/>
              <p:nvPr/>
            </p:nvSpPr>
            <p:spPr>
              <a:xfrm>
                <a:off x="1940340" y="3518556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6F43F2A3-3C2E-4BD7-967D-D15E139E4910}"/>
                  </a:ext>
                </a:extLst>
              </p:cNvPr>
              <p:cNvSpPr/>
              <p:nvPr/>
            </p:nvSpPr>
            <p:spPr>
              <a:xfrm>
                <a:off x="2136718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5D44F969-09B5-4FDB-9912-C550F042E0D3}"/>
                  </a:ext>
                </a:extLst>
              </p:cNvPr>
              <p:cNvSpPr/>
              <p:nvPr/>
            </p:nvSpPr>
            <p:spPr>
              <a:xfrm>
                <a:off x="2341195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CF93C192-E182-4159-B6C4-0E0D8C8F40CD}"/>
                  </a:ext>
                </a:extLst>
              </p:cNvPr>
              <p:cNvSpPr/>
              <p:nvPr/>
            </p:nvSpPr>
            <p:spPr>
              <a:xfrm>
                <a:off x="2536633" y="3515790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52" name="图形 751" descr="用户">
              <a:extLst>
                <a:ext uri="{FF2B5EF4-FFF2-40B4-BE49-F238E27FC236}">
                  <a16:creationId xmlns:a16="http://schemas.microsoft.com/office/drawing/2014/main" id="{2E9D8E2D-B2EC-42D5-97B3-2D4154D7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57367" y="3325886"/>
              <a:ext cx="194284" cy="195944"/>
            </a:xfrm>
            <a:prstGeom prst="rect">
              <a:avLst/>
            </a:prstGeom>
          </p:spPr>
        </p:pic>
      </p:grpSp>
      <p:pic>
        <p:nvPicPr>
          <p:cNvPr id="754" name="图形 753" descr="用户">
            <a:extLst>
              <a:ext uri="{FF2B5EF4-FFF2-40B4-BE49-F238E27FC236}">
                <a16:creationId xmlns:a16="http://schemas.microsoft.com/office/drawing/2014/main" id="{7A8A6DCD-974C-4A43-8D05-E964CDCA0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6946" y="3322602"/>
            <a:ext cx="194284" cy="195944"/>
          </a:xfrm>
          <a:prstGeom prst="rect">
            <a:avLst/>
          </a:prstGeom>
        </p:spPr>
      </p:pic>
      <p:sp>
        <p:nvSpPr>
          <p:cNvPr id="759" name="文本框 758">
            <a:extLst>
              <a:ext uri="{FF2B5EF4-FFF2-40B4-BE49-F238E27FC236}">
                <a16:creationId xmlns:a16="http://schemas.microsoft.com/office/drawing/2014/main" id="{FBC07BB3-9B5A-4ACB-8A39-44607544718A}"/>
              </a:ext>
            </a:extLst>
          </p:cNvPr>
          <p:cNvSpPr txBox="1"/>
          <p:nvPr/>
        </p:nvSpPr>
        <p:spPr>
          <a:xfrm>
            <a:off x="1045596" y="3439787"/>
            <a:ext cx="664426" cy="77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/>
              <a:t>Audio</a:t>
            </a:r>
          </a:p>
          <a:p>
            <a:pPr algn="ctr"/>
            <a:r>
              <a:rPr lang="en-US" altLang="zh-CN" sz="1000" b="1" i="1" dirty="0"/>
              <a:t>data</a:t>
            </a:r>
            <a:endParaRPr lang="zh-CN" altLang="en-US" sz="1000" b="1" i="1" dirty="0"/>
          </a:p>
          <a:p>
            <a:endParaRPr lang="zh-CN" altLang="en-US" dirty="0"/>
          </a:p>
        </p:txBody>
      </p:sp>
      <p:grpSp>
        <p:nvGrpSpPr>
          <p:cNvPr id="805" name="组合 804">
            <a:extLst>
              <a:ext uri="{FF2B5EF4-FFF2-40B4-BE49-F238E27FC236}">
                <a16:creationId xmlns:a16="http://schemas.microsoft.com/office/drawing/2014/main" id="{CA832A1A-45A3-44F3-8DFD-E27BFFC239FC}"/>
              </a:ext>
            </a:extLst>
          </p:cNvPr>
          <p:cNvGrpSpPr/>
          <p:nvPr/>
        </p:nvGrpSpPr>
        <p:grpSpPr>
          <a:xfrm>
            <a:off x="2208291" y="2648054"/>
            <a:ext cx="2944708" cy="177833"/>
            <a:chOff x="2673104" y="2637253"/>
            <a:chExt cx="4132104" cy="756037"/>
          </a:xfrm>
        </p:grpSpPr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7AA12293-775F-4200-890A-7F64A5A65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3104" y="2637253"/>
              <a:ext cx="0" cy="74866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直接箭头连接符 762">
              <a:extLst>
                <a:ext uri="{FF2B5EF4-FFF2-40B4-BE49-F238E27FC236}">
                  <a16:creationId xmlns:a16="http://schemas.microsoft.com/office/drawing/2014/main" id="{2904CF96-9A74-4F56-AD5D-4CE56014A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3784" y="2657033"/>
              <a:ext cx="0" cy="7362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6" name="直接箭头连接符 765">
              <a:extLst>
                <a:ext uri="{FF2B5EF4-FFF2-40B4-BE49-F238E27FC236}">
                  <a16:creationId xmlns:a16="http://schemas.microsoft.com/office/drawing/2014/main" id="{C7AD188F-83D0-481F-8B59-ABCFE2D2C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06" y="2685000"/>
              <a:ext cx="2" cy="6828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6" name="直接连接符 775">
              <a:extLst>
                <a:ext uri="{FF2B5EF4-FFF2-40B4-BE49-F238E27FC236}">
                  <a16:creationId xmlns:a16="http://schemas.microsoft.com/office/drawing/2014/main" id="{1340DE64-721E-4E28-8D8D-D1B302A439ED}"/>
                </a:ext>
              </a:extLst>
            </p:cNvPr>
            <p:cNvCxnSpPr/>
            <p:nvPr/>
          </p:nvCxnSpPr>
          <p:spPr>
            <a:xfrm>
              <a:off x="2673104" y="2645098"/>
              <a:ext cx="4132102" cy="9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8" name="直接连接符 787">
            <a:extLst>
              <a:ext uri="{FF2B5EF4-FFF2-40B4-BE49-F238E27FC236}">
                <a16:creationId xmlns:a16="http://schemas.microsoft.com/office/drawing/2014/main" id="{BE0FE749-36E8-425F-977F-2D36D37496F6}"/>
              </a:ext>
            </a:extLst>
          </p:cNvPr>
          <p:cNvCxnSpPr>
            <a:cxnSpLocks/>
          </p:cNvCxnSpPr>
          <p:nvPr/>
        </p:nvCxnSpPr>
        <p:spPr>
          <a:xfrm flipV="1">
            <a:off x="2464569" y="1544887"/>
            <a:ext cx="0" cy="1103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2" name="直接箭头连接符 791">
            <a:extLst>
              <a:ext uri="{FF2B5EF4-FFF2-40B4-BE49-F238E27FC236}">
                <a16:creationId xmlns:a16="http://schemas.microsoft.com/office/drawing/2014/main" id="{5AE30C88-A301-4E13-B87F-7F1A924ECD0C}"/>
              </a:ext>
            </a:extLst>
          </p:cNvPr>
          <p:cNvCxnSpPr>
            <a:cxnSpLocks/>
          </p:cNvCxnSpPr>
          <p:nvPr/>
        </p:nvCxnSpPr>
        <p:spPr>
          <a:xfrm flipV="1">
            <a:off x="2464569" y="1527270"/>
            <a:ext cx="652030" cy="1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4" name="直接连接符 793">
            <a:extLst>
              <a:ext uri="{FF2B5EF4-FFF2-40B4-BE49-F238E27FC236}">
                <a16:creationId xmlns:a16="http://schemas.microsoft.com/office/drawing/2014/main" id="{6E766FBD-E7BB-4D6A-A385-E69C1E9D2A96}"/>
              </a:ext>
            </a:extLst>
          </p:cNvPr>
          <p:cNvCxnSpPr>
            <a:cxnSpLocks/>
          </p:cNvCxnSpPr>
          <p:nvPr/>
        </p:nvCxnSpPr>
        <p:spPr>
          <a:xfrm flipV="1">
            <a:off x="4994620" y="1544887"/>
            <a:ext cx="0" cy="1103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6" name="直接箭头连接符 795">
            <a:extLst>
              <a:ext uri="{FF2B5EF4-FFF2-40B4-BE49-F238E27FC236}">
                <a16:creationId xmlns:a16="http://schemas.microsoft.com/office/drawing/2014/main" id="{90D4C965-5F85-4DB2-B458-F89539019D2C}"/>
              </a:ext>
            </a:extLst>
          </p:cNvPr>
          <p:cNvCxnSpPr>
            <a:cxnSpLocks/>
          </p:cNvCxnSpPr>
          <p:nvPr/>
        </p:nvCxnSpPr>
        <p:spPr>
          <a:xfrm flipH="1">
            <a:off x="4420721" y="1544887"/>
            <a:ext cx="573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2" name="矩形: 圆角 801">
            <a:extLst>
              <a:ext uri="{FF2B5EF4-FFF2-40B4-BE49-F238E27FC236}">
                <a16:creationId xmlns:a16="http://schemas.microsoft.com/office/drawing/2014/main" id="{F6EC6938-648F-4988-847B-42A089ABA049}"/>
              </a:ext>
            </a:extLst>
          </p:cNvPr>
          <p:cNvSpPr/>
          <p:nvPr/>
        </p:nvSpPr>
        <p:spPr>
          <a:xfrm>
            <a:off x="3217596" y="2107150"/>
            <a:ext cx="1290250" cy="278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chemeClr val="tx1"/>
                </a:solidFill>
              </a:rPr>
              <a:t>Configuration</a:t>
            </a:r>
          </a:p>
        </p:txBody>
      </p:sp>
      <p:pic>
        <p:nvPicPr>
          <p:cNvPr id="801" name="图形 800" descr="单级齿轮">
            <a:extLst>
              <a:ext uri="{FF2B5EF4-FFF2-40B4-BE49-F238E27FC236}">
                <a16:creationId xmlns:a16="http://schemas.microsoft.com/office/drawing/2014/main" id="{902B21E1-EB25-4B1E-B702-1F1C8ABD1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7059" y="2140283"/>
            <a:ext cx="243758" cy="245841"/>
          </a:xfrm>
          <a:prstGeom prst="rect">
            <a:avLst/>
          </a:prstGeom>
        </p:spPr>
      </p:pic>
      <p:cxnSp>
        <p:nvCxnSpPr>
          <p:cNvPr id="810" name="直接连接符 809">
            <a:extLst>
              <a:ext uri="{FF2B5EF4-FFF2-40B4-BE49-F238E27FC236}">
                <a16:creationId xmlns:a16="http://schemas.microsoft.com/office/drawing/2014/main" id="{D7280D96-28F1-42BD-B968-0D5308C31312}"/>
              </a:ext>
            </a:extLst>
          </p:cNvPr>
          <p:cNvCxnSpPr>
            <a:cxnSpLocks/>
          </p:cNvCxnSpPr>
          <p:nvPr/>
        </p:nvCxnSpPr>
        <p:spPr>
          <a:xfrm flipV="1">
            <a:off x="2326402" y="2427467"/>
            <a:ext cx="1691413" cy="625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4" name="直接连接符 813">
            <a:extLst>
              <a:ext uri="{FF2B5EF4-FFF2-40B4-BE49-F238E27FC236}">
                <a16:creationId xmlns:a16="http://schemas.microsoft.com/office/drawing/2014/main" id="{93246DF4-4390-488E-BD28-DFF80EEA76C7}"/>
              </a:ext>
            </a:extLst>
          </p:cNvPr>
          <p:cNvCxnSpPr>
            <a:cxnSpLocks/>
          </p:cNvCxnSpPr>
          <p:nvPr/>
        </p:nvCxnSpPr>
        <p:spPr>
          <a:xfrm flipV="1">
            <a:off x="3472953" y="2427489"/>
            <a:ext cx="565454" cy="5726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7" name="直接连接符 816">
            <a:extLst>
              <a:ext uri="{FF2B5EF4-FFF2-40B4-BE49-F238E27FC236}">
                <a16:creationId xmlns:a16="http://schemas.microsoft.com/office/drawing/2014/main" id="{869DF80A-D24B-4928-A316-E00A3FD5D9F0}"/>
              </a:ext>
            </a:extLst>
          </p:cNvPr>
          <p:cNvCxnSpPr>
            <a:cxnSpLocks/>
          </p:cNvCxnSpPr>
          <p:nvPr/>
        </p:nvCxnSpPr>
        <p:spPr>
          <a:xfrm flipH="1" flipV="1">
            <a:off x="4064583" y="2428681"/>
            <a:ext cx="1018319" cy="6497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0" name="组合 819">
            <a:extLst>
              <a:ext uri="{FF2B5EF4-FFF2-40B4-BE49-F238E27FC236}">
                <a16:creationId xmlns:a16="http://schemas.microsoft.com/office/drawing/2014/main" id="{8DDA0FA6-546C-4C1F-A9C4-2ADDB218C597}"/>
              </a:ext>
            </a:extLst>
          </p:cNvPr>
          <p:cNvGrpSpPr/>
          <p:nvPr/>
        </p:nvGrpSpPr>
        <p:grpSpPr>
          <a:xfrm>
            <a:off x="5312738" y="1044867"/>
            <a:ext cx="1105519" cy="752326"/>
            <a:chOff x="1876022" y="3282827"/>
            <a:chExt cx="1352899" cy="668265"/>
          </a:xfrm>
        </p:grpSpPr>
        <p:sp>
          <p:nvSpPr>
            <p:cNvPr id="821" name="Google Shape;54;p13">
              <a:extLst>
                <a:ext uri="{FF2B5EF4-FFF2-40B4-BE49-F238E27FC236}">
                  <a16:creationId xmlns:a16="http://schemas.microsoft.com/office/drawing/2014/main" id="{3B600768-61FA-46AE-B95A-A8A82CA1417B}"/>
                </a:ext>
              </a:extLst>
            </p:cNvPr>
            <p:cNvSpPr/>
            <p:nvPr/>
          </p:nvSpPr>
          <p:spPr>
            <a:xfrm>
              <a:off x="1876022" y="3435779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55;p13">
              <a:extLst>
                <a:ext uri="{FF2B5EF4-FFF2-40B4-BE49-F238E27FC236}">
                  <a16:creationId xmlns:a16="http://schemas.microsoft.com/office/drawing/2014/main" id="{80F88770-5CC9-4A3E-A8CF-11FF689F17F4}"/>
                </a:ext>
              </a:extLst>
            </p:cNvPr>
            <p:cNvSpPr/>
            <p:nvPr/>
          </p:nvSpPr>
          <p:spPr>
            <a:xfrm>
              <a:off x="1876022" y="3488420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56;p13">
              <a:extLst>
                <a:ext uri="{FF2B5EF4-FFF2-40B4-BE49-F238E27FC236}">
                  <a16:creationId xmlns:a16="http://schemas.microsoft.com/office/drawing/2014/main" id="{8C02368F-7B6D-4040-AA0F-7A400B5EEC5C}"/>
                </a:ext>
              </a:extLst>
            </p:cNvPr>
            <p:cNvSpPr/>
            <p:nvPr/>
          </p:nvSpPr>
          <p:spPr>
            <a:xfrm>
              <a:off x="1876022" y="3541061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57;p13">
              <a:extLst>
                <a:ext uri="{FF2B5EF4-FFF2-40B4-BE49-F238E27FC236}">
                  <a16:creationId xmlns:a16="http://schemas.microsoft.com/office/drawing/2014/main" id="{2A22EECB-941E-498A-99AF-A1336CEF90FD}"/>
                </a:ext>
              </a:extLst>
            </p:cNvPr>
            <p:cNvSpPr/>
            <p:nvPr/>
          </p:nvSpPr>
          <p:spPr>
            <a:xfrm>
              <a:off x="3114854" y="3519513"/>
              <a:ext cx="114067" cy="109754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825" name="Google Shape;58;p13">
              <a:extLst>
                <a:ext uri="{FF2B5EF4-FFF2-40B4-BE49-F238E27FC236}">
                  <a16:creationId xmlns:a16="http://schemas.microsoft.com/office/drawing/2014/main" id="{DEBADDB4-DC87-4047-99E8-41107A592104}"/>
                </a:ext>
              </a:extLst>
            </p:cNvPr>
            <p:cNvCxnSpPr>
              <a:stCxn id="839" idx="6"/>
              <a:endCxn id="824" idx="2"/>
            </p:cNvCxnSpPr>
            <p:nvPr/>
          </p:nvCxnSpPr>
          <p:spPr>
            <a:xfrm rot="10800000" flipH="1">
              <a:off x="2904034" y="3574391"/>
              <a:ext cx="210796" cy="31302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6" name="Google Shape;60;p13">
              <a:extLst>
                <a:ext uri="{FF2B5EF4-FFF2-40B4-BE49-F238E27FC236}">
                  <a16:creationId xmlns:a16="http://schemas.microsoft.com/office/drawing/2014/main" id="{A0F5D20A-4BE3-48CF-857A-1D0378B07131}"/>
                </a:ext>
              </a:extLst>
            </p:cNvPr>
            <p:cNvCxnSpPr>
              <a:stCxn id="837" idx="6"/>
              <a:endCxn id="824" idx="2"/>
            </p:cNvCxnSpPr>
            <p:nvPr/>
          </p:nvCxnSpPr>
          <p:spPr>
            <a:xfrm>
              <a:off x="2904034" y="3495393"/>
              <a:ext cx="210796" cy="789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7" name="Google Shape;62;p13">
              <a:extLst>
                <a:ext uri="{FF2B5EF4-FFF2-40B4-BE49-F238E27FC236}">
                  <a16:creationId xmlns:a16="http://schemas.microsoft.com/office/drawing/2014/main" id="{B9F582B7-5AAB-4E68-B6F2-5882A80B5C5E}"/>
                </a:ext>
              </a:extLst>
            </p:cNvPr>
            <p:cNvCxnSpPr>
              <a:stCxn id="836" idx="6"/>
              <a:endCxn id="824" idx="2"/>
            </p:cNvCxnSpPr>
            <p:nvPr/>
          </p:nvCxnSpPr>
          <p:spPr>
            <a:xfrm>
              <a:off x="2904034" y="3343018"/>
              <a:ext cx="210796" cy="23137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8" name="Google Shape;64;p13">
              <a:extLst>
                <a:ext uri="{FF2B5EF4-FFF2-40B4-BE49-F238E27FC236}">
                  <a16:creationId xmlns:a16="http://schemas.microsoft.com/office/drawing/2014/main" id="{B30D1A9D-8923-48AF-9997-7E1DF703C9EC}"/>
                </a:ext>
              </a:extLst>
            </p:cNvPr>
            <p:cNvSpPr/>
            <p:nvPr/>
          </p:nvSpPr>
          <p:spPr>
            <a:xfrm>
              <a:off x="2209595" y="3282827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aseline="-25000" dirty="0"/>
            </a:p>
          </p:txBody>
        </p:sp>
        <p:sp>
          <p:nvSpPr>
            <p:cNvPr id="829" name="Google Shape;65;p13">
              <a:extLst>
                <a:ext uri="{FF2B5EF4-FFF2-40B4-BE49-F238E27FC236}">
                  <a16:creationId xmlns:a16="http://schemas.microsoft.com/office/drawing/2014/main" id="{F63C2EBC-1621-40C2-8CF0-6CCF7E32CCDA}"/>
                </a:ext>
              </a:extLst>
            </p:cNvPr>
            <p:cNvSpPr/>
            <p:nvPr/>
          </p:nvSpPr>
          <p:spPr>
            <a:xfrm>
              <a:off x="2209595" y="3442493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0" name="Google Shape;66;p13">
              <a:extLst>
                <a:ext uri="{FF2B5EF4-FFF2-40B4-BE49-F238E27FC236}">
                  <a16:creationId xmlns:a16="http://schemas.microsoft.com/office/drawing/2014/main" id="{ED6506FB-4ADF-4B69-B393-711580BCDB87}"/>
                </a:ext>
              </a:extLst>
            </p:cNvPr>
            <p:cNvSpPr/>
            <p:nvPr/>
          </p:nvSpPr>
          <p:spPr>
            <a:xfrm>
              <a:off x="2209595" y="3587558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1" name="Google Shape;67;p13">
              <a:extLst>
                <a:ext uri="{FF2B5EF4-FFF2-40B4-BE49-F238E27FC236}">
                  <a16:creationId xmlns:a16="http://schemas.microsoft.com/office/drawing/2014/main" id="{24D59C52-B772-4A87-9D9C-2C41673F93C2}"/>
                </a:ext>
              </a:extLst>
            </p:cNvPr>
            <p:cNvSpPr/>
            <p:nvPr/>
          </p:nvSpPr>
          <p:spPr>
            <a:xfrm>
              <a:off x="2209595" y="3830711"/>
              <a:ext cx="12429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dirty="0">
                <a:solidFill>
                  <a:srgbClr val="000000"/>
                </a:solidFill>
              </a:endParaRPr>
            </a:p>
          </p:txBody>
        </p:sp>
        <p:sp>
          <p:nvSpPr>
            <p:cNvPr id="832" name="Google Shape;68;p13">
              <a:extLst>
                <a:ext uri="{FF2B5EF4-FFF2-40B4-BE49-F238E27FC236}">
                  <a16:creationId xmlns:a16="http://schemas.microsoft.com/office/drawing/2014/main" id="{21FADC7B-234B-4C4F-9A6D-0C503D4B33DB}"/>
                </a:ext>
              </a:extLst>
            </p:cNvPr>
            <p:cNvSpPr/>
            <p:nvPr/>
          </p:nvSpPr>
          <p:spPr>
            <a:xfrm>
              <a:off x="2493980" y="3282827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aseline="-25000" dirty="0"/>
            </a:p>
          </p:txBody>
        </p:sp>
        <p:sp>
          <p:nvSpPr>
            <p:cNvPr id="833" name="Google Shape;69;p13">
              <a:extLst>
                <a:ext uri="{FF2B5EF4-FFF2-40B4-BE49-F238E27FC236}">
                  <a16:creationId xmlns:a16="http://schemas.microsoft.com/office/drawing/2014/main" id="{107980E9-F452-4719-815E-85BA750304CB}"/>
                </a:ext>
              </a:extLst>
            </p:cNvPr>
            <p:cNvSpPr/>
            <p:nvPr/>
          </p:nvSpPr>
          <p:spPr>
            <a:xfrm>
              <a:off x="2493980" y="3442493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4" name="Google Shape;70;p13">
              <a:extLst>
                <a:ext uri="{FF2B5EF4-FFF2-40B4-BE49-F238E27FC236}">
                  <a16:creationId xmlns:a16="http://schemas.microsoft.com/office/drawing/2014/main" id="{F9E9CCBA-24B5-41B3-9F66-6C16A5915FF1}"/>
                </a:ext>
              </a:extLst>
            </p:cNvPr>
            <p:cNvSpPr/>
            <p:nvPr/>
          </p:nvSpPr>
          <p:spPr>
            <a:xfrm>
              <a:off x="2493980" y="3592886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5" name="Google Shape;71;p13">
              <a:extLst>
                <a:ext uri="{FF2B5EF4-FFF2-40B4-BE49-F238E27FC236}">
                  <a16:creationId xmlns:a16="http://schemas.microsoft.com/office/drawing/2014/main" id="{924F43B7-C587-4A68-ABA6-985797FBE246}"/>
                </a:ext>
              </a:extLst>
            </p:cNvPr>
            <p:cNvSpPr/>
            <p:nvPr/>
          </p:nvSpPr>
          <p:spPr>
            <a:xfrm>
              <a:off x="2493980" y="3830711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6" name="Google Shape;63;p13">
              <a:extLst>
                <a:ext uri="{FF2B5EF4-FFF2-40B4-BE49-F238E27FC236}">
                  <a16:creationId xmlns:a16="http://schemas.microsoft.com/office/drawing/2014/main" id="{AE47218C-3A8C-416B-A0C1-E28182928CEC}"/>
                </a:ext>
              </a:extLst>
            </p:cNvPr>
            <p:cNvSpPr/>
            <p:nvPr/>
          </p:nvSpPr>
          <p:spPr>
            <a:xfrm>
              <a:off x="2778471" y="3282827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aseline="-25000" dirty="0"/>
            </a:p>
          </p:txBody>
        </p:sp>
        <p:sp>
          <p:nvSpPr>
            <p:cNvPr id="837" name="Google Shape;61;p13">
              <a:extLst>
                <a:ext uri="{FF2B5EF4-FFF2-40B4-BE49-F238E27FC236}">
                  <a16:creationId xmlns:a16="http://schemas.microsoft.com/office/drawing/2014/main" id="{C10C0EA6-A079-410B-8A88-D8253BFA7A01}"/>
                </a:ext>
              </a:extLst>
            </p:cNvPr>
            <p:cNvSpPr/>
            <p:nvPr/>
          </p:nvSpPr>
          <p:spPr>
            <a:xfrm>
              <a:off x="2778471" y="3435202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8" name="Google Shape;72;p13">
              <a:extLst>
                <a:ext uri="{FF2B5EF4-FFF2-40B4-BE49-F238E27FC236}">
                  <a16:creationId xmlns:a16="http://schemas.microsoft.com/office/drawing/2014/main" id="{D19A49D0-04B7-4384-B513-CDD67A4B5351}"/>
                </a:ext>
              </a:extLst>
            </p:cNvPr>
            <p:cNvSpPr/>
            <p:nvPr/>
          </p:nvSpPr>
          <p:spPr>
            <a:xfrm>
              <a:off x="2778468" y="3587582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sp>
          <p:nvSpPr>
            <p:cNvPr id="839" name="Google Shape;59;p13">
              <a:extLst>
                <a:ext uri="{FF2B5EF4-FFF2-40B4-BE49-F238E27FC236}">
                  <a16:creationId xmlns:a16="http://schemas.microsoft.com/office/drawing/2014/main" id="{76DFD542-6B47-4FE1-9306-CE9AF903AD23}"/>
                </a:ext>
              </a:extLst>
            </p:cNvPr>
            <p:cNvSpPr/>
            <p:nvPr/>
          </p:nvSpPr>
          <p:spPr>
            <a:xfrm>
              <a:off x="2778471" y="3827227"/>
              <a:ext cx="125563" cy="120381"/>
            </a:xfrm>
            <a:prstGeom prst="ellipse">
              <a:avLst/>
            </a:prstGeom>
            <a:gradFill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840" name="Google Shape;73;p13">
              <a:extLst>
                <a:ext uri="{FF2B5EF4-FFF2-40B4-BE49-F238E27FC236}">
                  <a16:creationId xmlns:a16="http://schemas.microsoft.com/office/drawing/2014/main" id="{EB7004D7-5F7D-493F-B52D-715A452FEEE1}"/>
                </a:ext>
              </a:extLst>
            </p:cNvPr>
            <p:cNvCxnSpPr/>
            <p:nvPr/>
          </p:nvCxnSpPr>
          <p:spPr>
            <a:xfrm flipH="1">
              <a:off x="2271739" y="3732615"/>
              <a:ext cx="1270" cy="88559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41" name="Google Shape;74;p13">
              <a:extLst>
                <a:ext uri="{FF2B5EF4-FFF2-40B4-BE49-F238E27FC236}">
                  <a16:creationId xmlns:a16="http://schemas.microsoft.com/office/drawing/2014/main" id="{515AA682-2F83-4B33-9FB8-96B5654B8795}"/>
                </a:ext>
              </a:extLst>
            </p:cNvPr>
            <p:cNvSpPr/>
            <p:nvPr/>
          </p:nvSpPr>
          <p:spPr>
            <a:xfrm>
              <a:off x="1876022" y="3593704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75;p13">
              <a:extLst>
                <a:ext uri="{FF2B5EF4-FFF2-40B4-BE49-F238E27FC236}">
                  <a16:creationId xmlns:a16="http://schemas.microsoft.com/office/drawing/2014/main" id="{FE06F01C-484B-4A0F-A35C-5A821C0E8442}"/>
                </a:ext>
              </a:extLst>
            </p:cNvPr>
            <p:cNvSpPr/>
            <p:nvPr/>
          </p:nvSpPr>
          <p:spPr>
            <a:xfrm>
              <a:off x="1876022" y="3646345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76;p13">
              <a:extLst>
                <a:ext uri="{FF2B5EF4-FFF2-40B4-BE49-F238E27FC236}">
                  <a16:creationId xmlns:a16="http://schemas.microsoft.com/office/drawing/2014/main" id="{260534B3-D462-4640-8544-AFE4299394D7}"/>
                </a:ext>
              </a:extLst>
            </p:cNvPr>
            <p:cNvSpPr/>
            <p:nvPr/>
          </p:nvSpPr>
          <p:spPr>
            <a:xfrm>
              <a:off x="1876022" y="3698986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77;p13">
              <a:extLst>
                <a:ext uri="{FF2B5EF4-FFF2-40B4-BE49-F238E27FC236}">
                  <a16:creationId xmlns:a16="http://schemas.microsoft.com/office/drawing/2014/main" id="{22ED151F-9189-476D-83D2-9DDB5730B892}"/>
                </a:ext>
              </a:extLst>
            </p:cNvPr>
            <p:cNvSpPr/>
            <p:nvPr/>
          </p:nvSpPr>
          <p:spPr>
            <a:xfrm>
              <a:off x="1876022" y="3738719"/>
              <a:ext cx="16831" cy="13461"/>
            </a:xfrm>
            <a:prstGeom prst="flowChartConnector">
              <a:avLst/>
            </a:prstGeom>
            <a:solidFill>
              <a:srgbClr val="B7B7B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45" name="Google Shape;78;p13">
              <a:extLst>
                <a:ext uri="{FF2B5EF4-FFF2-40B4-BE49-F238E27FC236}">
                  <a16:creationId xmlns:a16="http://schemas.microsoft.com/office/drawing/2014/main" id="{B25F717C-F4CB-4784-9905-D04DF2295594}"/>
                </a:ext>
              </a:extLst>
            </p:cNvPr>
            <p:cNvCxnSpPr>
              <a:endCxn id="828" idx="2"/>
            </p:cNvCxnSpPr>
            <p:nvPr/>
          </p:nvCxnSpPr>
          <p:spPr>
            <a:xfrm rot="10800000" flipH="1">
              <a:off x="1894195" y="3343018"/>
              <a:ext cx="315400" cy="10030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6" name="Google Shape;79;p13">
              <a:extLst>
                <a:ext uri="{FF2B5EF4-FFF2-40B4-BE49-F238E27FC236}">
                  <a16:creationId xmlns:a16="http://schemas.microsoft.com/office/drawing/2014/main" id="{0F40416F-B8B2-4AEE-A721-2C9F1B83CD13}"/>
                </a:ext>
              </a:extLst>
            </p:cNvPr>
            <p:cNvCxnSpPr>
              <a:stCxn id="821" idx="5"/>
              <a:endCxn id="829" idx="2"/>
            </p:cNvCxnSpPr>
            <p:nvPr/>
          </p:nvCxnSpPr>
          <p:spPr>
            <a:xfrm>
              <a:off x="1890388" y="3447269"/>
              <a:ext cx="319211" cy="5543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7" name="Google Shape;80;p13">
              <a:extLst>
                <a:ext uri="{FF2B5EF4-FFF2-40B4-BE49-F238E27FC236}">
                  <a16:creationId xmlns:a16="http://schemas.microsoft.com/office/drawing/2014/main" id="{7EE20D7F-992D-4EF8-A17C-3AEE77D276A2}"/>
                </a:ext>
              </a:extLst>
            </p:cNvPr>
            <p:cNvCxnSpPr>
              <a:stCxn id="821" idx="5"/>
              <a:endCxn id="830" idx="2"/>
            </p:cNvCxnSpPr>
            <p:nvPr/>
          </p:nvCxnSpPr>
          <p:spPr>
            <a:xfrm>
              <a:off x="1890388" y="3447269"/>
              <a:ext cx="319211" cy="20049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8" name="Google Shape;81;p13">
              <a:extLst>
                <a:ext uri="{FF2B5EF4-FFF2-40B4-BE49-F238E27FC236}">
                  <a16:creationId xmlns:a16="http://schemas.microsoft.com/office/drawing/2014/main" id="{1A8F61E9-F28E-4797-98F3-864FAF4C2E87}"/>
                </a:ext>
              </a:extLst>
            </p:cNvPr>
            <p:cNvCxnSpPr>
              <a:stCxn id="821" idx="5"/>
              <a:endCxn id="831" idx="2"/>
            </p:cNvCxnSpPr>
            <p:nvPr/>
          </p:nvCxnSpPr>
          <p:spPr>
            <a:xfrm>
              <a:off x="1890388" y="3447269"/>
              <a:ext cx="319211" cy="44362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9" name="Google Shape;82;p13">
              <a:extLst>
                <a:ext uri="{FF2B5EF4-FFF2-40B4-BE49-F238E27FC236}">
                  <a16:creationId xmlns:a16="http://schemas.microsoft.com/office/drawing/2014/main" id="{6EC40EF1-78EC-41C7-9C87-6782FF53D07A}"/>
                </a:ext>
              </a:extLst>
            </p:cNvPr>
            <p:cNvCxnSpPr>
              <a:stCxn id="822" idx="5"/>
              <a:endCxn id="828" idx="2"/>
            </p:cNvCxnSpPr>
            <p:nvPr/>
          </p:nvCxnSpPr>
          <p:spPr>
            <a:xfrm rot="10800000" flipH="1">
              <a:off x="1890388" y="3343042"/>
              <a:ext cx="319211" cy="15686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0" name="Google Shape;83;p13">
              <a:extLst>
                <a:ext uri="{FF2B5EF4-FFF2-40B4-BE49-F238E27FC236}">
                  <a16:creationId xmlns:a16="http://schemas.microsoft.com/office/drawing/2014/main" id="{50FDF99F-9F14-4CF6-AB7B-D2E79849F699}"/>
                </a:ext>
              </a:extLst>
            </p:cNvPr>
            <p:cNvCxnSpPr>
              <a:stCxn id="822" idx="5"/>
              <a:endCxn id="830" idx="2"/>
            </p:cNvCxnSpPr>
            <p:nvPr/>
          </p:nvCxnSpPr>
          <p:spPr>
            <a:xfrm>
              <a:off x="1890388" y="3499909"/>
              <a:ext cx="319211" cy="14783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1" name="Google Shape;84;p13">
              <a:extLst>
                <a:ext uri="{FF2B5EF4-FFF2-40B4-BE49-F238E27FC236}">
                  <a16:creationId xmlns:a16="http://schemas.microsoft.com/office/drawing/2014/main" id="{678DAE49-FB19-4CFF-B8DF-2FD01DE99C26}"/>
                </a:ext>
              </a:extLst>
            </p:cNvPr>
            <p:cNvCxnSpPr>
              <a:stCxn id="822" idx="6"/>
              <a:endCxn id="829" idx="2"/>
            </p:cNvCxnSpPr>
            <p:nvPr/>
          </p:nvCxnSpPr>
          <p:spPr>
            <a:xfrm>
              <a:off x="1892853" y="3495150"/>
              <a:ext cx="316734" cy="755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2" name="Google Shape;85;p13">
              <a:extLst>
                <a:ext uri="{FF2B5EF4-FFF2-40B4-BE49-F238E27FC236}">
                  <a16:creationId xmlns:a16="http://schemas.microsoft.com/office/drawing/2014/main" id="{5FECFBBD-2401-46D3-93F9-AD7EF047E009}"/>
                </a:ext>
              </a:extLst>
            </p:cNvPr>
            <p:cNvCxnSpPr>
              <a:stCxn id="822" idx="6"/>
              <a:endCxn id="831" idx="2"/>
            </p:cNvCxnSpPr>
            <p:nvPr/>
          </p:nvCxnSpPr>
          <p:spPr>
            <a:xfrm>
              <a:off x="1892853" y="3495150"/>
              <a:ext cx="316734" cy="39574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3" name="Google Shape;86;p13">
              <a:extLst>
                <a:ext uri="{FF2B5EF4-FFF2-40B4-BE49-F238E27FC236}">
                  <a16:creationId xmlns:a16="http://schemas.microsoft.com/office/drawing/2014/main" id="{FBFCAB20-4644-4269-A4BA-C235F85E8E08}"/>
                </a:ext>
              </a:extLst>
            </p:cNvPr>
            <p:cNvCxnSpPr>
              <a:stCxn id="823" idx="4"/>
              <a:endCxn id="828" idx="2"/>
            </p:cNvCxnSpPr>
            <p:nvPr/>
          </p:nvCxnSpPr>
          <p:spPr>
            <a:xfrm rot="10800000" flipH="1">
              <a:off x="1884437" y="3343043"/>
              <a:ext cx="325181" cy="21147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4" name="Google Shape;87;p13">
              <a:extLst>
                <a:ext uri="{FF2B5EF4-FFF2-40B4-BE49-F238E27FC236}">
                  <a16:creationId xmlns:a16="http://schemas.microsoft.com/office/drawing/2014/main" id="{6424951B-C17D-4A77-BAC5-10AF52AEEF74}"/>
                </a:ext>
              </a:extLst>
            </p:cNvPr>
            <p:cNvCxnSpPr>
              <a:stCxn id="823" idx="6"/>
              <a:endCxn id="829" idx="2"/>
            </p:cNvCxnSpPr>
            <p:nvPr/>
          </p:nvCxnSpPr>
          <p:spPr>
            <a:xfrm rot="10800000" flipH="1">
              <a:off x="1892853" y="3502685"/>
              <a:ext cx="316734" cy="4510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5" name="Google Shape;88;p13">
              <a:extLst>
                <a:ext uri="{FF2B5EF4-FFF2-40B4-BE49-F238E27FC236}">
                  <a16:creationId xmlns:a16="http://schemas.microsoft.com/office/drawing/2014/main" id="{E89C0BD2-4DF0-4080-A514-ADD70E2B530B}"/>
                </a:ext>
              </a:extLst>
            </p:cNvPr>
            <p:cNvCxnSpPr>
              <a:stCxn id="823" idx="6"/>
              <a:endCxn id="830" idx="2"/>
            </p:cNvCxnSpPr>
            <p:nvPr/>
          </p:nvCxnSpPr>
          <p:spPr>
            <a:xfrm>
              <a:off x="1892853" y="3547791"/>
              <a:ext cx="316734" cy="9995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6" name="Google Shape;89;p13">
              <a:extLst>
                <a:ext uri="{FF2B5EF4-FFF2-40B4-BE49-F238E27FC236}">
                  <a16:creationId xmlns:a16="http://schemas.microsoft.com/office/drawing/2014/main" id="{B99C5759-35EE-4AE2-9FF2-507812BACA34}"/>
                </a:ext>
              </a:extLst>
            </p:cNvPr>
            <p:cNvCxnSpPr>
              <a:stCxn id="823" idx="5"/>
              <a:endCxn id="831" idx="2"/>
            </p:cNvCxnSpPr>
            <p:nvPr/>
          </p:nvCxnSpPr>
          <p:spPr>
            <a:xfrm>
              <a:off x="1890388" y="3552550"/>
              <a:ext cx="319211" cy="33835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7" name="Google Shape;90;p13">
              <a:extLst>
                <a:ext uri="{FF2B5EF4-FFF2-40B4-BE49-F238E27FC236}">
                  <a16:creationId xmlns:a16="http://schemas.microsoft.com/office/drawing/2014/main" id="{ABE7FEB5-BB79-4AF0-8B05-CC9888676470}"/>
                </a:ext>
              </a:extLst>
            </p:cNvPr>
            <p:cNvCxnSpPr>
              <a:stCxn id="841" idx="4"/>
              <a:endCxn id="828" idx="2"/>
            </p:cNvCxnSpPr>
            <p:nvPr/>
          </p:nvCxnSpPr>
          <p:spPr>
            <a:xfrm rot="10800000" flipH="1">
              <a:off x="1884437" y="3343023"/>
              <a:ext cx="325181" cy="2641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8" name="Google Shape;91;p13">
              <a:extLst>
                <a:ext uri="{FF2B5EF4-FFF2-40B4-BE49-F238E27FC236}">
                  <a16:creationId xmlns:a16="http://schemas.microsoft.com/office/drawing/2014/main" id="{4BB7B675-9170-4047-8538-C0C1DB91FD2F}"/>
                </a:ext>
              </a:extLst>
            </p:cNvPr>
            <p:cNvCxnSpPr>
              <a:stCxn id="841" idx="5"/>
              <a:endCxn id="829" idx="2"/>
            </p:cNvCxnSpPr>
            <p:nvPr/>
          </p:nvCxnSpPr>
          <p:spPr>
            <a:xfrm rot="10800000" flipH="1">
              <a:off x="1890388" y="3502702"/>
              <a:ext cx="319211" cy="10249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9" name="Google Shape;92;p13">
              <a:extLst>
                <a:ext uri="{FF2B5EF4-FFF2-40B4-BE49-F238E27FC236}">
                  <a16:creationId xmlns:a16="http://schemas.microsoft.com/office/drawing/2014/main" id="{04FDCD99-58D0-46FE-B618-7F725B7ECD64}"/>
                </a:ext>
              </a:extLst>
            </p:cNvPr>
            <p:cNvCxnSpPr>
              <a:stCxn id="841" idx="6"/>
              <a:endCxn id="830" idx="2"/>
            </p:cNvCxnSpPr>
            <p:nvPr/>
          </p:nvCxnSpPr>
          <p:spPr>
            <a:xfrm>
              <a:off x="1892853" y="3600435"/>
              <a:ext cx="316734" cy="4729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0" name="Google Shape;93;p13">
              <a:extLst>
                <a:ext uri="{FF2B5EF4-FFF2-40B4-BE49-F238E27FC236}">
                  <a16:creationId xmlns:a16="http://schemas.microsoft.com/office/drawing/2014/main" id="{300B50B3-BCBF-4135-81CA-266C23148DA3}"/>
                </a:ext>
              </a:extLst>
            </p:cNvPr>
            <p:cNvCxnSpPr>
              <a:stCxn id="841" idx="5"/>
              <a:endCxn id="831" idx="2"/>
            </p:cNvCxnSpPr>
            <p:nvPr/>
          </p:nvCxnSpPr>
          <p:spPr>
            <a:xfrm>
              <a:off x="1890388" y="3605194"/>
              <a:ext cx="319211" cy="28569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1" name="Google Shape;94;p13">
              <a:extLst>
                <a:ext uri="{FF2B5EF4-FFF2-40B4-BE49-F238E27FC236}">
                  <a16:creationId xmlns:a16="http://schemas.microsoft.com/office/drawing/2014/main" id="{14C0CA39-D12C-48AF-9A4E-8B5E4950D3F4}"/>
                </a:ext>
              </a:extLst>
            </p:cNvPr>
            <p:cNvCxnSpPr>
              <a:stCxn id="842" idx="5"/>
              <a:endCxn id="828" idx="2"/>
            </p:cNvCxnSpPr>
            <p:nvPr/>
          </p:nvCxnSpPr>
          <p:spPr>
            <a:xfrm rot="10800000" flipH="1">
              <a:off x="1890388" y="3343037"/>
              <a:ext cx="319211" cy="314798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2" name="Google Shape;95;p13">
              <a:extLst>
                <a:ext uri="{FF2B5EF4-FFF2-40B4-BE49-F238E27FC236}">
                  <a16:creationId xmlns:a16="http://schemas.microsoft.com/office/drawing/2014/main" id="{89C41D0F-E217-4FCE-AC1D-0841B054E629}"/>
                </a:ext>
              </a:extLst>
            </p:cNvPr>
            <p:cNvCxnSpPr>
              <a:stCxn id="842" idx="6"/>
              <a:endCxn id="829" idx="2"/>
            </p:cNvCxnSpPr>
            <p:nvPr/>
          </p:nvCxnSpPr>
          <p:spPr>
            <a:xfrm rot="10800000" flipH="1">
              <a:off x="1892853" y="3502702"/>
              <a:ext cx="316734" cy="15037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3" name="Google Shape;96;p13">
              <a:extLst>
                <a:ext uri="{FF2B5EF4-FFF2-40B4-BE49-F238E27FC236}">
                  <a16:creationId xmlns:a16="http://schemas.microsoft.com/office/drawing/2014/main" id="{C6223A94-1AF1-4FD7-87E6-E5BBA1E783A6}"/>
                </a:ext>
              </a:extLst>
            </p:cNvPr>
            <p:cNvCxnSpPr>
              <a:stCxn id="842" idx="5"/>
              <a:endCxn id="830" idx="2"/>
            </p:cNvCxnSpPr>
            <p:nvPr/>
          </p:nvCxnSpPr>
          <p:spPr>
            <a:xfrm rot="10800000" flipH="1">
              <a:off x="1890388" y="3647739"/>
              <a:ext cx="319211" cy="1009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4" name="Google Shape;97;p13">
              <a:extLst>
                <a:ext uri="{FF2B5EF4-FFF2-40B4-BE49-F238E27FC236}">
                  <a16:creationId xmlns:a16="http://schemas.microsoft.com/office/drawing/2014/main" id="{17990BA0-CD47-4EEA-8F5B-F383A0A6EE6A}"/>
                </a:ext>
              </a:extLst>
            </p:cNvPr>
            <p:cNvCxnSpPr>
              <a:stCxn id="842" idx="5"/>
              <a:endCxn id="831" idx="2"/>
            </p:cNvCxnSpPr>
            <p:nvPr/>
          </p:nvCxnSpPr>
          <p:spPr>
            <a:xfrm>
              <a:off x="1890388" y="3657835"/>
              <a:ext cx="319211" cy="23308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5" name="Google Shape;98;p13">
              <a:extLst>
                <a:ext uri="{FF2B5EF4-FFF2-40B4-BE49-F238E27FC236}">
                  <a16:creationId xmlns:a16="http://schemas.microsoft.com/office/drawing/2014/main" id="{CAA6273A-CF8B-426A-8DDC-68331F97681A}"/>
                </a:ext>
              </a:extLst>
            </p:cNvPr>
            <p:cNvCxnSpPr>
              <a:stCxn id="843" idx="0"/>
              <a:endCxn id="830" idx="2"/>
            </p:cNvCxnSpPr>
            <p:nvPr/>
          </p:nvCxnSpPr>
          <p:spPr>
            <a:xfrm rot="10800000" flipH="1">
              <a:off x="1884437" y="3647740"/>
              <a:ext cx="325181" cy="5124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6" name="Google Shape;99;p13">
              <a:extLst>
                <a:ext uri="{FF2B5EF4-FFF2-40B4-BE49-F238E27FC236}">
                  <a16:creationId xmlns:a16="http://schemas.microsoft.com/office/drawing/2014/main" id="{31009C23-22A1-4DED-9805-3238E47A9401}"/>
                </a:ext>
              </a:extLst>
            </p:cNvPr>
            <p:cNvCxnSpPr>
              <a:stCxn id="843" idx="5"/>
              <a:endCxn id="829" idx="2"/>
            </p:cNvCxnSpPr>
            <p:nvPr/>
          </p:nvCxnSpPr>
          <p:spPr>
            <a:xfrm rot="10800000" flipH="1">
              <a:off x="1890388" y="3502657"/>
              <a:ext cx="319211" cy="20781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7" name="Google Shape;100;p13">
              <a:extLst>
                <a:ext uri="{FF2B5EF4-FFF2-40B4-BE49-F238E27FC236}">
                  <a16:creationId xmlns:a16="http://schemas.microsoft.com/office/drawing/2014/main" id="{1ED53758-5AF2-4345-B426-733A75BCCFD0}"/>
                </a:ext>
              </a:extLst>
            </p:cNvPr>
            <p:cNvCxnSpPr>
              <a:stCxn id="843" idx="6"/>
              <a:endCxn id="830" idx="2"/>
            </p:cNvCxnSpPr>
            <p:nvPr/>
          </p:nvCxnSpPr>
          <p:spPr>
            <a:xfrm rot="10800000" flipH="1">
              <a:off x="1892853" y="3647740"/>
              <a:ext cx="316734" cy="5797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8" name="Google Shape;101;p13">
              <a:extLst>
                <a:ext uri="{FF2B5EF4-FFF2-40B4-BE49-F238E27FC236}">
                  <a16:creationId xmlns:a16="http://schemas.microsoft.com/office/drawing/2014/main" id="{589C738F-A1EE-40B8-8677-898E66EEE97A}"/>
                </a:ext>
              </a:extLst>
            </p:cNvPr>
            <p:cNvCxnSpPr>
              <a:stCxn id="843" idx="5"/>
              <a:endCxn id="831" idx="2"/>
            </p:cNvCxnSpPr>
            <p:nvPr/>
          </p:nvCxnSpPr>
          <p:spPr>
            <a:xfrm>
              <a:off x="1890388" y="3710476"/>
              <a:ext cx="319211" cy="18042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9" name="Google Shape;102;p13">
              <a:extLst>
                <a:ext uri="{FF2B5EF4-FFF2-40B4-BE49-F238E27FC236}">
                  <a16:creationId xmlns:a16="http://schemas.microsoft.com/office/drawing/2014/main" id="{5A362A0E-0C60-46F5-8CC0-E191ACBD7A3E}"/>
                </a:ext>
              </a:extLst>
            </p:cNvPr>
            <p:cNvCxnSpPr>
              <a:stCxn id="844" idx="5"/>
              <a:endCxn id="828" idx="2"/>
            </p:cNvCxnSpPr>
            <p:nvPr/>
          </p:nvCxnSpPr>
          <p:spPr>
            <a:xfrm rot="10800000" flipH="1">
              <a:off x="1890388" y="3343015"/>
              <a:ext cx="319211" cy="40719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0" name="Google Shape;103;p13">
              <a:extLst>
                <a:ext uri="{FF2B5EF4-FFF2-40B4-BE49-F238E27FC236}">
                  <a16:creationId xmlns:a16="http://schemas.microsoft.com/office/drawing/2014/main" id="{6224A4C4-8111-4F33-A21C-C7DA38BFBA8B}"/>
                </a:ext>
              </a:extLst>
            </p:cNvPr>
            <p:cNvCxnSpPr>
              <a:stCxn id="844" idx="5"/>
              <a:endCxn id="829" idx="2"/>
            </p:cNvCxnSpPr>
            <p:nvPr/>
          </p:nvCxnSpPr>
          <p:spPr>
            <a:xfrm rot="10800000" flipH="1">
              <a:off x="1890388" y="3502657"/>
              <a:ext cx="319211" cy="24755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1" name="Google Shape;104;p13">
              <a:extLst>
                <a:ext uri="{FF2B5EF4-FFF2-40B4-BE49-F238E27FC236}">
                  <a16:creationId xmlns:a16="http://schemas.microsoft.com/office/drawing/2014/main" id="{149A4A78-92D7-45BD-A9C0-E6929C44165A}"/>
                </a:ext>
              </a:extLst>
            </p:cNvPr>
            <p:cNvCxnSpPr>
              <a:stCxn id="844" idx="5"/>
              <a:endCxn id="830" idx="2"/>
            </p:cNvCxnSpPr>
            <p:nvPr/>
          </p:nvCxnSpPr>
          <p:spPr>
            <a:xfrm rot="10800000" flipH="1">
              <a:off x="1890388" y="3647776"/>
              <a:ext cx="319211" cy="10243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2" name="Google Shape;105;p13">
              <a:extLst>
                <a:ext uri="{FF2B5EF4-FFF2-40B4-BE49-F238E27FC236}">
                  <a16:creationId xmlns:a16="http://schemas.microsoft.com/office/drawing/2014/main" id="{7DF60494-713F-45EE-BB1F-3D8B86D8287A}"/>
                </a:ext>
              </a:extLst>
            </p:cNvPr>
            <p:cNvCxnSpPr>
              <a:stCxn id="844" idx="5"/>
              <a:endCxn id="831" idx="2"/>
            </p:cNvCxnSpPr>
            <p:nvPr/>
          </p:nvCxnSpPr>
          <p:spPr>
            <a:xfrm>
              <a:off x="1890388" y="3750209"/>
              <a:ext cx="319211" cy="14069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3" name="Google Shape;106;p13">
              <a:extLst>
                <a:ext uri="{FF2B5EF4-FFF2-40B4-BE49-F238E27FC236}">
                  <a16:creationId xmlns:a16="http://schemas.microsoft.com/office/drawing/2014/main" id="{4DF7FA7C-321B-4657-9716-F236EEF7AA32}"/>
                </a:ext>
              </a:extLst>
            </p:cNvPr>
            <p:cNvCxnSpPr>
              <a:stCxn id="828" idx="6"/>
              <a:endCxn id="833" idx="2"/>
            </p:cNvCxnSpPr>
            <p:nvPr/>
          </p:nvCxnSpPr>
          <p:spPr>
            <a:xfrm>
              <a:off x="2335158" y="3343018"/>
              <a:ext cx="158843" cy="1596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4" name="Google Shape;107;p13">
              <a:extLst>
                <a:ext uri="{FF2B5EF4-FFF2-40B4-BE49-F238E27FC236}">
                  <a16:creationId xmlns:a16="http://schemas.microsoft.com/office/drawing/2014/main" id="{24931748-4E2C-46F2-9975-6C79D3DB82A8}"/>
                </a:ext>
              </a:extLst>
            </p:cNvPr>
            <p:cNvCxnSpPr>
              <a:stCxn id="828" idx="6"/>
              <a:endCxn id="834" idx="2"/>
            </p:cNvCxnSpPr>
            <p:nvPr/>
          </p:nvCxnSpPr>
          <p:spPr>
            <a:xfrm>
              <a:off x="2335158" y="3343018"/>
              <a:ext cx="158843" cy="31007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5" name="Google Shape;108;p13">
              <a:extLst>
                <a:ext uri="{FF2B5EF4-FFF2-40B4-BE49-F238E27FC236}">
                  <a16:creationId xmlns:a16="http://schemas.microsoft.com/office/drawing/2014/main" id="{91D809AE-0401-4E20-9FCE-833346DF84CA}"/>
                </a:ext>
              </a:extLst>
            </p:cNvPr>
            <p:cNvCxnSpPr>
              <a:stCxn id="828" idx="6"/>
              <a:endCxn id="835" idx="2"/>
            </p:cNvCxnSpPr>
            <p:nvPr/>
          </p:nvCxnSpPr>
          <p:spPr>
            <a:xfrm>
              <a:off x="2335158" y="3343018"/>
              <a:ext cx="158843" cy="54788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6" name="Google Shape;109;p13">
              <a:extLst>
                <a:ext uri="{FF2B5EF4-FFF2-40B4-BE49-F238E27FC236}">
                  <a16:creationId xmlns:a16="http://schemas.microsoft.com/office/drawing/2014/main" id="{7718F0A6-7A37-4AD4-BCC7-5807BF7741A5}"/>
                </a:ext>
              </a:extLst>
            </p:cNvPr>
            <p:cNvCxnSpPr>
              <a:stCxn id="829" idx="6"/>
              <a:endCxn id="832" idx="2"/>
            </p:cNvCxnSpPr>
            <p:nvPr/>
          </p:nvCxnSpPr>
          <p:spPr>
            <a:xfrm rot="10800000" flipH="1">
              <a:off x="2335158" y="3343042"/>
              <a:ext cx="158843" cy="1596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7" name="Google Shape;110;p13">
              <a:extLst>
                <a:ext uri="{FF2B5EF4-FFF2-40B4-BE49-F238E27FC236}">
                  <a16:creationId xmlns:a16="http://schemas.microsoft.com/office/drawing/2014/main" id="{04B25A01-113B-4158-9210-24110747EC9C}"/>
                </a:ext>
              </a:extLst>
            </p:cNvPr>
            <p:cNvCxnSpPr>
              <a:stCxn id="829" idx="6"/>
              <a:endCxn id="833" idx="2"/>
            </p:cNvCxnSpPr>
            <p:nvPr/>
          </p:nvCxnSpPr>
          <p:spPr>
            <a:xfrm>
              <a:off x="2335158" y="3502684"/>
              <a:ext cx="158843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8" name="Google Shape;111;p13">
              <a:extLst>
                <a:ext uri="{FF2B5EF4-FFF2-40B4-BE49-F238E27FC236}">
                  <a16:creationId xmlns:a16="http://schemas.microsoft.com/office/drawing/2014/main" id="{ACB34E7B-F882-4C2A-AF83-D08F961EF0EF}"/>
                </a:ext>
              </a:extLst>
            </p:cNvPr>
            <p:cNvCxnSpPr>
              <a:stCxn id="829" idx="6"/>
              <a:endCxn id="834" idx="2"/>
            </p:cNvCxnSpPr>
            <p:nvPr/>
          </p:nvCxnSpPr>
          <p:spPr>
            <a:xfrm>
              <a:off x="2335158" y="3502684"/>
              <a:ext cx="158843" cy="15037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9" name="Google Shape;112;p13">
              <a:extLst>
                <a:ext uri="{FF2B5EF4-FFF2-40B4-BE49-F238E27FC236}">
                  <a16:creationId xmlns:a16="http://schemas.microsoft.com/office/drawing/2014/main" id="{3421B8A4-F95A-4A27-9932-33BB8201B5AD}"/>
                </a:ext>
              </a:extLst>
            </p:cNvPr>
            <p:cNvCxnSpPr>
              <a:stCxn id="829" idx="6"/>
              <a:endCxn id="835" idx="2"/>
            </p:cNvCxnSpPr>
            <p:nvPr/>
          </p:nvCxnSpPr>
          <p:spPr>
            <a:xfrm>
              <a:off x="2335158" y="3502684"/>
              <a:ext cx="158843" cy="38824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0" name="Google Shape;113;p13">
              <a:extLst>
                <a:ext uri="{FF2B5EF4-FFF2-40B4-BE49-F238E27FC236}">
                  <a16:creationId xmlns:a16="http://schemas.microsoft.com/office/drawing/2014/main" id="{88E0B727-FF4A-413C-9604-4A654C1E6AFB}"/>
                </a:ext>
              </a:extLst>
            </p:cNvPr>
            <p:cNvCxnSpPr>
              <a:stCxn id="830" idx="6"/>
              <a:endCxn id="832" idx="2"/>
            </p:cNvCxnSpPr>
            <p:nvPr/>
          </p:nvCxnSpPr>
          <p:spPr>
            <a:xfrm rot="10800000" flipH="1">
              <a:off x="2335158" y="3343046"/>
              <a:ext cx="158843" cy="30470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1" name="Google Shape;114;p13">
              <a:extLst>
                <a:ext uri="{FF2B5EF4-FFF2-40B4-BE49-F238E27FC236}">
                  <a16:creationId xmlns:a16="http://schemas.microsoft.com/office/drawing/2014/main" id="{C5A20014-6AD3-48EA-97FF-04CD548199E8}"/>
                </a:ext>
              </a:extLst>
            </p:cNvPr>
            <p:cNvCxnSpPr>
              <a:stCxn id="830" idx="6"/>
              <a:endCxn id="833" idx="2"/>
            </p:cNvCxnSpPr>
            <p:nvPr/>
          </p:nvCxnSpPr>
          <p:spPr>
            <a:xfrm rot="10800000" flipH="1">
              <a:off x="2335158" y="3502689"/>
              <a:ext cx="158843" cy="14506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2" name="Google Shape;115;p13">
              <a:extLst>
                <a:ext uri="{FF2B5EF4-FFF2-40B4-BE49-F238E27FC236}">
                  <a16:creationId xmlns:a16="http://schemas.microsoft.com/office/drawing/2014/main" id="{BB6291BB-CD4E-4589-8D1E-D3C3577F0B64}"/>
                </a:ext>
              </a:extLst>
            </p:cNvPr>
            <p:cNvCxnSpPr>
              <a:stCxn id="830" idx="6"/>
              <a:endCxn id="834" idx="2"/>
            </p:cNvCxnSpPr>
            <p:nvPr/>
          </p:nvCxnSpPr>
          <p:spPr>
            <a:xfrm>
              <a:off x="2335158" y="3647748"/>
              <a:ext cx="158843" cy="531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3" name="Google Shape;116;p13">
              <a:extLst>
                <a:ext uri="{FF2B5EF4-FFF2-40B4-BE49-F238E27FC236}">
                  <a16:creationId xmlns:a16="http://schemas.microsoft.com/office/drawing/2014/main" id="{4F9EF095-BF8C-48CB-B418-7877DBC9DED3}"/>
                </a:ext>
              </a:extLst>
            </p:cNvPr>
            <p:cNvCxnSpPr>
              <a:stCxn id="830" idx="6"/>
              <a:endCxn id="835" idx="2"/>
            </p:cNvCxnSpPr>
            <p:nvPr/>
          </p:nvCxnSpPr>
          <p:spPr>
            <a:xfrm>
              <a:off x="2335158" y="3647748"/>
              <a:ext cx="158843" cy="24312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4" name="Google Shape;117;p13">
              <a:extLst>
                <a:ext uri="{FF2B5EF4-FFF2-40B4-BE49-F238E27FC236}">
                  <a16:creationId xmlns:a16="http://schemas.microsoft.com/office/drawing/2014/main" id="{8FDAADBC-7D20-4E65-AB8B-FE11BAB4466A}"/>
                </a:ext>
              </a:extLst>
            </p:cNvPr>
            <p:cNvCxnSpPr>
              <a:endCxn id="832" idx="2"/>
            </p:cNvCxnSpPr>
            <p:nvPr/>
          </p:nvCxnSpPr>
          <p:spPr>
            <a:xfrm rot="10800000" flipH="1">
              <a:off x="2335137" y="3343018"/>
              <a:ext cx="158843" cy="55485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5" name="Google Shape;118;p13">
              <a:extLst>
                <a:ext uri="{FF2B5EF4-FFF2-40B4-BE49-F238E27FC236}">
                  <a16:creationId xmlns:a16="http://schemas.microsoft.com/office/drawing/2014/main" id="{1C2A052B-01A6-42AF-9A5A-80404404995F}"/>
                </a:ext>
              </a:extLst>
            </p:cNvPr>
            <p:cNvCxnSpPr>
              <a:stCxn id="831" idx="6"/>
              <a:endCxn id="833" idx="2"/>
            </p:cNvCxnSpPr>
            <p:nvPr/>
          </p:nvCxnSpPr>
          <p:spPr>
            <a:xfrm rot="10800000" flipH="1">
              <a:off x="2333888" y="3502659"/>
              <a:ext cx="160113" cy="38824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6" name="Google Shape;119;p13">
              <a:extLst>
                <a:ext uri="{FF2B5EF4-FFF2-40B4-BE49-F238E27FC236}">
                  <a16:creationId xmlns:a16="http://schemas.microsoft.com/office/drawing/2014/main" id="{46E641F5-6C28-4112-9233-191A40530333}"/>
                </a:ext>
              </a:extLst>
            </p:cNvPr>
            <p:cNvCxnSpPr>
              <a:stCxn id="831" idx="6"/>
              <a:endCxn id="834" idx="2"/>
            </p:cNvCxnSpPr>
            <p:nvPr/>
          </p:nvCxnSpPr>
          <p:spPr>
            <a:xfrm rot="10800000" flipH="1">
              <a:off x="2333888" y="3653091"/>
              <a:ext cx="160113" cy="23781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7" name="Google Shape;120;p13">
              <a:extLst>
                <a:ext uri="{FF2B5EF4-FFF2-40B4-BE49-F238E27FC236}">
                  <a16:creationId xmlns:a16="http://schemas.microsoft.com/office/drawing/2014/main" id="{788C9C8C-3F5B-4182-927B-9121D7CDFF7D}"/>
                </a:ext>
              </a:extLst>
            </p:cNvPr>
            <p:cNvCxnSpPr>
              <a:stCxn id="831" idx="6"/>
              <a:endCxn id="835" idx="2"/>
            </p:cNvCxnSpPr>
            <p:nvPr/>
          </p:nvCxnSpPr>
          <p:spPr>
            <a:xfrm>
              <a:off x="2333888" y="3890901"/>
              <a:ext cx="160113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8" name="Google Shape;121;p13">
              <a:extLst>
                <a:ext uri="{FF2B5EF4-FFF2-40B4-BE49-F238E27FC236}">
                  <a16:creationId xmlns:a16="http://schemas.microsoft.com/office/drawing/2014/main" id="{0D1524E2-5020-47E5-80ED-924037028399}"/>
                </a:ext>
              </a:extLst>
            </p:cNvPr>
            <p:cNvCxnSpPr/>
            <p:nvPr/>
          </p:nvCxnSpPr>
          <p:spPr>
            <a:xfrm>
              <a:off x="2619585" y="3339534"/>
              <a:ext cx="158843" cy="1596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9" name="Google Shape;122;p13">
              <a:extLst>
                <a:ext uri="{FF2B5EF4-FFF2-40B4-BE49-F238E27FC236}">
                  <a16:creationId xmlns:a16="http://schemas.microsoft.com/office/drawing/2014/main" id="{D931864A-BED2-45A2-B32E-3F5A52F882D1}"/>
                </a:ext>
              </a:extLst>
            </p:cNvPr>
            <p:cNvCxnSpPr/>
            <p:nvPr/>
          </p:nvCxnSpPr>
          <p:spPr>
            <a:xfrm>
              <a:off x="2619585" y="3339534"/>
              <a:ext cx="158843" cy="31007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0" name="Google Shape;123;p13">
              <a:extLst>
                <a:ext uri="{FF2B5EF4-FFF2-40B4-BE49-F238E27FC236}">
                  <a16:creationId xmlns:a16="http://schemas.microsoft.com/office/drawing/2014/main" id="{ED3B97E0-376D-478A-8DF0-F4507F7E6230}"/>
                </a:ext>
              </a:extLst>
            </p:cNvPr>
            <p:cNvCxnSpPr/>
            <p:nvPr/>
          </p:nvCxnSpPr>
          <p:spPr>
            <a:xfrm>
              <a:off x="2619585" y="3339534"/>
              <a:ext cx="158843" cy="54788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1" name="Google Shape;124;p13">
              <a:extLst>
                <a:ext uri="{FF2B5EF4-FFF2-40B4-BE49-F238E27FC236}">
                  <a16:creationId xmlns:a16="http://schemas.microsoft.com/office/drawing/2014/main" id="{04F6DC55-BFDC-4E7C-BA2F-A17CFD3ABCC8}"/>
                </a:ext>
              </a:extLst>
            </p:cNvPr>
            <p:cNvCxnSpPr/>
            <p:nvPr/>
          </p:nvCxnSpPr>
          <p:spPr>
            <a:xfrm rot="10800000" flipH="1">
              <a:off x="2619585" y="3339558"/>
              <a:ext cx="158843" cy="15964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125;p13">
              <a:extLst>
                <a:ext uri="{FF2B5EF4-FFF2-40B4-BE49-F238E27FC236}">
                  <a16:creationId xmlns:a16="http://schemas.microsoft.com/office/drawing/2014/main" id="{148ECA4E-1452-4BC9-9006-73D0E53A4330}"/>
                </a:ext>
              </a:extLst>
            </p:cNvPr>
            <p:cNvCxnSpPr/>
            <p:nvPr/>
          </p:nvCxnSpPr>
          <p:spPr>
            <a:xfrm>
              <a:off x="2619585" y="3499201"/>
              <a:ext cx="158843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3" name="Google Shape;126;p13">
              <a:extLst>
                <a:ext uri="{FF2B5EF4-FFF2-40B4-BE49-F238E27FC236}">
                  <a16:creationId xmlns:a16="http://schemas.microsoft.com/office/drawing/2014/main" id="{E3399C46-7D1C-46BD-A9F3-79AF2FEFD2C8}"/>
                </a:ext>
              </a:extLst>
            </p:cNvPr>
            <p:cNvCxnSpPr/>
            <p:nvPr/>
          </p:nvCxnSpPr>
          <p:spPr>
            <a:xfrm>
              <a:off x="2619585" y="3499201"/>
              <a:ext cx="158843" cy="15037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127;p13">
              <a:extLst>
                <a:ext uri="{FF2B5EF4-FFF2-40B4-BE49-F238E27FC236}">
                  <a16:creationId xmlns:a16="http://schemas.microsoft.com/office/drawing/2014/main" id="{FD465F82-3FE4-46C1-B579-E89EF8B55284}"/>
                </a:ext>
              </a:extLst>
            </p:cNvPr>
            <p:cNvCxnSpPr/>
            <p:nvPr/>
          </p:nvCxnSpPr>
          <p:spPr>
            <a:xfrm>
              <a:off x="2619585" y="3499201"/>
              <a:ext cx="158843" cy="38824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128;p13">
              <a:extLst>
                <a:ext uri="{FF2B5EF4-FFF2-40B4-BE49-F238E27FC236}">
                  <a16:creationId xmlns:a16="http://schemas.microsoft.com/office/drawing/2014/main" id="{BCD2E1B2-C859-4CE7-A480-965A8DBFC430}"/>
                </a:ext>
              </a:extLst>
            </p:cNvPr>
            <p:cNvCxnSpPr/>
            <p:nvPr/>
          </p:nvCxnSpPr>
          <p:spPr>
            <a:xfrm rot="10800000" flipH="1">
              <a:off x="2619585" y="3339563"/>
              <a:ext cx="158843" cy="30470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6" name="Google Shape;129;p13">
              <a:extLst>
                <a:ext uri="{FF2B5EF4-FFF2-40B4-BE49-F238E27FC236}">
                  <a16:creationId xmlns:a16="http://schemas.microsoft.com/office/drawing/2014/main" id="{8AF1872D-EF99-4194-9BCC-97B242FBC3B4}"/>
                </a:ext>
              </a:extLst>
            </p:cNvPr>
            <p:cNvCxnSpPr/>
            <p:nvPr/>
          </p:nvCxnSpPr>
          <p:spPr>
            <a:xfrm rot="10800000" flipH="1">
              <a:off x="2619585" y="3499205"/>
              <a:ext cx="158843" cy="14506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7" name="Google Shape;130;p13">
              <a:extLst>
                <a:ext uri="{FF2B5EF4-FFF2-40B4-BE49-F238E27FC236}">
                  <a16:creationId xmlns:a16="http://schemas.microsoft.com/office/drawing/2014/main" id="{05B49CBD-5C22-4A3C-962D-3CDF2F908FAD}"/>
                </a:ext>
              </a:extLst>
            </p:cNvPr>
            <p:cNvCxnSpPr/>
            <p:nvPr/>
          </p:nvCxnSpPr>
          <p:spPr>
            <a:xfrm>
              <a:off x="2619585" y="3644265"/>
              <a:ext cx="158843" cy="531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8" name="Google Shape;131;p13">
              <a:extLst>
                <a:ext uri="{FF2B5EF4-FFF2-40B4-BE49-F238E27FC236}">
                  <a16:creationId xmlns:a16="http://schemas.microsoft.com/office/drawing/2014/main" id="{7AE5FD1E-2894-4BD1-AAB6-1FA446E021C5}"/>
                </a:ext>
              </a:extLst>
            </p:cNvPr>
            <p:cNvCxnSpPr/>
            <p:nvPr/>
          </p:nvCxnSpPr>
          <p:spPr>
            <a:xfrm>
              <a:off x="2619585" y="3644265"/>
              <a:ext cx="158843" cy="24312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9" name="Google Shape;132;p13">
              <a:extLst>
                <a:ext uri="{FF2B5EF4-FFF2-40B4-BE49-F238E27FC236}">
                  <a16:creationId xmlns:a16="http://schemas.microsoft.com/office/drawing/2014/main" id="{0BCFD6D3-BEE5-4228-95D2-3BF000F4F633}"/>
                </a:ext>
              </a:extLst>
            </p:cNvPr>
            <p:cNvCxnSpPr/>
            <p:nvPr/>
          </p:nvCxnSpPr>
          <p:spPr>
            <a:xfrm rot="10800000" flipH="1">
              <a:off x="2619564" y="3339534"/>
              <a:ext cx="158843" cy="554852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0" name="Google Shape;133;p13">
              <a:extLst>
                <a:ext uri="{FF2B5EF4-FFF2-40B4-BE49-F238E27FC236}">
                  <a16:creationId xmlns:a16="http://schemas.microsoft.com/office/drawing/2014/main" id="{5B2E239C-33BC-4762-BD68-D7C215B089CE}"/>
                </a:ext>
              </a:extLst>
            </p:cNvPr>
            <p:cNvCxnSpPr/>
            <p:nvPr/>
          </p:nvCxnSpPr>
          <p:spPr>
            <a:xfrm rot="10800000" flipH="1">
              <a:off x="2619585" y="3499175"/>
              <a:ext cx="158843" cy="38824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1" name="Google Shape;134;p13">
              <a:extLst>
                <a:ext uri="{FF2B5EF4-FFF2-40B4-BE49-F238E27FC236}">
                  <a16:creationId xmlns:a16="http://schemas.microsoft.com/office/drawing/2014/main" id="{1FCB40A5-D23C-475E-8BA1-35B15A731EE2}"/>
                </a:ext>
              </a:extLst>
            </p:cNvPr>
            <p:cNvCxnSpPr/>
            <p:nvPr/>
          </p:nvCxnSpPr>
          <p:spPr>
            <a:xfrm rot="10800000" flipH="1">
              <a:off x="2619585" y="3649608"/>
              <a:ext cx="158843" cy="23781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2" name="Google Shape;135;p13">
              <a:extLst>
                <a:ext uri="{FF2B5EF4-FFF2-40B4-BE49-F238E27FC236}">
                  <a16:creationId xmlns:a16="http://schemas.microsoft.com/office/drawing/2014/main" id="{2926DA30-45A0-4613-B9B8-D6745865650A}"/>
                </a:ext>
              </a:extLst>
            </p:cNvPr>
            <p:cNvCxnSpPr/>
            <p:nvPr/>
          </p:nvCxnSpPr>
          <p:spPr>
            <a:xfrm>
              <a:off x="2619585" y="3887418"/>
              <a:ext cx="158843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3" name="Google Shape;136;p13">
              <a:extLst>
                <a:ext uri="{FF2B5EF4-FFF2-40B4-BE49-F238E27FC236}">
                  <a16:creationId xmlns:a16="http://schemas.microsoft.com/office/drawing/2014/main" id="{89E1D5C1-D89E-4B20-8188-17207498F0D8}"/>
                </a:ext>
              </a:extLst>
            </p:cNvPr>
            <p:cNvCxnSpPr>
              <a:stCxn id="838" idx="6"/>
              <a:endCxn id="824" idx="2"/>
            </p:cNvCxnSpPr>
            <p:nvPr/>
          </p:nvCxnSpPr>
          <p:spPr>
            <a:xfrm rot="10800000" flipH="1">
              <a:off x="2904031" y="3574387"/>
              <a:ext cx="210796" cy="7338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4" name="Google Shape;137;p13">
              <a:extLst>
                <a:ext uri="{FF2B5EF4-FFF2-40B4-BE49-F238E27FC236}">
                  <a16:creationId xmlns:a16="http://schemas.microsoft.com/office/drawing/2014/main" id="{47A37F49-EB41-46B3-8697-378F97682B76}"/>
                </a:ext>
              </a:extLst>
            </p:cNvPr>
            <p:cNvCxnSpPr/>
            <p:nvPr/>
          </p:nvCxnSpPr>
          <p:spPr>
            <a:xfrm flipH="1">
              <a:off x="2556135" y="3732615"/>
              <a:ext cx="1270" cy="88559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138;p13">
              <a:extLst>
                <a:ext uri="{FF2B5EF4-FFF2-40B4-BE49-F238E27FC236}">
                  <a16:creationId xmlns:a16="http://schemas.microsoft.com/office/drawing/2014/main" id="{06E6BDF3-8F26-4563-9598-7F91DFFD987C}"/>
                </a:ext>
              </a:extLst>
            </p:cNvPr>
            <p:cNvCxnSpPr/>
            <p:nvPr/>
          </p:nvCxnSpPr>
          <p:spPr>
            <a:xfrm flipH="1">
              <a:off x="2840584" y="3732613"/>
              <a:ext cx="1270" cy="88559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2" name="直接箭头连接符 911">
            <a:extLst>
              <a:ext uri="{FF2B5EF4-FFF2-40B4-BE49-F238E27FC236}">
                <a16:creationId xmlns:a16="http://schemas.microsoft.com/office/drawing/2014/main" id="{3A0A873A-842A-4FD9-AA45-5C0850EAC755}"/>
              </a:ext>
            </a:extLst>
          </p:cNvPr>
          <p:cNvCxnSpPr/>
          <p:nvPr/>
        </p:nvCxnSpPr>
        <p:spPr>
          <a:xfrm>
            <a:off x="4254864" y="1170653"/>
            <a:ext cx="10188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3" name="文本框 912">
            <a:extLst>
              <a:ext uri="{FF2B5EF4-FFF2-40B4-BE49-F238E27FC236}">
                <a16:creationId xmlns:a16="http://schemas.microsoft.com/office/drawing/2014/main" id="{8971DB51-052E-4D16-8D4E-66C2F8D54BB0}"/>
              </a:ext>
            </a:extLst>
          </p:cNvPr>
          <p:cNvSpPr txBox="1"/>
          <p:nvPr/>
        </p:nvSpPr>
        <p:spPr>
          <a:xfrm>
            <a:off x="4313420" y="655703"/>
            <a:ext cx="901712" cy="43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Final Model</a:t>
            </a:r>
            <a:endParaRPr lang="zh-CN" altLang="en-US" sz="1200" b="1" i="1" dirty="0"/>
          </a:p>
        </p:txBody>
      </p:sp>
      <p:pic>
        <p:nvPicPr>
          <p:cNvPr id="915" name="图形 914" descr="转移">
            <a:extLst>
              <a:ext uri="{FF2B5EF4-FFF2-40B4-BE49-F238E27FC236}">
                <a16:creationId xmlns:a16="http://schemas.microsoft.com/office/drawing/2014/main" id="{61C4D748-1FEF-49B5-8001-9FB4175591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00401" y="1737173"/>
            <a:ext cx="423654" cy="289260"/>
          </a:xfrm>
          <a:prstGeom prst="rect">
            <a:avLst/>
          </a:prstGeom>
        </p:spPr>
      </p:pic>
      <p:sp>
        <p:nvSpPr>
          <p:cNvPr id="954" name="文本框 953">
            <a:extLst>
              <a:ext uri="{FF2B5EF4-FFF2-40B4-BE49-F238E27FC236}">
                <a16:creationId xmlns:a16="http://schemas.microsoft.com/office/drawing/2014/main" id="{8DF04CFA-58A5-4ED3-B8F0-1224A1AAC3B8}"/>
              </a:ext>
            </a:extLst>
          </p:cNvPr>
          <p:cNvSpPr txBox="1"/>
          <p:nvPr/>
        </p:nvSpPr>
        <p:spPr>
          <a:xfrm>
            <a:off x="3254676" y="5119242"/>
            <a:ext cx="2709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956" name="文本框 955">
            <a:extLst>
              <a:ext uri="{FF2B5EF4-FFF2-40B4-BE49-F238E27FC236}">
                <a16:creationId xmlns:a16="http://schemas.microsoft.com/office/drawing/2014/main" id="{668A9615-F214-47B4-AC89-D005E1420593}"/>
              </a:ext>
            </a:extLst>
          </p:cNvPr>
          <p:cNvSpPr txBox="1"/>
          <p:nvPr/>
        </p:nvSpPr>
        <p:spPr>
          <a:xfrm>
            <a:off x="8169722" y="5119242"/>
            <a:ext cx="2821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(b)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1061" name="组合 1060">
            <a:extLst>
              <a:ext uri="{FF2B5EF4-FFF2-40B4-BE49-F238E27FC236}">
                <a16:creationId xmlns:a16="http://schemas.microsoft.com/office/drawing/2014/main" id="{B4101DDC-F270-43E4-B82E-CFDA2DBD70B4}"/>
              </a:ext>
            </a:extLst>
          </p:cNvPr>
          <p:cNvGrpSpPr/>
          <p:nvPr/>
        </p:nvGrpSpPr>
        <p:grpSpPr>
          <a:xfrm>
            <a:off x="4614631" y="2962361"/>
            <a:ext cx="1328758" cy="1513123"/>
            <a:chOff x="4299953" y="4908407"/>
            <a:chExt cx="1517748" cy="1822186"/>
          </a:xfrm>
        </p:grpSpPr>
        <p:sp>
          <p:nvSpPr>
            <p:cNvPr id="957" name="矩形 956">
              <a:extLst>
                <a:ext uri="{FF2B5EF4-FFF2-40B4-BE49-F238E27FC236}">
                  <a16:creationId xmlns:a16="http://schemas.microsoft.com/office/drawing/2014/main" id="{2D0C1C74-5393-4DE3-9CCF-F21D7D198363}"/>
                </a:ext>
              </a:extLst>
            </p:cNvPr>
            <p:cNvSpPr/>
            <p:nvPr/>
          </p:nvSpPr>
          <p:spPr>
            <a:xfrm>
              <a:off x="4299953" y="4908407"/>
              <a:ext cx="1517748" cy="18221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A7C3B4B-A2AE-4FB4-979F-244C29EBB3BE}"/>
                </a:ext>
              </a:extLst>
            </p:cNvPr>
            <p:cNvGrpSpPr/>
            <p:nvPr/>
          </p:nvGrpSpPr>
          <p:grpSpPr>
            <a:xfrm>
              <a:off x="4507846" y="6042074"/>
              <a:ext cx="1123221" cy="559844"/>
              <a:chOff x="1756343" y="3217333"/>
              <a:chExt cx="1576137" cy="778934"/>
            </a:xfrm>
          </p:grpSpPr>
          <p:sp>
            <p:nvSpPr>
              <p:cNvPr id="959" name="矩形: 圆角 958">
                <a:extLst>
                  <a:ext uri="{FF2B5EF4-FFF2-40B4-BE49-F238E27FC236}">
                    <a16:creationId xmlns:a16="http://schemas.microsoft.com/office/drawing/2014/main" id="{0F9E9D74-BC9F-4D28-B7BD-F9F3BA2DF0B0}"/>
                  </a:ext>
                </a:extLst>
              </p:cNvPr>
              <p:cNvSpPr/>
              <p:nvPr/>
            </p:nvSpPr>
            <p:spPr>
              <a:xfrm>
                <a:off x="1756343" y="3217333"/>
                <a:ext cx="1576137" cy="7789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60" name="组合 959">
                <a:extLst>
                  <a:ext uri="{FF2B5EF4-FFF2-40B4-BE49-F238E27FC236}">
                    <a16:creationId xmlns:a16="http://schemas.microsoft.com/office/drawing/2014/main" id="{CB8FC8A8-E852-465D-96DE-9CEF26268FF2}"/>
                  </a:ext>
                </a:extLst>
              </p:cNvPr>
              <p:cNvGrpSpPr/>
              <p:nvPr/>
            </p:nvGrpSpPr>
            <p:grpSpPr>
              <a:xfrm>
                <a:off x="1876022" y="3282827"/>
                <a:ext cx="1352899" cy="668265"/>
                <a:chOff x="1424168" y="930241"/>
                <a:chExt cx="6390454" cy="3395693"/>
              </a:xfrm>
            </p:grpSpPr>
            <p:sp>
              <p:nvSpPr>
                <p:cNvPr id="961" name="Google Shape;54;p13">
                  <a:extLst>
                    <a:ext uri="{FF2B5EF4-FFF2-40B4-BE49-F238E27FC236}">
                      <a16:creationId xmlns:a16="http://schemas.microsoft.com/office/drawing/2014/main" id="{B4E05714-3CE5-4426-AA89-DEE65850D315}"/>
                    </a:ext>
                  </a:extLst>
                </p:cNvPr>
                <p:cNvSpPr/>
                <p:nvPr/>
              </p:nvSpPr>
              <p:spPr>
                <a:xfrm>
                  <a:off x="1424168" y="1707444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2" name="Google Shape;55;p13">
                  <a:extLst>
                    <a:ext uri="{FF2B5EF4-FFF2-40B4-BE49-F238E27FC236}">
                      <a16:creationId xmlns:a16="http://schemas.microsoft.com/office/drawing/2014/main" id="{5C694855-0292-44EF-8635-32F11C1C9D24}"/>
                    </a:ext>
                  </a:extLst>
                </p:cNvPr>
                <p:cNvSpPr/>
                <p:nvPr/>
              </p:nvSpPr>
              <p:spPr>
                <a:xfrm>
                  <a:off x="1424168" y="1974931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3" name="Google Shape;56;p13">
                  <a:extLst>
                    <a:ext uri="{FF2B5EF4-FFF2-40B4-BE49-F238E27FC236}">
                      <a16:creationId xmlns:a16="http://schemas.microsoft.com/office/drawing/2014/main" id="{53C3DCBC-F161-4E7A-A6FA-AABA8370270F}"/>
                    </a:ext>
                  </a:extLst>
                </p:cNvPr>
                <p:cNvSpPr/>
                <p:nvPr/>
              </p:nvSpPr>
              <p:spPr>
                <a:xfrm>
                  <a:off x="1424168" y="2242418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4" name="Google Shape;57;p13">
                  <a:extLst>
                    <a:ext uri="{FF2B5EF4-FFF2-40B4-BE49-F238E27FC236}">
                      <a16:creationId xmlns:a16="http://schemas.microsoft.com/office/drawing/2014/main" id="{65FA2478-4817-475F-AC0D-D1942FE50FE3}"/>
                    </a:ext>
                  </a:extLst>
                </p:cNvPr>
                <p:cNvSpPr/>
                <p:nvPr/>
              </p:nvSpPr>
              <p:spPr>
                <a:xfrm>
                  <a:off x="7275822" y="2132926"/>
                  <a:ext cx="538800" cy="5577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965" name="Google Shape;58;p13">
                  <a:extLst>
                    <a:ext uri="{FF2B5EF4-FFF2-40B4-BE49-F238E27FC236}">
                      <a16:creationId xmlns:a16="http://schemas.microsoft.com/office/drawing/2014/main" id="{1BAF4A46-B3AA-4A9C-923A-94B32E1A753E}"/>
                    </a:ext>
                  </a:extLst>
                </p:cNvPr>
                <p:cNvCxnSpPr>
                  <a:stCxn id="979" idx="6"/>
                  <a:endCxn id="964" idx="2"/>
                </p:cNvCxnSpPr>
                <p:nvPr/>
              </p:nvCxnSpPr>
              <p:spPr>
                <a:xfrm rot="10800000" flipH="1">
                  <a:off x="6280008" y="2411784"/>
                  <a:ext cx="995700" cy="159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66" name="Google Shape;60;p13">
                  <a:extLst>
                    <a:ext uri="{FF2B5EF4-FFF2-40B4-BE49-F238E27FC236}">
                      <a16:creationId xmlns:a16="http://schemas.microsoft.com/office/drawing/2014/main" id="{F73F0FF0-86FE-42BF-A92C-3CC488793FC7}"/>
                    </a:ext>
                  </a:extLst>
                </p:cNvPr>
                <p:cNvCxnSpPr>
                  <a:stCxn id="977" idx="6"/>
                  <a:endCxn id="964" idx="2"/>
                </p:cNvCxnSpPr>
                <p:nvPr/>
              </p:nvCxnSpPr>
              <p:spPr>
                <a:xfrm>
                  <a:off x="6280008" y="2010363"/>
                  <a:ext cx="995700" cy="40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67" name="Google Shape;62;p13">
                  <a:extLst>
                    <a:ext uri="{FF2B5EF4-FFF2-40B4-BE49-F238E27FC236}">
                      <a16:creationId xmlns:a16="http://schemas.microsoft.com/office/drawing/2014/main" id="{29657F57-C68D-4085-BB74-2E1DC34E1D4A}"/>
                    </a:ext>
                  </a:extLst>
                </p:cNvPr>
                <p:cNvCxnSpPr>
                  <a:stCxn id="976" idx="6"/>
                  <a:endCxn id="964" idx="2"/>
                </p:cNvCxnSpPr>
                <p:nvPr/>
              </p:nvCxnSpPr>
              <p:spPr>
                <a:xfrm>
                  <a:off x="6280008" y="1236091"/>
                  <a:ext cx="995700" cy="117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68" name="Google Shape;64;p13">
                  <a:extLst>
                    <a:ext uri="{FF2B5EF4-FFF2-40B4-BE49-F238E27FC236}">
                      <a16:creationId xmlns:a16="http://schemas.microsoft.com/office/drawing/2014/main" id="{3380C9EB-E74C-4C82-9F37-61F695AF369B}"/>
                    </a:ext>
                  </a:extLst>
                </p:cNvPr>
                <p:cNvSpPr/>
                <p:nvPr/>
              </p:nvSpPr>
              <p:spPr>
                <a:xfrm>
                  <a:off x="29998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969" name="Google Shape;65;p13">
                  <a:extLst>
                    <a:ext uri="{FF2B5EF4-FFF2-40B4-BE49-F238E27FC236}">
                      <a16:creationId xmlns:a16="http://schemas.microsoft.com/office/drawing/2014/main" id="{6E93EB7B-1A9C-42A2-AE83-DF3DA7A42BC4}"/>
                    </a:ext>
                  </a:extLst>
                </p:cNvPr>
                <p:cNvSpPr/>
                <p:nvPr/>
              </p:nvSpPr>
              <p:spPr>
                <a:xfrm>
                  <a:off x="29998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0" name="Google Shape;66;p13">
                  <a:extLst>
                    <a:ext uri="{FF2B5EF4-FFF2-40B4-BE49-F238E27FC236}">
                      <a16:creationId xmlns:a16="http://schemas.microsoft.com/office/drawing/2014/main" id="{8F564D4B-A1D6-40C0-A8BE-6A06B656EFD1}"/>
                    </a:ext>
                  </a:extLst>
                </p:cNvPr>
                <p:cNvSpPr/>
                <p:nvPr/>
              </p:nvSpPr>
              <p:spPr>
                <a:xfrm>
                  <a:off x="2999808" y="2478686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1" name="Google Shape;67;p13">
                  <a:extLst>
                    <a:ext uri="{FF2B5EF4-FFF2-40B4-BE49-F238E27FC236}">
                      <a16:creationId xmlns:a16="http://schemas.microsoft.com/office/drawing/2014/main" id="{5B66C9EF-ECFF-44CF-90D7-64D454DDA20E}"/>
                    </a:ext>
                  </a:extLst>
                </p:cNvPr>
                <p:cNvSpPr/>
                <p:nvPr/>
              </p:nvSpPr>
              <p:spPr>
                <a:xfrm>
                  <a:off x="2999808" y="3714234"/>
                  <a:ext cx="587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Google Shape;68;p13">
                  <a:extLst>
                    <a:ext uri="{FF2B5EF4-FFF2-40B4-BE49-F238E27FC236}">
                      <a16:creationId xmlns:a16="http://schemas.microsoft.com/office/drawing/2014/main" id="{EE07335F-A748-464A-9808-42E6EB68184F}"/>
                    </a:ext>
                  </a:extLst>
                </p:cNvPr>
                <p:cNvSpPr/>
                <p:nvPr/>
              </p:nvSpPr>
              <p:spPr>
                <a:xfrm>
                  <a:off x="43431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973" name="Google Shape;69;p13">
                  <a:extLst>
                    <a:ext uri="{FF2B5EF4-FFF2-40B4-BE49-F238E27FC236}">
                      <a16:creationId xmlns:a16="http://schemas.microsoft.com/office/drawing/2014/main" id="{1AB31A07-09F9-4C04-B552-27F4A0CF7C12}"/>
                    </a:ext>
                  </a:extLst>
                </p:cNvPr>
                <p:cNvSpPr/>
                <p:nvPr/>
              </p:nvSpPr>
              <p:spPr>
                <a:xfrm>
                  <a:off x="43431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4" name="Google Shape;70;p13">
                  <a:extLst>
                    <a:ext uri="{FF2B5EF4-FFF2-40B4-BE49-F238E27FC236}">
                      <a16:creationId xmlns:a16="http://schemas.microsoft.com/office/drawing/2014/main" id="{A7B1D556-56B3-4389-8C56-697F12CDC957}"/>
                    </a:ext>
                  </a:extLst>
                </p:cNvPr>
                <p:cNvSpPr/>
                <p:nvPr/>
              </p:nvSpPr>
              <p:spPr>
                <a:xfrm>
                  <a:off x="4343108" y="250576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5" name="Google Shape;71;p13">
                  <a:extLst>
                    <a:ext uri="{FF2B5EF4-FFF2-40B4-BE49-F238E27FC236}">
                      <a16:creationId xmlns:a16="http://schemas.microsoft.com/office/drawing/2014/main" id="{13D50A62-EC8E-48A4-AA28-B54FF5424252}"/>
                    </a:ext>
                  </a:extLst>
                </p:cNvPr>
                <p:cNvSpPr/>
                <p:nvPr/>
              </p:nvSpPr>
              <p:spPr>
                <a:xfrm>
                  <a:off x="4343108" y="37142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6" name="Google Shape;63;p13">
                  <a:extLst>
                    <a:ext uri="{FF2B5EF4-FFF2-40B4-BE49-F238E27FC236}">
                      <a16:creationId xmlns:a16="http://schemas.microsoft.com/office/drawing/2014/main" id="{5EC48972-233F-40B0-BB93-14657B8DD5A6}"/>
                    </a:ext>
                  </a:extLst>
                </p:cNvPr>
                <p:cNvSpPr/>
                <p:nvPr/>
              </p:nvSpPr>
              <p:spPr>
                <a:xfrm>
                  <a:off x="56869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977" name="Google Shape;61;p13">
                  <a:extLst>
                    <a:ext uri="{FF2B5EF4-FFF2-40B4-BE49-F238E27FC236}">
                      <a16:creationId xmlns:a16="http://schemas.microsoft.com/office/drawing/2014/main" id="{E84BF1A8-D548-462F-A596-94268163AA93}"/>
                    </a:ext>
                  </a:extLst>
                </p:cNvPr>
                <p:cNvSpPr/>
                <p:nvPr/>
              </p:nvSpPr>
              <p:spPr>
                <a:xfrm>
                  <a:off x="5686908" y="170451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8" name="Google Shape;72;p13">
                  <a:extLst>
                    <a:ext uri="{FF2B5EF4-FFF2-40B4-BE49-F238E27FC236}">
                      <a16:creationId xmlns:a16="http://schemas.microsoft.com/office/drawing/2014/main" id="{84E6BAD7-764C-4FDA-87F2-2D778CBC530E}"/>
                    </a:ext>
                  </a:extLst>
                </p:cNvPr>
                <p:cNvSpPr/>
                <p:nvPr/>
              </p:nvSpPr>
              <p:spPr>
                <a:xfrm>
                  <a:off x="5686896" y="247881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9" name="Google Shape;59;p13">
                  <a:extLst>
                    <a:ext uri="{FF2B5EF4-FFF2-40B4-BE49-F238E27FC236}">
                      <a16:creationId xmlns:a16="http://schemas.microsoft.com/office/drawing/2014/main" id="{CB1582C6-4E1D-44EC-8BB4-F940F97272BA}"/>
                    </a:ext>
                  </a:extLst>
                </p:cNvPr>
                <p:cNvSpPr/>
                <p:nvPr/>
              </p:nvSpPr>
              <p:spPr>
                <a:xfrm>
                  <a:off x="5686908" y="36965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980" name="Google Shape;73;p13">
                  <a:extLst>
                    <a:ext uri="{FF2B5EF4-FFF2-40B4-BE49-F238E27FC236}">
                      <a16:creationId xmlns:a16="http://schemas.microsoft.com/office/drawing/2014/main" id="{3A9A2CE3-43FA-4148-AD67-68F5CF1A535D}"/>
                    </a:ext>
                  </a:extLst>
                </p:cNvPr>
                <p:cNvCxnSpPr/>
                <p:nvPr/>
              </p:nvCxnSpPr>
              <p:spPr>
                <a:xfrm flipH="1">
                  <a:off x="329335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81" name="Google Shape;74;p13">
                  <a:extLst>
                    <a:ext uri="{FF2B5EF4-FFF2-40B4-BE49-F238E27FC236}">
                      <a16:creationId xmlns:a16="http://schemas.microsoft.com/office/drawing/2014/main" id="{E56A41B6-E710-451F-9F15-3E9074F6BA23}"/>
                    </a:ext>
                  </a:extLst>
                </p:cNvPr>
                <p:cNvSpPr/>
                <p:nvPr/>
              </p:nvSpPr>
              <p:spPr>
                <a:xfrm>
                  <a:off x="1424168" y="2509919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2" name="Google Shape;75;p13">
                  <a:extLst>
                    <a:ext uri="{FF2B5EF4-FFF2-40B4-BE49-F238E27FC236}">
                      <a16:creationId xmlns:a16="http://schemas.microsoft.com/office/drawing/2014/main" id="{92033104-D9F9-4FF0-8075-D59B6A7B90C2}"/>
                    </a:ext>
                  </a:extLst>
                </p:cNvPr>
                <p:cNvSpPr/>
                <p:nvPr/>
              </p:nvSpPr>
              <p:spPr>
                <a:xfrm>
                  <a:off x="1424168" y="2777406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3" name="Google Shape;76;p13">
                  <a:extLst>
                    <a:ext uri="{FF2B5EF4-FFF2-40B4-BE49-F238E27FC236}">
                      <a16:creationId xmlns:a16="http://schemas.microsoft.com/office/drawing/2014/main" id="{AE88A9EF-8907-4555-B695-7617DC5F3CF3}"/>
                    </a:ext>
                  </a:extLst>
                </p:cNvPr>
                <p:cNvSpPr/>
                <p:nvPr/>
              </p:nvSpPr>
              <p:spPr>
                <a:xfrm>
                  <a:off x="1424168" y="30448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4" name="Google Shape;77;p13">
                  <a:extLst>
                    <a:ext uri="{FF2B5EF4-FFF2-40B4-BE49-F238E27FC236}">
                      <a16:creationId xmlns:a16="http://schemas.microsoft.com/office/drawing/2014/main" id="{BD1E46DF-84F4-44AF-93CF-AD0505C2AE08}"/>
                    </a:ext>
                  </a:extLst>
                </p:cNvPr>
                <p:cNvSpPr/>
                <p:nvPr/>
              </p:nvSpPr>
              <p:spPr>
                <a:xfrm>
                  <a:off x="1424168" y="32467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985" name="Google Shape;78;p13">
                  <a:extLst>
                    <a:ext uri="{FF2B5EF4-FFF2-40B4-BE49-F238E27FC236}">
                      <a16:creationId xmlns:a16="http://schemas.microsoft.com/office/drawing/2014/main" id="{55FD03AF-25C8-4114-8476-3AD94A9C3AF5}"/>
                    </a:ext>
                  </a:extLst>
                </p:cNvPr>
                <p:cNvCxnSpPr>
                  <a:endCxn id="968" idx="2"/>
                </p:cNvCxnSpPr>
                <p:nvPr/>
              </p:nvCxnSpPr>
              <p:spPr>
                <a:xfrm rot="10800000" flipH="1">
                  <a:off x="1510008" y="1236091"/>
                  <a:ext cx="1489800" cy="50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86" name="Google Shape;79;p13">
                  <a:extLst>
                    <a:ext uri="{FF2B5EF4-FFF2-40B4-BE49-F238E27FC236}">
                      <a16:creationId xmlns:a16="http://schemas.microsoft.com/office/drawing/2014/main" id="{0CADDD46-6027-4471-AE68-C0DE19CD4BDC}"/>
                    </a:ext>
                  </a:extLst>
                </p:cNvPr>
                <p:cNvCxnSpPr>
                  <a:stCxn id="961" idx="5"/>
                  <a:endCxn id="969" idx="2"/>
                </p:cNvCxnSpPr>
                <p:nvPr/>
              </p:nvCxnSpPr>
              <p:spPr>
                <a:xfrm>
                  <a:off x="1492026" y="1765827"/>
                  <a:ext cx="1507800" cy="28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87" name="Google Shape;80;p13">
                  <a:extLst>
                    <a:ext uri="{FF2B5EF4-FFF2-40B4-BE49-F238E27FC236}">
                      <a16:creationId xmlns:a16="http://schemas.microsoft.com/office/drawing/2014/main" id="{09616BCC-788B-43B5-BD74-7FD5AEC0EE7E}"/>
                    </a:ext>
                  </a:extLst>
                </p:cNvPr>
                <p:cNvCxnSpPr>
                  <a:stCxn id="961" idx="5"/>
                  <a:endCxn id="970" idx="2"/>
                </p:cNvCxnSpPr>
                <p:nvPr/>
              </p:nvCxnSpPr>
              <p:spPr>
                <a:xfrm>
                  <a:off x="1492026" y="1765827"/>
                  <a:ext cx="1507800" cy="101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88" name="Google Shape;81;p13">
                  <a:extLst>
                    <a:ext uri="{FF2B5EF4-FFF2-40B4-BE49-F238E27FC236}">
                      <a16:creationId xmlns:a16="http://schemas.microsoft.com/office/drawing/2014/main" id="{7CB30AE3-FC6A-492D-A69C-35D7961EAE64}"/>
                    </a:ext>
                  </a:extLst>
                </p:cNvPr>
                <p:cNvCxnSpPr>
                  <a:stCxn id="961" idx="5"/>
                  <a:endCxn id="971" idx="2"/>
                </p:cNvCxnSpPr>
                <p:nvPr/>
              </p:nvCxnSpPr>
              <p:spPr>
                <a:xfrm>
                  <a:off x="1492026" y="1765827"/>
                  <a:ext cx="1507800" cy="225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89" name="Google Shape;82;p13">
                  <a:extLst>
                    <a:ext uri="{FF2B5EF4-FFF2-40B4-BE49-F238E27FC236}">
                      <a16:creationId xmlns:a16="http://schemas.microsoft.com/office/drawing/2014/main" id="{C2A5ABD2-4B82-41FB-90A5-8F28F5463BA4}"/>
                    </a:ext>
                  </a:extLst>
                </p:cNvPr>
                <p:cNvCxnSpPr>
                  <a:stCxn id="962" idx="5"/>
                  <a:endCxn id="968" idx="2"/>
                </p:cNvCxnSpPr>
                <p:nvPr/>
              </p:nvCxnSpPr>
              <p:spPr>
                <a:xfrm rot="10800000" flipH="1">
                  <a:off x="1492026" y="1236214"/>
                  <a:ext cx="1507800" cy="79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0" name="Google Shape;83;p13">
                  <a:extLst>
                    <a:ext uri="{FF2B5EF4-FFF2-40B4-BE49-F238E27FC236}">
                      <a16:creationId xmlns:a16="http://schemas.microsoft.com/office/drawing/2014/main" id="{191DFC88-4B64-42CA-9194-56FED4DE80F1}"/>
                    </a:ext>
                  </a:extLst>
                </p:cNvPr>
                <p:cNvCxnSpPr>
                  <a:stCxn id="962" idx="5"/>
                  <a:endCxn id="970" idx="2"/>
                </p:cNvCxnSpPr>
                <p:nvPr/>
              </p:nvCxnSpPr>
              <p:spPr>
                <a:xfrm>
                  <a:off x="1492026" y="2033314"/>
                  <a:ext cx="1507800" cy="75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1" name="Google Shape;84;p13">
                  <a:extLst>
                    <a:ext uri="{FF2B5EF4-FFF2-40B4-BE49-F238E27FC236}">
                      <a16:creationId xmlns:a16="http://schemas.microsoft.com/office/drawing/2014/main" id="{710BEB22-4A00-48B4-B185-9AB87078B110}"/>
                    </a:ext>
                  </a:extLst>
                </p:cNvPr>
                <p:cNvCxnSpPr>
                  <a:stCxn id="962" idx="6"/>
                  <a:endCxn id="969" idx="2"/>
                </p:cNvCxnSpPr>
                <p:nvPr/>
              </p:nvCxnSpPr>
              <p:spPr>
                <a:xfrm>
                  <a:off x="1503668" y="2009131"/>
                  <a:ext cx="1496100" cy="3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2" name="Google Shape;85;p13">
                  <a:extLst>
                    <a:ext uri="{FF2B5EF4-FFF2-40B4-BE49-F238E27FC236}">
                      <a16:creationId xmlns:a16="http://schemas.microsoft.com/office/drawing/2014/main" id="{195BE8FF-8BBC-4860-970E-C05F38B80E21}"/>
                    </a:ext>
                  </a:extLst>
                </p:cNvPr>
                <p:cNvCxnSpPr>
                  <a:stCxn id="962" idx="6"/>
                  <a:endCxn id="971" idx="2"/>
                </p:cNvCxnSpPr>
                <p:nvPr/>
              </p:nvCxnSpPr>
              <p:spPr>
                <a:xfrm>
                  <a:off x="1503668" y="2009131"/>
                  <a:ext cx="1496100" cy="201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3" name="Google Shape;86;p13">
                  <a:extLst>
                    <a:ext uri="{FF2B5EF4-FFF2-40B4-BE49-F238E27FC236}">
                      <a16:creationId xmlns:a16="http://schemas.microsoft.com/office/drawing/2014/main" id="{3D8DEE5D-0E51-4AD7-8A16-4599C6015A48}"/>
                    </a:ext>
                  </a:extLst>
                </p:cNvPr>
                <p:cNvCxnSpPr>
                  <a:stCxn id="963" idx="4"/>
                  <a:endCxn id="968" idx="2"/>
                </p:cNvCxnSpPr>
                <p:nvPr/>
              </p:nvCxnSpPr>
              <p:spPr>
                <a:xfrm rot="10800000" flipH="1">
                  <a:off x="1463918" y="1236218"/>
                  <a:ext cx="1536000" cy="107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4" name="Google Shape;87;p13">
                  <a:extLst>
                    <a:ext uri="{FF2B5EF4-FFF2-40B4-BE49-F238E27FC236}">
                      <a16:creationId xmlns:a16="http://schemas.microsoft.com/office/drawing/2014/main" id="{C1AFEA8E-D252-4C38-9196-409BE8B3B2D2}"/>
                    </a:ext>
                  </a:extLst>
                </p:cNvPr>
                <p:cNvCxnSpPr>
                  <a:stCxn id="963" idx="6"/>
                  <a:endCxn id="969" idx="2"/>
                </p:cNvCxnSpPr>
                <p:nvPr/>
              </p:nvCxnSpPr>
              <p:spPr>
                <a:xfrm rot="10800000" flipH="1">
                  <a:off x="1503668" y="2047418"/>
                  <a:ext cx="1496100" cy="22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5" name="Google Shape;88;p13">
                  <a:extLst>
                    <a:ext uri="{FF2B5EF4-FFF2-40B4-BE49-F238E27FC236}">
                      <a16:creationId xmlns:a16="http://schemas.microsoft.com/office/drawing/2014/main" id="{B98DDC7F-08D8-48E7-A91F-202A52BF3C1C}"/>
                    </a:ext>
                  </a:extLst>
                </p:cNvPr>
                <p:cNvCxnSpPr>
                  <a:stCxn id="963" idx="6"/>
                  <a:endCxn id="970" idx="2"/>
                </p:cNvCxnSpPr>
                <p:nvPr/>
              </p:nvCxnSpPr>
              <p:spPr>
                <a:xfrm>
                  <a:off x="1503668" y="2276618"/>
                  <a:ext cx="1496100" cy="50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6" name="Google Shape;89;p13">
                  <a:extLst>
                    <a:ext uri="{FF2B5EF4-FFF2-40B4-BE49-F238E27FC236}">
                      <a16:creationId xmlns:a16="http://schemas.microsoft.com/office/drawing/2014/main" id="{34DA2689-900E-41B9-BA2B-9C65176CD9AF}"/>
                    </a:ext>
                  </a:extLst>
                </p:cNvPr>
                <p:cNvCxnSpPr>
                  <a:stCxn id="963" idx="5"/>
                  <a:endCxn id="971" idx="2"/>
                </p:cNvCxnSpPr>
                <p:nvPr/>
              </p:nvCxnSpPr>
              <p:spPr>
                <a:xfrm>
                  <a:off x="1492026" y="2300801"/>
                  <a:ext cx="1507800" cy="17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7" name="Google Shape;90;p13">
                  <a:extLst>
                    <a:ext uri="{FF2B5EF4-FFF2-40B4-BE49-F238E27FC236}">
                      <a16:creationId xmlns:a16="http://schemas.microsoft.com/office/drawing/2014/main" id="{43E405E7-9A5F-467B-96C3-9A3EE4DD7B1C}"/>
                    </a:ext>
                  </a:extLst>
                </p:cNvPr>
                <p:cNvCxnSpPr>
                  <a:stCxn id="981" idx="4"/>
                  <a:endCxn id="968" idx="2"/>
                </p:cNvCxnSpPr>
                <p:nvPr/>
              </p:nvCxnSpPr>
              <p:spPr>
                <a:xfrm rot="10800000" flipH="1">
                  <a:off x="1463918" y="1236119"/>
                  <a:ext cx="1536000" cy="134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8" name="Google Shape;91;p13">
                  <a:extLst>
                    <a:ext uri="{FF2B5EF4-FFF2-40B4-BE49-F238E27FC236}">
                      <a16:creationId xmlns:a16="http://schemas.microsoft.com/office/drawing/2014/main" id="{25293E40-6585-4096-ACB7-57D644CD1B45}"/>
                    </a:ext>
                  </a:extLst>
                </p:cNvPr>
                <p:cNvCxnSpPr>
                  <a:stCxn id="981" idx="5"/>
                  <a:endCxn id="969" idx="2"/>
                </p:cNvCxnSpPr>
                <p:nvPr/>
              </p:nvCxnSpPr>
              <p:spPr>
                <a:xfrm rot="10800000" flipH="1">
                  <a:off x="1492026" y="2047502"/>
                  <a:ext cx="1507800" cy="5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9" name="Google Shape;92;p13">
                  <a:extLst>
                    <a:ext uri="{FF2B5EF4-FFF2-40B4-BE49-F238E27FC236}">
                      <a16:creationId xmlns:a16="http://schemas.microsoft.com/office/drawing/2014/main" id="{4A992D7D-2429-4A66-80D5-E4E15364D268}"/>
                    </a:ext>
                  </a:extLst>
                </p:cNvPr>
                <p:cNvCxnSpPr>
                  <a:stCxn id="981" idx="6"/>
                  <a:endCxn id="970" idx="2"/>
                </p:cNvCxnSpPr>
                <p:nvPr/>
              </p:nvCxnSpPr>
              <p:spPr>
                <a:xfrm>
                  <a:off x="1503668" y="2544119"/>
                  <a:ext cx="1496100" cy="24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0" name="Google Shape;93;p13">
                  <a:extLst>
                    <a:ext uri="{FF2B5EF4-FFF2-40B4-BE49-F238E27FC236}">
                      <a16:creationId xmlns:a16="http://schemas.microsoft.com/office/drawing/2014/main" id="{7CF97FAD-8B92-4C43-8C0A-D33EF0FDB987}"/>
                    </a:ext>
                  </a:extLst>
                </p:cNvPr>
                <p:cNvCxnSpPr>
                  <a:stCxn id="981" idx="5"/>
                  <a:endCxn id="971" idx="2"/>
                </p:cNvCxnSpPr>
                <p:nvPr/>
              </p:nvCxnSpPr>
              <p:spPr>
                <a:xfrm>
                  <a:off x="1492026" y="2568302"/>
                  <a:ext cx="1507800" cy="145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1" name="Google Shape;94;p13">
                  <a:extLst>
                    <a:ext uri="{FF2B5EF4-FFF2-40B4-BE49-F238E27FC236}">
                      <a16:creationId xmlns:a16="http://schemas.microsoft.com/office/drawing/2014/main" id="{88AEA960-47DB-4373-ADB8-1275C5AD785F}"/>
                    </a:ext>
                  </a:extLst>
                </p:cNvPr>
                <p:cNvCxnSpPr>
                  <a:stCxn id="982" idx="5"/>
                  <a:endCxn id="968" idx="2"/>
                </p:cNvCxnSpPr>
                <p:nvPr/>
              </p:nvCxnSpPr>
              <p:spPr>
                <a:xfrm rot="10800000" flipH="1">
                  <a:off x="1492026" y="1236189"/>
                  <a:ext cx="1507800" cy="1599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2" name="Google Shape;95;p13">
                  <a:extLst>
                    <a:ext uri="{FF2B5EF4-FFF2-40B4-BE49-F238E27FC236}">
                      <a16:creationId xmlns:a16="http://schemas.microsoft.com/office/drawing/2014/main" id="{0422BF52-6A1E-44DF-875F-25147EACD7B5}"/>
                    </a:ext>
                  </a:extLst>
                </p:cNvPr>
                <p:cNvCxnSpPr>
                  <a:stCxn id="982" idx="6"/>
                  <a:endCxn id="969" idx="2"/>
                </p:cNvCxnSpPr>
                <p:nvPr/>
              </p:nvCxnSpPr>
              <p:spPr>
                <a:xfrm rot="10800000" flipH="1">
                  <a:off x="1503668" y="2047506"/>
                  <a:ext cx="14961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3" name="Google Shape;96;p13">
                  <a:extLst>
                    <a:ext uri="{FF2B5EF4-FFF2-40B4-BE49-F238E27FC236}">
                      <a16:creationId xmlns:a16="http://schemas.microsoft.com/office/drawing/2014/main" id="{3BF9D04B-C6D9-43EE-BCBD-202369108410}"/>
                    </a:ext>
                  </a:extLst>
                </p:cNvPr>
                <p:cNvCxnSpPr>
                  <a:stCxn id="982" idx="5"/>
                  <a:endCxn id="970" idx="2"/>
                </p:cNvCxnSpPr>
                <p:nvPr/>
              </p:nvCxnSpPr>
              <p:spPr>
                <a:xfrm rot="10800000" flipH="1">
                  <a:off x="1492026" y="2784489"/>
                  <a:ext cx="1507800" cy="5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4" name="Google Shape;97;p13">
                  <a:extLst>
                    <a:ext uri="{FF2B5EF4-FFF2-40B4-BE49-F238E27FC236}">
                      <a16:creationId xmlns:a16="http://schemas.microsoft.com/office/drawing/2014/main" id="{E9BBB6A4-2BB5-4EAD-AFD2-12F8CBC89339}"/>
                    </a:ext>
                  </a:extLst>
                </p:cNvPr>
                <p:cNvCxnSpPr>
                  <a:stCxn id="982" idx="5"/>
                  <a:endCxn id="971" idx="2"/>
                </p:cNvCxnSpPr>
                <p:nvPr/>
              </p:nvCxnSpPr>
              <p:spPr>
                <a:xfrm>
                  <a:off x="1492026" y="2835789"/>
                  <a:ext cx="1507800" cy="118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5" name="Google Shape;98;p13">
                  <a:extLst>
                    <a:ext uri="{FF2B5EF4-FFF2-40B4-BE49-F238E27FC236}">
                      <a16:creationId xmlns:a16="http://schemas.microsoft.com/office/drawing/2014/main" id="{5176CDF4-5EE0-4C56-B029-0ADA52BF571B}"/>
                    </a:ext>
                  </a:extLst>
                </p:cNvPr>
                <p:cNvCxnSpPr>
                  <a:stCxn id="983" idx="0"/>
                  <a:endCxn id="970" idx="2"/>
                </p:cNvCxnSpPr>
                <p:nvPr/>
              </p:nvCxnSpPr>
              <p:spPr>
                <a:xfrm rot="10800000" flipH="1">
                  <a:off x="1463918" y="2784493"/>
                  <a:ext cx="1536000" cy="26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6" name="Google Shape;99;p13">
                  <a:extLst>
                    <a:ext uri="{FF2B5EF4-FFF2-40B4-BE49-F238E27FC236}">
                      <a16:creationId xmlns:a16="http://schemas.microsoft.com/office/drawing/2014/main" id="{8EBE181A-3380-4745-98C0-0669ADCAC8FB}"/>
                    </a:ext>
                  </a:extLst>
                </p:cNvPr>
                <p:cNvCxnSpPr>
                  <a:stCxn id="983" idx="5"/>
                  <a:endCxn id="969" idx="2"/>
                </p:cNvCxnSpPr>
                <p:nvPr/>
              </p:nvCxnSpPr>
              <p:spPr>
                <a:xfrm rot="10800000" flipH="1">
                  <a:off x="1492026" y="2047276"/>
                  <a:ext cx="1507800" cy="10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7" name="Google Shape;100;p13">
                  <a:extLst>
                    <a:ext uri="{FF2B5EF4-FFF2-40B4-BE49-F238E27FC236}">
                      <a16:creationId xmlns:a16="http://schemas.microsoft.com/office/drawing/2014/main" id="{8391B024-6D8D-4FED-9AED-7BAF4F1F5D29}"/>
                    </a:ext>
                  </a:extLst>
                </p:cNvPr>
                <p:cNvCxnSpPr>
                  <a:stCxn id="983" idx="6"/>
                  <a:endCxn id="970" idx="2"/>
                </p:cNvCxnSpPr>
                <p:nvPr/>
              </p:nvCxnSpPr>
              <p:spPr>
                <a:xfrm rot="10800000" flipH="1">
                  <a:off x="1503668" y="2784493"/>
                  <a:ext cx="1496100" cy="29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8" name="Google Shape;101;p13">
                  <a:extLst>
                    <a:ext uri="{FF2B5EF4-FFF2-40B4-BE49-F238E27FC236}">
                      <a16:creationId xmlns:a16="http://schemas.microsoft.com/office/drawing/2014/main" id="{FB3D0540-2E2C-4E69-9ABE-A1BC704ECB46}"/>
                    </a:ext>
                  </a:extLst>
                </p:cNvPr>
                <p:cNvCxnSpPr>
                  <a:stCxn id="983" idx="5"/>
                  <a:endCxn id="971" idx="2"/>
                </p:cNvCxnSpPr>
                <p:nvPr/>
              </p:nvCxnSpPr>
              <p:spPr>
                <a:xfrm>
                  <a:off x="1492026" y="3103276"/>
                  <a:ext cx="1507800" cy="91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9" name="Google Shape;102;p13">
                  <a:extLst>
                    <a:ext uri="{FF2B5EF4-FFF2-40B4-BE49-F238E27FC236}">
                      <a16:creationId xmlns:a16="http://schemas.microsoft.com/office/drawing/2014/main" id="{5EE929D2-AD27-423B-B90E-A2F8A79DEE32}"/>
                    </a:ext>
                  </a:extLst>
                </p:cNvPr>
                <p:cNvCxnSpPr>
                  <a:stCxn id="984" idx="5"/>
                  <a:endCxn id="968" idx="2"/>
                </p:cNvCxnSpPr>
                <p:nvPr/>
              </p:nvCxnSpPr>
              <p:spPr>
                <a:xfrm rot="10800000" flipH="1">
                  <a:off x="1492026" y="1236076"/>
                  <a:ext cx="1507800" cy="206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0" name="Google Shape;103;p13">
                  <a:extLst>
                    <a:ext uri="{FF2B5EF4-FFF2-40B4-BE49-F238E27FC236}">
                      <a16:creationId xmlns:a16="http://schemas.microsoft.com/office/drawing/2014/main" id="{64D2DD27-BEF4-443C-AA7D-D80AA53AFDE4}"/>
                    </a:ext>
                  </a:extLst>
                </p:cNvPr>
                <p:cNvCxnSpPr>
                  <a:stCxn id="984" idx="5"/>
                  <a:endCxn id="969" idx="2"/>
                </p:cNvCxnSpPr>
                <p:nvPr/>
              </p:nvCxnSpPr>
              <p:spPr>
                <a:xfrm rot="10800000" flipH="1">
                  <a:off x="1492026" y="2047276"/>
                  <a:ext cx="1507800" cy="125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1" name="Google Shape;104;p13">
                  <a:extLst>
                    <a:ext uri="{FF2B5EF4-FFF2-40B4-BE49-F238E27FC236}">
                      <a16:creationId xmlns:a16="http://schemas.microsoft.com/office/drawing/2014/main" id="{46C1DCEB-29C3-4384-A7B6-9350B460E4BF}"/>
                    </a:ext>
                  </a:extLst>
                </p:cNvPr>
                <p:cNvCxnSpPr>
                  <a:stCxn id="984" idx="5"/>
                  <a:endCxn id="970" idx="2"/>
                </p:cNvCxnSpPr>
                <p:nvPr/>
              </p:nvCxnSpPr>
              <p:spPr>
                <a:xfrm rot="10800000" flipH="1">
                  <a:off x="1492026" y="2784676"/>
                  <a:ext cx="15078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2" name="Google Shape;105;p13">
                  <a:extLst>
                    <a:ext uri="{FF2B5EF4-FFF2-40B4-BE49-F238E27FC236}">
                      <a16:creationId xmlns:a16="http://schemas.microsoft.com/office/drawing/2014/main" id="{BADB09DA-1429-4EF0-9AA7-A41FEDA04C15}"/>
                    </a:ext>
                  </a:extLst>
                </p:cNvPr>
                <p:cNvCxnSpPr>
                  <a:stCxn id="984" idx="5"/>
                  <a:endCxn id="971" idx="2"/>
                </p:cNvCxnSpPr>
                <p:nvPr/>
              </p:nvCxnSpPr>
              <p:spPr>
                <a:xfrm>
                  <a:off x="1492026" y="3305176"/>
                  <a:ext cx="1507800" cy="71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3" name="Google Shape;106;p13">
                  <a:extLst>
                    <a:ext uri="{FF2B5EF4-FFF2-40B4-BE49-F238E27FC236}">
                      <a16:creationId xmlns:a16="http://schemas.microsoft.com/office/drawing/2014/main" id="{E2E445D3-0DF0-4659-8846-42EFE8B78EE6}"/>
                    </a:ext>
                  </a:extLst>
                </p:cNvPr>
                <p:cNvCxnSpPr>
                  <a:stCxn id="968" idx="6"/>
                  <a:endCxn id="973" idx="2"/>
                </p:cNvCxnSpPr>
                <p:nvPr/>
              </p:nvCxnSpPr>
              <p:spPr>
                <a:xfrm>
                  <a:off x="3592908" y="12360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4" name="Google Shape;107;p13">
                  <a:extLst>
                    <a:ext uri="{FF2B5EF4-FFF2-40B4-BE49-F238E27FC236}">
                      <a16:creationId xmlns:a16="http://schemas.microsoft.com/office/drawing/2014/main" id="{25EE12B9-DE5F-4B31-8250-C7EC47BACEE0}"/>
                    </a:ext>
                  </a:extLst>
                </p:cNvPr>
                <p:cNvCxnSpPr>
                  <a:stCxn id="968" idx="6"/>
                  <a:endCxn id="974" idx="2"/>
                </p:cNvCxnSpPr>
                <p:nvPr/>
              </p:nvCxnSpPr>
              <p:spPr>
                <a:xfrm>
                  <a:off x="3592908" y="12360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5" name="Google Shape;108;p13">
                  <a:extLst>
                    <a:ext uri="{FF2B5EF4-FFF2-40B4-BE49-F238E27FC236}">
                      <a16:creationId xmlns:a16="http://schemas.microsoft.com/office/drawing/2014/main" id="{934726CB-ED45-46C9-B5ED-CE31FD2670E3}"/>
                    </a:ext>
                  </a:extLst>
                </p:cNvPr>
                <p:cNvCxnSpPr>
                  <a:stCxn id="968" idx="6"/>
                  <a:endCxn id="975" idx="2"/>
                </p:cNvCxnSpPr>
                <p:nvPr/>
              </p:nvCxnSpPr>
              <p:spPr>
                <a:xfrm>
                  <a:off x="3592908" y="12360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6" name="Google Shape;109;p13">
                  <a:extLst>
                    <a:ext uri="{FF2B5EF4-FFF2-40B4-BE49-F238E27FC236}">
                      <a16:creationId xmlns:a16="http://schemas.microsoft.com/office/drawing/2014/main" id="{5C9D0F67-84B0-407F-AC7E-D58A93494CE9}"/>
                    </a:ext>
                  </a:extLst>
                </p:cNvPr>
                <p:cNvCxnSpPr>
                  <a:stCxn id="969" idx="6"/>
                  <a:endCxn id="972" idx="2"/>
                </p:cNvCxnSpPr>
                <p:nvPr/>
              </p:nvCxnSpPr>
              <p:spPr>
                <a:xfrm rot="10800000" flipH="1">
                  <a:off x="3592908" y="12362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7" name="Google Shape;110;p13">
                  <a:extLst>
                    <a:ext uri="{FF2B5EF4-FFF2-40B4-BE49-F238E27FC236}">
                      <a16:creationId xmlns:a16="http://schemas.microsoft.com/office/drawing/2014/main" id="{44AAD6AA-628A-4061-A30B-BC34A2116D29}"/>
                    </a:ext>
                  </a:extLst>
                </p:cNvPr>
                <p:cNvCxnSpPr>
                  <a:stCxn id="969" idx="6"/>
                  <a:endCxn id="973" idx="2"/>
                </p:cNvCxnSpPr>
                <p:nvPr/>
              </p:nvCxnSpPr>
              <p:spPr>
                <a:xfrm>
                  <a:off x="3592908" y="20474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8" name="Google Shape;111;p13">
                  <a:extLst>
                    <a:ext uri="{FF2B5EF4-FFF2-40B4-BE49-F238E27FC236}">
                      <a16:creationId xmlns:a16="http://schemas.microsoft.com/office/drawing/2014/main" id="{291DCCA2-3170-4636-A861-8FDD2D06AF87}"/>
                    </a:ext>
                  </a:extLst>
                </p:cNvPr>
                <p:cNvCxnSpPr>
                  <a:stCxn id="969" idx="6"/>
                  <a:endCxn id="974" idx="2"/>
                </p:cNvCxnSpPr>
                <p:nvPr/>
              </p:nvCxnSpPr>
              <p:spPr>
                <a:xfrm>
                  <a:off x="3592908" y="20474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19" name="Google Shape;112;p13">
                  <a:extLst>
                    <a:ext uri="{FF2B5EF4-FFF2-40B4-BE49-F238E27FC236}">
                      <a16:creationId xmlns:a16="http://schemas.microsoft.com/office/drawing/2014/main" id="{77386E9C-B966-47F5-98BC-B512FC54738A}"/>
                    </a:ext>
                  </a:extLst>
                </p:cNvPr>
                <p:cNvCxnSpPr>
                  <a:stCxn id="969" idx="6"/>
                  <a:endCxn id="975" idx="2"/>
                </p:cNvCxnSpPr>
                <p:nvPr/>
              </p:nvCxnSpPr>
              <p:spPr>
                <a:xfrm>
                  <a:off x="3592908" y="20474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0" name="Google Shape;113;p13">
                  <a:extLst>
                    <a:ext uri="{FF2B5EF4-FFF2-40B4-BE49-F238E27FC236}">
                      <a16:creationId xmlns:a16="http://schemas.microsoft.com/office/drawing/2014/main" id="{BF5B572F-9E3D-43D1-9E18-907848FC957A}"/>
                    </a:ext>
                  </a:extLst>
                </p:cNvPr>
                <p:cNvCxnSpPr>
                  <a:stCxn id="970" idx="6"/>
                  <a:endCxn id="972" idx="2"/>
                </p:cNvCxnSpPr>
                <p:nvPr/>
              </p:nvCxnSpPr>
              <p:spPr>
                <a:xfrm rot="10800000" flipH="1">
                  <a:off x="3592908" y="12362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1" name="Google Shape;114;p13">
                  <a:extLst>
                    <a:ext uri="{FF2B5EF4-FFF2-40B4-BE49-F238E27FC236}">
                      <a16:creationId xmlns:a16="http://schemas.microsoft.com/office/drawing/2014/main" id="{55CC00EA-2666-4719-8BFA-9A946F2981D2}"/>
                    </a:ext>
                  </a:extLst>
                </p:cNvPr>
                <p:cNvCxnSpPr>
                  <a:stCxn id="970" idx="6"/>
                  <a:endCxn id="973" idx="2"/>
                </p:cNvCxnSpPr>
                <p:nvPr/>
              </p:nvCxnSpPr>
              <p:spPr>
                <a:xfrm rot="10800000" flipH="1">
                  <a:off x="3592908" y="20474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2" name="Google Shape;115;p13">
                  <a:extLst>
                    <a:ext uri="{FF2B5EF4-FFF2-40B4-BE49-F238E27FC236}">
                      <a16:creationId xmlns:a16="http://schemas.microsoft.com/office/drawing/2014/main" id="{B5809DB6-4096-4DCD-B0BE-5F6BFC207DA6}"/>
                    </a:ext>
                  </a:extLst>
                </p:cNvPr>
                <p:cNvCxnSpPr>
                  <a:stCxn id="970" idx="6"/>
                  <a:endCxn id="974" idx="2"/>
                </p:cNvCxnSpPr>
                <p:nvPr/>
              </p:nvCxnSpPr>
              <p:spPr>
                <a:xfrm>
                  <a:off x="3592908" y="27845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3" name="Google Shape;116;p13">
                  <a:extLst>
                    <a:ext uri="{FF2B5EF4-FFF2-40B4-BE49-F238E27FC236}">
                      <a16:creationId xmlns:a16="http://schemas.microsoft.com/office/drawing/2014/main" id="{8978475F-8418-4990-AAEA-2E81E9FEE0A9}"/>
                    </a:ext>
                  </a:extLst>
                </p:cNvPr>
                <p:cNvCxnSpPr>
                  <a:stCxn id="970" idx="6"/>
                  <a:endCxn id="975" idx="2"/>
                </p:cNvCxnSpPr>
                <p:nvPr/>
              </p:nvCxnSpPr>
              <p:spPr>
                <a:xfrm>
                  <a:off x="3592908" y="27845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4" name="Google Shape;117;p13">
                  <a:extLst>
                    <a:ext uri="{FF2B5EF4-FFF2-40B4-BE49-F238E27FC236}">
                      <a16:creationId xmlns:a16="http://schemas.microsoft.com/office/drawing/2014/main" id="{1980360B-3946-45CA-BCB8-71BBD8B79DC2}"/>
                    </a:ext>
                  </a:extLst>
                </p:cNvPr>
                <p:cNvCxnSpPr>
                  <a:endCxn id="972" idx="2"/>
                </p:cNvCxnSpPr>
                <p:nvPr/>
              </p:nvCxnSpPr>
              <p:spPr>
                <a:xfrm rot="10800000" flipH="1">
                  <a:off x="3592808" y="12360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5" name="Google Shape;118;p13">
                  <a:extLst>
                    <a:ext uri="{FF2B5EF4-FFF2-40B4-BE49-F238E27FC236}">
                      <a16:creationId xmlns:a16="http://schemas.microsoft.com/office/drawing/2014/main" id="{F2442138-B67A-4A6B-8462-A605C07CF09D}"/>
                    </a:ext>
                  </a:extLst>
                </p:cNvPr>
                <p:cNvCxnSpPr>
                  <a:stCxn id="971" idx="6"/>
                  <a:endCxn id="973" idx="2"/>
                </p:cNvCxnSpPr>
                <p:nvPr/>
              </p:nvCxnSpPr>
              <p:spPr>
                <a:xfrm rot="10800000" flipH="1">
                  <a:off x="3586908" y="2047284"/>
                  <a:ext cx="756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6" name="Google Shape;119;p13">
                  <a:extLst>
                    <a:ext uri="{FF2B5EF4-FFF2-40B4-BE49-F238E27FC236}">
                      <a16:creationId xmlns:a16="http://schemas.microsoft.com/office/drawing/2014/main" id="{C35C662B-51F2-43AC-B227-331021898B25}"/>
                    </a:ext>
                  </a:extLst>
                </p:cNvPr>
                <p:cNvCxnSpPr>
                  <a:stCxn id="971" idx="6"/>
                  <a:endCxn id="974" idx="2"/>
                </p:cNvCxnSpPr>
                <p:nvPr/>
              </p:nvCxnSpPr>
              <p:spPr>
                <a:xfrm rot="10800000" flipH="1">
                  <a:off x="3586908" y="2811684"/>
                  <a:ext cx="756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7" name="Google Shape;120;p13">
                  <a:extLst>
                    <a:ext uri="{FF2B5EF4-FFF2-40B4-BE49-F238E27FC236}">
                      <a16:creationId xmlns:a16="http://schemas.microsoft.com/office/drawing/2014/main" id="{1BB0FECC-21EB-4EDD-B17B-8AAC9C052DB1}"/>
                    </a:ext>
                  </a:extLst>
                </p:cNvPr>
                <p:cNvCxnSpPr>
                  <a:stCxn id="971" idx="6"/>
                  <a:endCxn id="975" idx="2"/>
                </p:cNvCxnSpPr>
                <p:nvPr/>
              </p:nvCxnSpPr>
              <p:spPr>
                <a:xfrm>
                  <a:off x="3586908" y="4020084"/>
                  <a:ext cx="75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8" name="Google Shape;121;p13">
                  <a:extLst>
                    <a:ext uri="{FF2B5EF4-FFF2-40B4-BE49-F238E27FC236}">
                      <a16:creationId xmlns:a16="http://schemas.microsoft.com/office/drawing/2014/main" id="{A2FB6B5E-E0D6-4BC6-BAB4-B9C4F0676AA9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9" name="Google Shape;122;p13">
                  <a:extLst>
                    <a:ext uri="{FF2B5EF4-FFF2-40B4-BE49-F238E27FC236}">
                      <a16:creationId xmlns:a16="http://schemas.microsoft.com/office/drawing/2014/main" id="{5EF1406B-3C9B-4177-8AF2-E26AD1BE355E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0" name="Google Shape;123;p13">
                  <a:extLst>
                    <a:ext uri="{FF2B5EF4-FFF2-40B4-BE49-F238E27FC236}">
                      <a16:creationId xmlns:a16="http://schemas.microsoft.com/office/drawing/2014/main" id="{2D73B97A-F208-4750-A54C-6FE072EB9600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1" name="Google Shape;124;p13">
                  <a:extLst>
                    <a:ext uri="{FF2B5EF4-FFF2-40B4-BE49-F238E27FC236}">
                      <a16:creationId xmlns:a16="http://schemas.microsoft.com/office/drawing/2014/main" id="{E4563677-95B9-40E5-B36E-9BE64B335B61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2" name="Google Shape;125;p13">
                  <a:extLst>
                    <a:ext uri="{FF2B5EF4-FFF2-40B4-BE49-F238E27FC236}">
                      <a16:creationId xmlns:a16="http://schemas.microsoft.com/office/drawing/2014/main" id="{2B68C912-292E-423D-8798-D3A2A21248FA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3" name="Google Shape;126;p13">
                  <a:extLst>
                    <a:ext uri="{FF2B5EF4-FFF2-40B4-BE49-F238E27FC236}">
                      <a16:creationId xmlns:a16="http://schemas.microsoft.com/office/drawing/2014/main" id="{099D471B-6DAD-478C-B65C-05DFEB1E40D4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4" name="Google Shape;127;p13">
                  <a:extLst>
                    <a:ext uri="{FF2B5EF4-FFF2-40B4-BE49-F238E27FC236}">
                      <a16:creationId xmlns:a16="http://schemas.microsoft.com/office/drawing/2014/main" id="{3712EF66-479C-47C0-904F-DABE31D92773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5" name="Google Shape;128;p13">
                  <a:extLst>
                    <a:ext uri="{FF2B5EF4-FFF2-40B4-BE49-F238E27FC236}">
                      <a16:creationId xmlns:a16="http://schemas.microsoft.com/office/drawing/2014/main" id="{62CBD9D9-2982-46CC-8DC5-862D7001D112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6" name="Google Shape;129;p13">
                  <a:extLst>
                    <a:ext uri="{FF2B5EF4-FFF2-40B4-BE49-F238E27FC236}">
                      <a16:creationId xmlns:a16="http://schemas.microsoft.com/office/drawing/2014/main" id="{A4F8CA97-160F-47E6-9BD2-139DEB0CF7C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7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7" name="Google Shape;130;p13">
                  <a:extLst>
                    <a:ext uri="{FF2B5EF4-FFF2-40B4-BE49-F238E27FC236}">
                      <a16:creationId xmlns:a16="http://schemas.microsoft.com/office/drawing/2014/main" id="{8939EFFE-55B8-4D6B-937B-BB6730F6B181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8" name="Google Shape;131;p13">
                  <a:extLst>
                    <a:ext uri="{FF2B5EF4-FFF2-40B4-BE49-F238E27FC236}">
                      <a16:creationId xmlns:a16="http://schemas.microsoft.com/office/drawing/2014/main" id="{907FE295-C760-4F96-AF4C-C41BA09472FE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39" name="Google Shape;132;p13">
                  <a:extLst>
                    <a:ext uri="{FF2B5EF4-FFF2-40B4-BE49-F238E27FC236}">
                      <a16:creationId xmlns:a16="http://schemas.microsoft.com/office/drawing/2014/main" id="{A770FB0E-4E4F-4727-91FE-5C80B7050C7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308" y="12183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40" name="Google Shape;133;p13">
                  <a:extLst>
                    <a:ext uri="{FF2B5EF4-FFF2-40B4-BE49-F238E27FC236}">
                      <a16:creationId xmlns:a16="http://schemas.microsoft.com/office/drawing/2014/main" id="{11250EDF-A966-4C2B-96BE-53C4A9BD2FC6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584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41" name="Google Shape;134;p13">
                  <a:extLst>
                    <a:ext uri="{FF2B5EF4-FFF2-40B4-BE49-F238E27FC236}">
                      <a16:creationId xmlns:a16="http://schemas.microsoft.com/office/drawing/2014/main" id="{2B864A31-1DA6-4EC5-92BA-F57ED86C44A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793984"/>
                  <a:ext cx="750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42" name="Google Shape;135;p13">
                  <a:extLst>
                    <a:ext uri="{FF2B5EF4-FFF2-40B4-BE49-F238E27FC236}">
                      <a16:creationId xmlns:a16="http://schemas.microsoft.com/office/drawing/2014/main" id="{47C9F723-D445-4CC0-98D5-44A129AE758B}"/>
                    </a:ext>
                  </a:extLst>
                </p:cNvPr>
                <p:cNvCxnSpPr/>
                <p:nvPr/>
              </p:nvCxnSpPr>
              <p:spPr>
                <a:xfrm>
                  <a:off x="4936408" y="4002384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43" name="Google Shape;136;p13">
                  <a:extLst>
                    <a:ext uri="{FF2B5EF4-FFF2-40B4-BE49-F238E27FC236}">
                      <a16:creationId xmlns:a16="http://schemas.microsoft.com/office/drawing/2014/main" id="{2EEEF873-1A68-4ACA-BDBA-506CC3D740E8}"/>
                    </a:ext>
                  </a:extLst>
                </p:cNvPr>
                <p:cNvCxnSpPr>
                  <a:stCxn id="978" idx="6"/>
                  <a:endCxn id="964" idx="2"/>
                </p:cNvCxnSpPr>
                <p:nvPr/>
              </p:nvCxnSpPr>
              <p:spPr>
                <a:xfrm rot="10800000" flipH="1">
                  <a:off x="6279996" y="2411761"/>
                  <a:ext cx="995700" cy="37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44" name="Google Shape;137;p13">
                  <a:extLst>
                    <a:ext uri="{FF2B5EF4-FFF2-40B4-BE49-F238E27FC236}">
                      <a16:creationId xmlns:a16="http://schemas.microsoft.com/office/drawing/2014/main" id="{01E76F82-71B4-44F0-A8A7-079E77F05CCA}"/>
                    </a:ext>
                  </a:extLst>
                </p:cNvPr>
                <p:cNvCxnSpPr/>
                <p:nvPr/>
              </p:nvCxnSpPr>
              <p:spPr>
                <a:xfrm flipH="1">
                  <a:off x="463670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5" name="Google Shape;138;p13">
                  <a:extLst>
                    <a:ext uri="{FF2B5EF4-FFF2-40B4-BE49-F238E27FC236}">
                      <a16:creationId xmlns:a16="http://schemas.microsoft.com/office/drawing/2014/main" id="{888A70A8-183B-4F21-833F-BBA13A46A59C}"/>
                    </a:ext>
                  </a:extLst>
                </p:cNvPr>
                <p:cNvCxnSpPr/>
                <p:nvPr/>
              </p:nvCxnSpPr>
              <p:spPr>
                <a:xfrm flipH="1">
                  <a:off x="5980300" y="3215763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46" name="矩形: 圆角 1045">
              <a:extLst>
                <a:ext uri="{FF2B5EF4-FFF2-40B4-BE49-F238E27FC236}">
                  <a16:creationId xmlns:a16="http://schemas.microsoft.com/office/drawing/2014/main" id="{C840A5DF-C57D-473F-B3D3-B20A8318B3BA}"/>
                </a:ext>
              </a:extLst>
            </p:cNvPr>
            <p:cNvSpPr/>
            <p:nvPr/>
          </p:nvSpPr>
          <p:spPr>
            <a:xfrm>
              <a:off x="4919428" y="5038686"/>
              <a:ext cx="247413" cy="4576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>
              <a:extLst>
                <a:ext uri="{FF2B5EF4-FFF2-40B4-BE49-F238E27FC236}">
                  <a16:creationId xmlns:a16="http://schemas.microsoft.com/office/drawing/2014/main" id="{C1EEF1DE-F535-41EF-825A-AEFAB2D22DC8}"/>
                </a:ext>
              </a:extLst>
            </p:cNvPr>
            <p:cNvSpPr/>
            <p:nvPr/>
          </p:nvSpPr>
          <p:spPr>
            <a:xfrm>
              <a:off x="4530806" y="5650420"/>
              <a:ext cx="1020105" cy="23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>
              <a:extLst>
                <a:ext uri="{FF2B5EF4-FFF2-40B4-BE49-F238E27FC236}">
                  <a16:creationId xmlns:a16="http://schemas.microsoft.com/office/drawing/2014/main" id="{9E9EFAC8-A7BD-45EC-84F2-D12BFB86303A}"/>
                </a:ext>
              </a:extLst>
            </p:cNvPr>
            <p:cNvSpPr/>
            <p:nvPr/>
          </p:nvSpPr>
          <p:spPr>
            <a:xfrm>
              <a:off x="4572938" y="5704624"/>
              <a:ext cx="156321" cy="143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>
              <a:extLst>
                <a:ext uri="{FF2B5EF4-FFF2-40B4-BE49-F238E27FC236}">
                  <a16:creationId xmlns:a16="http://schemas.microsoft.com/office/drawing/2014/main" id="{409948B3-AD43-41B1-AC8A-1C1905864FCF}"/>
                </a:ext>
              </a:extLst>
            </p:cNvPr>
            <p:cNvSpPr/>
            <p:nvPr/>
          </p:nvSpPr>
          <p:spPr>
            <a:xfrm>
              <a:off x="4769316" y="5704833"/>
              <a:ext cx="156321" cy="143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>
              <a:extLst>
                <a:ext uri="{FF2B5EF4-FFF2-40B4-BE49-F238E27FC236}">
                  <a16:creationId xmlns:a16="http://schemas.microsoft.com/office/drawing/2014/main" id="{43252A00-B1D9-414D-A6FB-1179CD7A382B}"/>
                </a:ext>
              </a:extLst>
            </p:cNvPr>
            <p:cNvSpPr/>
            <p:nvPr/>
          </p:nvSpPr>
          <p:spPr>
            <a:xfrm>
              <a:off x="4965693" y="5706783"/>
              <a:ext cx="156321" cy="143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>
              <a:extLst>
                <a:ext uri="{FF2B5EF4-FFF2-40B4-BE49-F238E27FC236}">
                  <a16:creationId xmlns:a16="http://schemas.microsoft.com/office/drawing/2014/main" id="{C5CD7F8A-964B-47CD-9A73-FD31D7B40A6A}"/>
                </a:ext>
              </a:extLst>
            </p:cNvPr>
            <p:cNvSpPr/>
            <p:nvPr/>
          </p:nvSpPr>
          <p:spPr>
            <a:xfrm>
              <a:off x="5170170" y="5706783"/>
              <a:ext cx="156321" cy="143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矩形 1057">
              <a:extLst>
                <a:ext uri="{FF2B5EF4-FFF2-40B4-BE49-F238E27FC236}">
                  <a16:creationId xmlns:a16="http://schemas.microsoft.com/office/drawing/2014/main" id="{0F1667BD-7B18-4593-9BF8-7DA76F4F9C0F}"/>
                </a:ext>
              </a:extLst>
            </p:cNvPr>
            <p:cNvSpPr/>
            <p:nvPr/>
          </p:nvSpPr>
          <p:spPr>
            <a:xfrm>
              <a:off x="5365607" y="5702066"/>
              <a:ext cx="156321" cy="1430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0" name="图形 1059" descr="用户">
              <a:extLst>
                <a:ext uri="{FF2B5EF4-FFF2-40B4-BE49-F238E27FC236}">
                  <a16:creationId xmlns:a16="http://schemas.microsoft.com/office/drawing/2014/main" id="{DFB51D02-DE48-46B5-859F-31B917B6D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1098" y="5325801"/>
              <a:ext cx="194284" cy="195944"/>
            </a:xfrm>
            <a:prstGeom prst="rect">
              <a:avLst/>
            </a:prstGeom>
          </p:spPr>
        </p:pic>
      </p:grpSp>
      <p:sp>
        <p:nvSpPr>
          <p:cNvPr id="1069" name="箭头: 燕尾形 1068">
            <a:extLst>
              <a:ext uri="{FF2B5EF4-FFF2-40B4-BE49-F238E27FC236}">
                <a16:creationId xmlns:a16="http://schemas.microsoft.com/office/drawing/2014/main" id="{DC32D697-624B-4D48-869C-30394A019456}"/>
              </a:ext>
            </a:extLst>
          </p:cNvPr>
          <p:cNvSpPr/>
          <p:nvPr/>
        </p:nvSpPr>
        <p:spPr>
          <a:xfrm>
            <a:off x="6010232" y="3643809"/>
            <a:ext cx="653608" cy="249611"/>
          </a:xfrm>
          <a:prstGeom prst="notched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8" name="组合 1297">
            <a:extLst>
              <a:ext uri="{FF2B5EF4-FFF2-40B4-BE49-F238E27FC236}">
                <a16:creationId xmlns:a16="http://schemas.microsoft.com/office/drawing/2014/main" id="{8C49B738-1FCB-46B8-A202-30DBDA874525}"/>
              </a:ext>
            </a:extLst>
          </p:cNvPr>
          <p:cNvGrpSpPr/>
          <p:nvPr/>
        </p:nvGrpSpPr>
        <p:grpSpPr>
          <a:xfrm>
            <a:off x="6626350" y="680805"/>
            <a:ext cx="3419893" cy="4372109"/>
            <a:chOff x="6980943" y="536298"/>
            <a:chExt cx="3419893" cy="4372109"/>
          </a:xfrm>
        </p:grpSpPr>
        <p:sp>
          <p:nvSpPr>
            <p:cNvPr id="1071" name="矩形 1070">
              <a:extLst>
                <a:ext uri="{FF2B5EF4-FFF2-40B4-BE49-F238E27FC236}">
                  <a16:creationId xmlns:a16="http://schemas.microsoft.com/office/drawing/2014/main" id="{9EB85AAA-076E-404A-9E48-85799AB678F7}"/>
                </a:ext>
              </a:extLst>
            </p:cNvPr>
            <p:cNvSpPr/>
            <p:nvPr/>
          </p:nvSpPr>
          <p:spPr>
            <a:xfrm>
              <a:off x="6980943" y="536298"/>
              <a:ext cx="3419893" cy="437122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7" name="组合 1296">
              <a:extLst>
                <a:ext uri="{FF2B5EF4-FFF2-40B4-BE49-F238E27FC236}">
                  <a16:creationId xmlns:a16="http://schemas.microsoft.com/office/drawing/2014/main" id="{7CF5511D-D0BB-462D-AD9D-07DC7CD567D4}"/>
                </a:ext>
              </a:extLst>
            </p:cNvPr>
            <p:cNvGrpSpPr/>
            <p:nvPr/>
          </p:nvGrpSpPr>
          <p:grpSpPr>
            <a:xfrm>
              <a:off x="7122967" y="655703"/>
              <a:ext cx="3200113" cy="4252704"/>
              <a:chOff x="7122967" y="655703"/>
              <a:chExt cx="3200113" cy="4252704"/>
            </a:xfrm>
          </p:grpSpPr>
          <p:sp>
            <p:nvSpPr>
              <p:cNvPr id="920" name="矩形: 圆角 919">
                <a:extLst>
                  <a:ext uri="{FF2B5EF4-FFF2-40B4-BE49-F238E27FC236}">
                    <a16:creationId xmlns:a16="http://schemas.microsoft.com/office/drawing/2014/main" id="{78BAB6A4-C476-468F-9436-81D284EE2A4A}"/>
                  </a:ext>
                </a:extLst>
              </p:cNvPr>
              <p:cNvSpPr/>
              <p:nvPr/>
            </p:nvSpPr>
            <p:spPr>
              <a:xfrm>
                <a:off x="7531021" y="3070263"/>
                <a:ext cx="1335901" cy="52457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1" name="文本框 920">
                <a:extLst>
                  <a:ext uri="{FF2B5EF4-FFF2-40B4-BE49-F238E27FC236}">
                    <a16:creationId xmlns:a16="http://schemas.microsoft.com/office/drawing/2014/main" id="{D418BD59-3AEF-4ECF-A8A2-F222E60EFD19}"/>
                  </a:ext>
                </a:extLst>
              </p:cNvPr>
              <p:cNvSpPr txBox="1"/>
              <p:nvPr/>
            </p:nvSpPr>
            <p:spPr>
              <a:xfrm>
                <a:off x="7578641" y="3072605"/>
                <a:ext cx="1316659" cy="57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TransformerEncoder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22" name="箭头: 左 921">
                <a:extLst>
                  <a:ext uri="{FF2B5EF4-FFF2-40B4-BE49-F238E27FC236}">
                    <a16:creationId xmlns:a16="http://schemas.microsoft.com/office/drawing/2014/main" id="{86327A51-78BC-42AB-804B-0BE1A81CAA43}"/>
                  </a:ext>
                </a:extLst>
              </p:cNvPr>
              <p:cNvSpPr/>
              <p:nvPr/>
            </p:nvSpPr>
            <p:spPr>
              <a:xfrm rot="5400000">
                <a:off x="8050624" y="3671696"/>
                <a:ext cx="252315" cy="231149"/>
              </a:xfrm>
              <a:prstGeom prst="lef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23" name="箭头: 左 922">
                <a:extLst>
                  <a:ext uri="{FF2B5EF4-FFF2-40B4-BE49-F238E27FC236}">
                    <a16:creationId xmlns:a16="http://schemas.microsoft.com/office/drawing/2014/main" id="{00B20909-8B22-4FA5-A0FF-3DA1AC3B75AE}"/>
                  </a:ext>
                </a:extLst>
              </p:cNvPr>
              <p:cNvSpPr/>
              <p:nvPr/>
            </p:nvSpPr>
            <p:spPr>
              <a:xfrm rot="5400000">
                <a:off x="8044897" y="2754007"/>
                <a:ext cx="252315" cy="231149"/>
              </a:xfrm>
              <a:prstGeom prst="lef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5" name="文本框 924">
                    <a:extLst>
                      <a:ext uri="{FF2B5EF4-FFF2-40B4-BE49-F238E27FC236}">
                        <a16:creationId xmlns:a16="http://schemas.microsoft.com/office/drawing/2014/main" id="{B7003C92-E0C6-4EB4-A917-65DB69B0B6AE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964" y="3193289"/>
                    <a:ext cx="500053" cy="3318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oMath>
                      </m:oMathPara>
                    </a14:m>
                    <a:endParaRPr lang="en-US" altLang="zh-CN" sz="1600" b="0" dirty="0"/>
                  </a:p>
                </p:txBody>
              </p:sp>
            </mc:Choice>
            <mc:Fallback xmlns="">
              <p:sp>
                <p:nvSpPr>
                  <p:cNvPr id="925" name="文本框 924">
                    <a:extLst>
                      <a:ext uri="{FF2B5EF4-FFF2-40B4-BE49-F238E27FC236}">
                        <a16:creationId xmlns:a16="http://schemas.microsoft.com/office/drawing/2014/main" id="{B7003C92-E0C6-4EB4-A917-65DB69B0B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0964" y="3193289"/>
                    <a:ext cx="500053" cy="3318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6" name="箭头: 左 925">
                <a:extLst>
                  <a:ext uri="{FF2B5EF4-FFF2-40B4-BE49-F238E27FC236}">
                    <a16:creationId xmlns:a16="http://schemas.microsoft.com/office/drawing/2014/main" id="{AA00D064-9F8F-41AD-B820-AB831344CC6F}"/>
                  </a:ext>
                </a:extLst>
              </p:cNvPr>
              <p:cNvSpPr/>
              <p:nvPr/>
            </p:nvSpPr>
            <p:spPr>
              <a:xfrm rot="5400000">
                <a:off x="8056836" y="1771624"/>
                <a:ext cx="192059" cy="264183"/>
              </a:xfrm>
              <a:prstGeom prst="lef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4" name="矩形: 圆角 943">
                <a:extLst>
                  <a:ext uri="{FF2B5EF4-FFF2-40B4-BE49-F238E27FC236}">
                    <a16:creationId xmlns:a16="http://schemas.microsoft.com/office/drawing/2014/main" id="{E458C8CA-2E4F-422A-9C81-B60C9EC57C1B}"/>
                  </a:ext>
                </a:extLst>
              </p:cNvPr>
              <p:cNvSpPr/>
              <p:nvPr/>
            </p:nvSpPr>
            <p:spPr>
              <a:xfrm>
                <a:off x="7531022" y="2096803"/>
                <a:ext cx="1499782" cy="588926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C0AF0CA0-EC18-40D9-A36E-8F1FE28033B1}"/>
                  </a:ext>
                </a:extLst>
              </p:cNvPr>
              <p:cNvSpPr/>
              <p:nvPr/>
            </p:nvSpPr>
            <p:spPr>
              <a:xfrm>
                <a:off x="7610541" y="2168670"/>
                <a:ext cx="92171" cy="4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3" name="文本框 952">
                <a:extLst>
                  <a:ext uri="{FF2B5EF4-FFF2-40B4-BE49-F238E27FC236}">
                    <a16:creationId xmlns:a16="http://schemas.microsoft.com/office/drawing/2014/main" id="{96259910-09ED-4702-8CBD-F83315314659}"/>
                  </a:ext>
                </a:extLst>
              </p:cNvPr>
              <p:cNvSpPr txBox="1"/>
              <p:nvPr/>
            </p:nvSpPr>
            <p:spPr>
              <a:xfrm>
                <a:off x="8025446" y="2208901"/>
                <a:ext cx="160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cxnSp>
            <p:nvCxnSpPr>
              <p:cNvPr id="928" name="直接连接符 927">
                <a:extLst>
                  <a:ext uri="{FF2B5EF4-FFF2-40B4-BE49-F238E27FC236}">
                    <a16:creationId xmlns:a16="http://schemas.microsoft.com/office/drawing/2014/main" id="{240E7767-14A0-4CD0-88B3-548D0EB3719D}"/>
                  </a:ext>
                </a:extLst>
              </p:cNvPr>
              <p:cNvCxnSpPr/>
              <p:nvPr/>
            </p:nvCxnSpPr>
            <p:spPr>
              <a:xfrm flipV="1">
                <a:off x="8661264" y="2870166"/>
                <a:ext cx="0" cy="19309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9" name="直接连接符 928">
                <a:extLst>
                  <a:ext uri="{FF2B5EF4-FFF2-40B4-BE49-F238E27FC236}">
                    <a16:creationId xmlns:a16="http://schemas.microsoft.com/office/drawing/2014/main" id="{DD1E3AF8-99AD-40B1-9CEB-50683E585C43}"/>
                  </a:ext>
                </a:extLst>
              </p:cNvPr>
              <p:cNvCxnSpPr/>
              <p:nvPr/>
            </p:nvCxnSpPr>
            <p:spPr>
              <a:xfrm>
                <a:off x="8661264" y="2869045"/>
                <a:ext cx="61915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0" name="直接连接符 929">
                <a:extLst>
                  <a:ext uri="{FF2B5EF4-FFF2-40B4-BE49-F238E27FC236}">
                    <a16:creationId xmlns:a16="http://schemas.microsoft.com/office/drawing/2014/main" id="{D5D75EE4-3741-4042-A090-D0552BDA547A}"/>
                  </a:ext>
                </a:extLst>
              </p:cNvPr>
              <p:cNvCxnSpPr/>
              <p:nvPr/>
            </p:nvCxnSpPr>
            <p:spPr>
              <a:xfrm>
                <a:off x="9280416" y="2870166"/>
                <a:ext cx="0" cy="961652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1" name="直接连接符 930">
                <a:extLst>
                  <a:ext uri="{FF2B5EF4-FFF2-40B4-BE49-F238E27FC236}">
                    <a16:creationId xmlns:a16="http://schemas.microsoft.com/office/drawing/2014/main" id="{D7126D73-35C4-4BD2-A9F6-C6EC7D901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1264" y="3831818"/>
                <a:ext cx="61915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2" name="直接箭头连接符 931">
                <a:extLst>
                  <a:ext uri="{FF2B5EF4-FFF2-40B4-BE49-F238E27FC236}">
                    <a16:creationId xmlns:a16="http://schemas.microsoft.com/office/drawing/2014/main" id="{ECA9A75D-97EF-4282-B4E3-A5B304E548A8}"/>
                  </a:ext>
                </a:extLst>
              </p:cNvPr>
              <p:cNvCxnSpPr/>
              <p:nvPr/>
            </p:nvCxnSpPr>
            <p:spPr>
              <a:xfrm flipV="1">
                <a:off x="8661264" y="3594835"/>
                <a:ext cx="0" cy="23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933" name="Picture 8">
                <a:extLst>
                  <a:ext uri="{FF2B5EF4-FFF2-40B4-BE49-F238E27FC236}">
                    <a16:creationId xmlns:a16="http://schemas.microsoft.com/office/drawing/2014/main" id="{0DDC1984-99A8-4232-9F5C-F9F62BF130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4027" y="3957392"/>
                <a:ext cx="1348235" cy="67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4" name="Picture 10">
                <a:extLst>
                  <a:ext uri="{FF2B5EF4-FFF2-40B4-BE49-F238E27FC236}">
                    <a16:creationId xmlns:a16="http://schemas.microsoft.com/office/drawing/2014/main" id="{E8003231-0108-4C8B-A772-E83AE5752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8688" y="1086112"/>
                <a:ext cx="1348234" cy="678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5" name="文本框 934">
                    <a:extLst>
                      <a:ext uri="{FF2B5EF4-FFF2-40B4-BE49-F238E27FC236}">
                        <a16:creationId xmlns:a16="http://schemas.microsoft.com/office/drawing/2014/main" id="{271A3F1C-E3DB-40DA-8B24-858873BD4737}"/>
                      </a:ext>
                    </a:extLst>
                  </p:cNvPr>
                  <p:cNvSpPr txBox="1"/>
                  <p:nvPr/>
                </p:nvSpPr>
                <p:spPr>
                  <a:xfrm>
                    <a:off x="7520075" y="4712296"/>
                    <a:ext cx="1816289" cy="196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CN" sz="1300" i="1" dirty="0">
                        <a:latin typeface="Cambria Math" panose="02040503050406030204" pitchFamily="18" charset="0"/>
                      </a:rPr>
                      <a:t>Masked M</a:t>
                    </a:r>
                    <a14:m>
                      <m:oMath xmlns:m="http://schemas.openxmlformats.org/officeDocument/2006/math"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𝑆𝑝𝑒𝑐𝑡𝑟𝑜𝑔𝑟𝑎𝑚</m:t>
                        </m:r>
                      </m:oMath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935" name="文本框 934">
                    <a:extLst>
                      <a:ext uri="{FF2B5EF4-FFF2-40B4-BE49-F238E27FC236}">
                        <a16:creationId xmlns:a16="http://schemas.microsoft.com/office/drawing/2014/main" id="{271A3F1C-E3DB-40DA-8B24-858873BD4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075" y="4712296"/>
                    <a:ext cx="1816289" cy="1961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369" t="-28125" r="-704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6" name="文本框 935">
                    <a:extLst>
                      <a:ext uri="{FF2B5EF4-FFF2-40B4-BE49-F238E27FC236}">
                        <a16:creationId xmlns:a16="http://schemas.microsoft.com/office/drawing/2014/main" id="{EB698348-B92C-4894-B833-0C05F0BD6C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88216" y="802086"/>
                    <a:ext cx="1679336" cy="196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CN" sz="1300" i="1" dirty="0">
                        <a:latin typeface="Cambria Math" panose="02040503050406030204" pitchFamily="18" charset="0"/>
                      </a:rPr>
                      <a:t>Predicted</a:t>
                    </a:r>
                    <a14:m>
                      <m:oMath xmlns:m="http://schemas.openxmlformats.org/officeDocument/2006/math"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𝑆𝑝𝑒𝑐𝑡𝑟𝑜𝑔𝑟𝑎𝑚</m:t>
                        </m:r>
                      </m:oMath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936" name="文本框 935">
                    <a:extLst>
                      <a:ext uri="{FF2B5EF4-FFF2-40B4-BE49-F238E27FC236}">
                        <a16:creationId xmlns:a16="http://schemas.microsoft.com/office/drawing/2014/main" id="{EB698348-B92C-4894-B833-0C05F0BD6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8216" y="802086"/>
                    <a:ext cx="1679336" cy="19611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797" t="-25000" r="-7609" b="-53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7" name="文本框 936">
                <a:extLst>
                  <a:ext uri="{FF2B5EF4-FFF2-40B4-BE49-F238E27FC236}">
                    <a16:creationId xmlns:a16="http://schemas.microsoft.com/office/drawing/2014/main" id="{9B30FA49-51D8-48DD-8B16-1FCF4908DB8D}"/>
                  </a:ext>
                </a:extLst>
              </p:cNvPr>
              <p:cNvSpPr txBox="1"/>
              <p:nvPr/>
            </p:nvSpPr>
            <p:spPr>
              <a:xfrm>
                <a:off x="9081562" y="2319024"/>
                <a:ext cx="1093663" cy="211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i="1" dirty="0">
                    <a:latin typeface="Cambria Math" panose="02040503050406030204" pitchFamily="18" charset="0"/>
                  </a:rPr>
                  <a:t>representation</a:t>
                </a:r>
                <a:endParaRPr lang="zh-CN" altLang="en-US" sz="1400" dirty="0"/>
              </a:p>
            </p:txBody>
          </p:sp>
          <p:cxnSp>
            <p:nvCxnSpPr>
              <p:cNvPr id="938" name="直接连接符 937">
                <a:extLst>
                  <a:ext uri="{FF2B5EF4-FFF2-40B4-BE49-F238E27FC236}">
                    <a16:creationId xmlns:a16="http://schemas.microsoft.com/office/drawing/2014/main" id="{EEC1D1BC-62C5-4286-8AD1-DC19B12CD4FC}"/>
                  </a:ext>
                </a:extLst>
              </p:cNvPr>
              <p:cNvCxnSpPr>
                <a:cxnSpLocks/>
                <a:stCxn id="933" idx="1"/>
              </p:cNvCxnSpPr>
              <p:nvPr/>
            </p:nvCxnSpPr>
            <p:spPr>
              <a:xfrm flipH="1" flipV="1">
                <a:off x="7122967" y="4287183"/>
                <a:ext cx="381060" cy="955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直接连接符 938">
                <a:extLst>
                  <a:ext uri="{FF2B5EF4-FFF2-40B4-BE49-F238E27FC236}">
                    <a16:creationId xmlns:a16="http://schemas.microsoft.com/office/drawing/2014/main" id="{CCAF738E-FDA7-44BC-8046-AB207C92F1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2967" y="662615"/>
                <a:ext cx="0" cy="364103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0" name="直接连接符 939">
                <a:extLst>
                  <a:ext uri="{FF2B5EF4-FFF2-40B4-BE49-F238E27FC236}">
                    <a16:creationId xmlns:a16="http://schemas.microsoft.com/office/drawing/2014/main" id="{8791F451-66C9-4BC7-98CA-4E9DCE8821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2967" y="655703"/>
                <a:ext cx="2797004" cy="69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1" name="矩形: 圆角 940">
                <a:extLst>
                  <a:ext uri="{FF2B5EF4-FFF2-40B4-BE49-F238E27FC236}">
                    <a16:creationId xmlns:a16="http://schemas.microsoft.com/office/drawing/2014/main" id="{FCF84303-6187-4B66-8FD6-F2E7E2B7E685}"/>
                  </a:ext>
                </a:extLst>
              </p:cNvPr>
              <p:cNvSpPr/>
              <p:nvPr/>
            </p:nvSpPr>
            <p:spPr>
              <a:xfrm>
                <a:off x="9516862" y="1264554"/>
                <a:ext cx="806218" cy="33188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L1 loss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2" name="直接箭头连接符 941">
                <a:extLst>
                  <a:ext uri="{FF2B5EF4-FFF2-40B4-BE49-F238E27FC236}">
                    <a16:creationId xmlns:a16="http://schemas.microsoft.com/office/drawing/2014/main" id="{DD172EBC-8301-41A7-8442-0476C3632080}"/>
                  </a:ext>
                </a:extLst>
              </p:cNvPr>
              <p:cNvCxnSpPr>
                <a:stCxn id="934" idx="3"/>
                <a:endCxn id="941" idx="1"/>
              </p:cNvCxnSpPr>
              <p:nvPr/>
            </p:nvCxnSpPr>
            <p:spPr>
              <a:xfrm>
                <a:off x="8866922" y="1425462"/>
                <a:ext cx="649940" cy="5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3" name="直接箭头连接符 942">
                <a:extLst>
                  <a:ext uri="{FF2B5EF4-FFF2-40B4-BE49-F238E27FC236}">
                    <a16:creationId xmlns:a16="http://schemas.microsoft.com/office/drawing/2014/main" id="{46640098-F4DE-46A8-A7FA-A54EF2AE51BA}"/>
                  </a:ext>
                </a:extLst>
              </p:cNvPr>
              <p:cNvCxnSpPr>
                <a:cxnSpLocks/>
                <a:endCxn id="941" idx="0"/>
              </p:cNvCxnSpPr>
              <p:nvPr/>
            </p:nvCxnSpPr>
            <p:spPr>
              <a:xfrm>
                <a:off x="9919971" y="655703"/>
                <a:ext cx="0" cy="6088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4" name="矩形 1273">
                <a:extLst>
                  <a:ext uri="{FF2B5EF4-FFF2-40B4-BE49-F238E27FC236}">
                    <a16:creationId xmlns:a16="http://schemas.microsoft.com/office/drawing/2014/main" id="{5266B0E4-1501-4E2B-80E5-1AE9A67D1623}"/>
                  </a:ext>
                </a:extLst>
              </p:cNvPr>
              <p:cNvSpPr/>
              <p:nvPr/>
            </p:nvSpPr>
            <p:spPr>
              <a:xfrm>
                <a:off x="7792614" y="2168670"/>
                <a:ext cx="92171" cy="4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6" name="矩形 1275">
                <a:extLst>
                  <a:ext uri="{FF2B5EF4-FFF2-40B4-BE49-F238E27FC236}">
                    <a16:creationId xmlns:a16="http://schemas.microsoft.com/office/drawing/2014/main" id="{6261ED6F-E836-403C-A851-164017E1A253}"/>
                  </a:ext>
                </a:extLst>
              </p:cNvPr>
              <p:cNvSpPr/>
              <p:nvPr/>
            </p:nvSpPr>
            <p:spPr>
              <a:xfrm>
                <a:off x="7974688" y="2168670"/>
                <a:ext cx="92171" cy="4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8" name="矩形 1277">
                <a:extLst>
                  <a:ext uri="{FF2B5EF4-FFF2-40B4-BE49-F238E27FC236}">
                    <a16:creationId xmlns:a16="http://schemas.microsoft.com/office/drawing/2014/main" id="{D5CFD51D-5BFE-4851-98CA-935BE56F4BB7}"/>
                  </a:ext>
                </a:extLst>
              </p:cNvPr>
              <p:cNvSpPr/>
              <p:nvPr/>
            </p:nvSpPr>
            <p:spPr>
              <a:xfrm>
                <a:off x="8424814" y="2168670"/>
                <a:ext cx="92171" cy="4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0" name="矩形 1279">
                <a:extLst>
                  <a:ext uri="{FF2B5EF4-FFF2-40B4-BE49-F238E27FC236}">
                    <a16:creationId xmlns:a16="http://schemas.microsoft.com/office/drawing/2014/main" id="{60101262-6F31-4D83-9541-59961E62D868}"/>
                  </a:ext>
                </a:extLst>
              </p:cNvPr>
              <p:cNvSpPr/>
              <p:nvPr/>
            </p:nvSpPr>
            <p:spPr>
              <a:xfrm>
                <a:off x="8614172" y="2168670"/>
                <a:ext cx="92171" cy="4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2" name="矩形 1281">
                <a:extLst>
                  <a:ext uri="{FF2B5EF4-FFF2-40B4-BE49-F238E27FC236}">
                    <a16:creationId xmlns:a16="http://schemas.microsoft.com/office/drawing/2014/main" id="{6D298B7D-8BAD-4A82-81D1-DB1B25655955}"/>
                  </a:ext>
                </a:extLst>
              </p:cNvPr>
              <p:cNvSpPr/>
              <p:nvPr/>
            </p:nvSpPr>
            <p:spPr>
              <a:xfrm>
                <a:off x="8808596" y="2168670"/>
                <a:ext cx="92171" cy="4349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30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组合 1054">
            <a:extLst>
              <a:ext uri="{FF2B5EF4-FFF2-40B4-BE49-F238E27FC236}">
                <a16:creationId xmlns:a16="http://schemas.microsoft.com/office/drawing/2014/main" id="{2C1122EF-CA8E-4667-81E8-BAD15BC08DAB}"/>
              </a:ext>
            </a:extLst>
          </p:cNvPr>
          <p:cNvGrpSpPr/>
          <p:nvPr/>
        </p:nvGrpSpPr>
        <p:grpSpPr>
          <a:xfrm>
            <a:off x="568960" y="973031"/>
            <a:ext cx="4205647" cy="4338220"/>
            <a:chOff x="568960" y="973031"/>
            <a:chExt cx="4205647" cy="4338220"/>
          </a:xfrm>
        </p:grpSpPr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E66C24E3-FF83-444D-8A01-AFE7F6045C34}"/>
                </a:ext>
              </a:extLst>
            </p:cNvPr>
            <p:cNvSpPr/>
            <p:nvPr/>
          </p:nvSpPr>
          <p:spPr>
            <a:xfrm>
              <a:off x="1135495" y="3436144"/>
              <a:ext cx="1942570" cy="5351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7CCF80A0-5CDE-4607-A560-47E9620A0DF5}"/>
                </a:ext>
              </a:extLst>
            </p:cNvPr>
            <p:cNvSpPr txBox="1"/>
            <p:nvPr/>
          </p:nvSpPr>
          <p:spPr>
            <a:xfrm>
              <a:off x="1466997" y="3438534"/>
              <a:ext cx="1318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TransformerEncoder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23" name="箭头: 左 222">
              <a:extLst>
                <a:ext uri="{FF2B5EF4-FFF2-40B4-BE49-F238E27FC236}">
                  <a16:creationId xmlns:a16="http://schemas.microsoft.com/office/drawing/2014/main" id="{165D0755-F245-4976-9EF8-16EBD54B9B09}"/>
                </a:ext>
              </a:extLst>
            </p:cNvPr>
            <p:cNvSpPr/>
            <p:nvPr/>
          </p:nvSpPr>
          <p:spPr>
            <a:xfrm rot="5400000">
              <a:off x="1961394" y="4047174"/>
              <a:ext cx="257389" cy="240792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24" name="箭头: 左 223">
              <a:extLst>
                <a:ext uri="{FF2B5EF4-FFF2-40B4-BE49-F238E27FC236}">
                  <a16:creationId xmlns:a16="http://schemas.microsoft.com/office/drawing/2014/main" id="{8DF0CB26-41BF-4C26-B613-92F7B3722AFD}"/>
                </a:ext>
              </a:extLst>
            </p:cNvPr>
            <p:cNvSpPr/>
            <p:nvPr/>
          </p:nvSpPr>
          <p:spPr>
            <a:xfrm rot="5400000">
              <a:off x="1955428" y="3111032"/>
              <a:ext cx="257389" cy="240792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30" name="右大括号 229">
              <a:extLst>
                <a:ext uri="{FF2B5EF4-FFF2-40B4-BE49-F238E27FC236}">
                  <a16:creationId xmlns:a16="http://schemas.microsoft.com/office/drawing/2014/main" id="{DFD8DAED-8B20-473B-879A-10323201E7A1}"/>
                </a:ext>
              </a:extLst>
            </p:cNvPr>
            <p:cNvSpPr/>
            <p:nvPr/>
          </p:nvSpPr>
          <p:spPr>
            <a:xfrm>
              <a:off x="3239761" y="2383938"/>
              <a:ext cx="246310" cy="681111"/>
            </a:xfrm>
            <a:prstGeom prst="rightBrace">
              <a:avLst>
                <a:gd name="adj1" fmla="val 73030"/>
                <a:gd name="adj2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E5467EA3-F684-4ABE-B991-4AE037840B0D}"/>
                    </a:ext>
                  </a:extLst>
                </p:cNvPr>
                <p:cNvSpPr txBox="1"/>
                <p:nvPr/>
              </p:nvSpPr>
              <p:spPr>
                <a:xfrm>
                  <a:off x="3271583" y="3561644"/>
                  <a:ext cx="520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CN" sz="1600" b="0" dirty="0"/>
                </a:p>
              </p:txBody>
            </p:sp>
          </mc:Choice>
          <mc:Fallback xmlns=""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E5467EA3-F684-4ABE-B991-4AE037840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583" y="3561644"/>
                  <a:ext cx="520913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箭头: 左 232">
              <a:extLst>
                <a:ext uri="{FF2B5EF4-FFF2-40B4-BE49-F238E27FC236}">
                  <a16:creationId xmlns:a16="http://schemas.microsoft.com/office/drawing/2014/main" id="{55502817-9E58-46E4-A483-9146723FF7A8}"/>
                </a:ext>
              </a:extLst>
            </p:cNvPr>
            <p:cNvSpPr/>
            <p:nvPr/>
          </p:nvSpPr>
          <p:spPr>
            <a:xfrm rot="5400000">
              <a:off x="1967214" y="2108538"/>
              <a:ext cx="195921" cy="275203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E88D516-B1BD-4C0F-8324-B11BB5D90B37}"/>
                </a:ext>
              </a:extLst>
            </p:cNvPr>
            <p:cNvGrpSpPr/>
            <p:nvPr/>
          </p:nvGrpSpPr>
          <p:grpSpPr>
            <a:xfrm>
              <a:off x="742436" y="2425944"/>
              <a:ext cx="2454512" cy="600768"/>
              <a:chOff x="868798" y="2425368"/>
              <a:chExt cx="2454512" cy="600768"/>
            </a:xfrm>
          </p:grpSpPr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2C2CA29-DF18-49FF-93B0-9B48426C6E90}"/>
                  </a:ext>
                </a:extLst>
              </p:cNvPr>
              <p:cNvSpPr/>
              <p:nvPr/>
            </p:nvSpPr>
            <p:spPr>
              <a:xfrm>
                <a:off x="868798" y="2425368"/>
                <a:ext cx="2454512" cy="60076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D35E4A7D-7AD6-4BF7-BF41-8D24A1A271D6}"/>
                  </a:ext>
                </a:extLst>
              </p:cNvPr>
              <p:cNvSpPr/>
              <p:nvPr/>
            </p:nvSpPr>
            <p:spPr>
              <a:xfrm>
                <a:off x="950765" y="2499490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21295D6A-A189-45A8-AA5D-85108899A118}"/>
                  </a:ext>
                </a:extLst>
              </p:cNvPr>
              <p:cNvSpPr/>
              <p:nvPr/>
            </p:nvSpPr>
            <p:spPr>
              <a:xfrm>
                <a:off x="1204765" y="2499489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5BBAD518-B74C-43B4-ADBA-82A11C4E643C}"/>
                  </a:ext>
                </a:extLst>
              </p:cNvPr>
              <p:cNvSpPr/>
              <p:nvPr/>
            </p:nvSpPr>
            <p:spPr>
              <a:xfrm>
                <a:off x="1487869" y="2499488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C30997B5-1E63-435F-9A06-B5E542E9459B}"/>
                  </a:ext>
                </a:extLst>
              </p:cNvPr>
              <p:cNvSpPr/>
              <p:nvPr/>
            </p:nvSpPr>
            <p:spPr>
              <a:xfrm>
                <a:off x="1768962" y="2499488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088C5CD-0837-4709-B829-6778F2F62E1D}"/>
                  </a:ext>
                </a:extLst>
              </p:cNvPr>
              <p:cNvSpPr/>
              <p:nvPr/>
            </p:nvSpPr>
            <p:spPr>
              <a:xfrm>
                <a:off x="2329138" y="2491018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94CFC536-7C81-4E8D-89C7-408793122D44}"/>
                  </a:ext>
                </a:extLst>
              </p:cNvPr>
              <p:cNvSpPr/>
              <p:nvPr/>
            </p:nvSpPr>
            <p:spPr>
              <a:xfrm>
                <a:off x="2855762" y="2499488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4CD64F48-7880-4B72-B155-884066741191}"/>
                  </a:ext>
                </a:extLst>
              </p:cNvPr>
              <p:cNvSpPr/>
              <p:nvPr/>
            </p:nvSpPr>
            <p:spPr>
              <a:xfrm>
                <a:off x="2592450" y="2499488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23E22380-81E2-4E91-9AFC-3052146E0197}"/>
                  </a:ext>
                </a:extLst>
              </p:cNvPr>
              <p:cNvSpPr/>
              <p:nvPr/>
            </p:nvSpPr>
            <p:spPr>
              <a:xfrm>
                <a:off x="3147335" y="2499488"/>
                <a:ext cx="128693" cy="4436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C2CB2C3E-89D9-4F57-AC11-2811C734022B}"/>
                  </a:ext>
                </a:extLst>
              </p:cNvPr>
              <p:cNvSpPr txBox="1"/>
              <p:nvPr/>
            </p:nvSpPr>
            <p:spPr>
              <a:xfrm>
                <a:off x="1905685" y="2451234"/>
                <a:ext cx="30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</p:grp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CB4D6ABB-0569-4072-870F-D8A04DF3BFE8}"/>
                </a:ext>
              </a:extLst>
            </p:cNvPr>
            <p:cNvCxnSpPr/>
            <p:nvPr/>
          </p:nvCxnSpPr>
          <p:spPr>
            <a:xfrm flipV="1">
              <a:off x="2594781" y="3232024"/>
              <a:ext cx="0" cy="19697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303BA9B9-A459-4093-98E8-388D7C5B0664}"/>
                </a:ext>
              </a:extLst>
            </p:cNvPr>
            <p:cNvCxnSpPr/>
            <p:nvPr/>
          </p:nvCxnSpPr>
          <p:spPr>
            <a:xfrm>
              <a:off x="2594781" y="3230880"/>
              <a:ext cx="64498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842461D7-3B81-4DDC-9618-D564A467B8A0}"/>
                </a:ext>
              </a:extLst>
            </p:cNvPr>
            <p:cNvCxnSpPr/>
            <p:nvPr/>
          </p:nvCxnSpPr>
          <p:spPr>
            <a:xfrm>
              <a:off x="3239761" y="3232024"/>
              <a:ext cx="0" cy="980989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7BEC189-38A6-41E4-843F-BDA2BA9FB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4781" y="4213013"/>
              <a:ext cx="64498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7" name="直接箭头连接符 1026">
              <a:extLst>
                <a:ext uri="{FF2B5EF4-FFF2-40B4-BE49-F238E27FC236}">
                  <a16:creationId xmlns:a16="http://schemas.microsoft.com/office/drawing/2014/main" id="{59282908-BF72-4A34-B332-648AF44030E7}"/>
                </a:ext>
              </a:extLst>
            </p:cNvPr>
            <p:cNvCxnSpPr/>
            <p:nvPr/>
          </p:nvCxnSpPr>
          <p:spPr>
            <a:xfrm flipV="1">
              <a:off x="2594781" y="3971265"/>
              <a:ext cx="0" cy="2417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8AC14BA-331C-40D8-B154-B821FB3F9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269" y="4341112"/>
              <a:ext cx="1404477" cy="692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A9281BC-94BF-4B44-96BF-EF9C0E4D0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542" y="1412095"/>
              <a:ext cx="1404476" cy="69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文本框 1028">
                  <a:extLst>
                    <a:ext uri="{FF2B5EF4-FFF2-40B4-BE49-F238E27FC236}">
                      <a16:creationId xmlns:a16="http://schemas.microsoft.com/office/drawing/2014/main" id="{39351F65-8D7D-459A-985B-D07840DFEA7D}"/>
                    </a:ext>
                  </a:extLst>
                </p:cNvPr>
                <p:cNvSpPr txBox="1"/>
                <p:nvPr/>
              </p:nvSpPr>
              <p:spPr>
                <a:xfrm>
                  <a:off x="1405987" y="5111196"/>
                  <a:ext cx="1892056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300" i="1" dirty="0">
                      <a:latin typeface="Cambria Math" panose="02040503050406030204" pitchFamily="18" charset="0"/>
                    </a:rPr>
                    <a:t>Masked M</a:t>
                  </a:r>
                  <a14:m>
                    <m:oMath xmlns:m="http://schemas.openxmlformats.org/officeDocument/2006/math">
                      <m:r>
                        <a:rPr lang="en-US" altLang="zh-CN" sz="13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altLang="zh-CN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300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</m:oMath>
                  </a14:m>
                  <a:endParaRPr lang="zh-CN" altLang="en-US" sz="1300" dirty="0"/>
                </a:p>
              </p:txBody>
            </p:sp>
          </mc:Choice>
          <mc:Fallback xmlns="">
            <p:sp>
              <p:nvSpPr>
                <p:cNvPr id="1029" name="文本框 1028">
                  <a:extLst>
                    <a:ext uri="{FF2B5EF4-FFF2-40B4-BE49-F238E27FC236}">
                      <a16:creationId xmlns:a16="http://schemas.microsoft.com/office/drawing/2014/main" id="{39351F65-8D7D-459A-985B-D07840DFE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987" y="5111196"/>
                  <a:ext cx="1892056" cy="200055"/>
                </a:xfrm>
                <a:prstGeom prst="rect">
                  <a:avLst/>
                </a:prstGeom>
                <a:blipFill>
                  <a:blip r:embed="rId5"/>
                  <a:stretch>
                    <a:fillRect l="-5484" t="-24242" r="-2581" b="-484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文本框 1030">
                  <a:extLst>
                    <a:ext uri="{FF2B5EF4-FFF2-40B4-BE49-F238E27FC236}">
                      <a16:creationId xmlns:a16="http://schemas.microsoft.com/office/drawing/2014/main" id="{DB7E3916-6D96-428D-B0C6-F0172D1C5D62}"/>
                    </a:ext>
                  </a:extLst>
                </p:cNvPr>
                <p:cNvSpPr txBox="1"/>
                <p:nvPr/>
              </p:nvSpPr>
              <p:spPr>
                <a:xfrm>
                  <a:off x="1372799" y="1122358"/>
                  <a:ext cx="1749390" cy="2000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300" i="1" dirty="0">
                      <a:latin typeface="Cambria Math" panose="02040503050406030204" pitchFamily="18" charset="0"/>
                    </a:rPr>
                    <a:t>Predicted</a:t>
                  </a:r>
                  <a14:m>
                    <m:oMath xmlns:m="http://schemas.openxmlformats.org/officeDocument/2006/math">
                      <m:r>
                        <a:rPr lang="en-US" altLang="zh-CN" sz="13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300" b="0" i="1" smtClean="0">
                          <a:latin typeface="Cambria Math" panose="02040503050406030204" pitchFamily="18" charset="0"/>
                        </a:rPr>
                        <m:t>𝑆𝑝𝑒𝑐𝑡𝑟𝑜𝑔𝑟𝑎𝑚</m:t>
                      </m:r>
                    </m:oMath>
                  </a14:m>
                  <a:endParaRPr lang="zh-CN" altLang="en-US" sz="1300" dirty="0"/>
                </a:p>
              </p:txBody>
            </p:sp>
          </mc:Choice>
          <mc:Fallback xmlns="">
            <p:sp>
              <p:nvSpPr>
                <p:cNvPr id="1031" name="文本框 1030">
                  <a:extLst>
                    <a:ext uri="{FF2B5EF4-FFF2-40B4-BE49-F238E27FC236}">
                      <a16:creationId xmlns:a16="http://schemas.microsoft.com/office/drawing/2014/main" id="{DB7E3916-6D96-428D-B0C6-F0172D1C5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799" y="1122358"/>
                  <a:ext cx="1749390" cy="200055"/>
                </a:xfrm>
                <a:prstGeom prst="rect">
                  <a:avLst/>
                </a:prstGeom>
                <a:blipFill>
                  <a:blip r:embed="rId6"/>
                  <a:stretch>
                    <a:fillRect l="-5575" t="-24242" r="-3484" b="-484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355D9558-5747-4552-87A4-8CCE61711CDE}"/>
                </a:ext>
              </a:extLst>
            </p:cNvPr>
            <p:cNvSpPr txBox="1"/>
            <p:nvPr/>
          </p:nvSpPr>
          <p:spPr>
            <a:xfrm>
              <a:off x="3635321" y="2613392"/>
              <a:ext cx="113928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i="1" dirty="0">
                  <a:latin typeface="Cambria Math" panose="02040503050406030204" pitchFamily="18" charset="0"/>
                </a:rPr>
                <a:t>representation</a:t>
              </a:r>
              <a:endParaRPr lang="zh-CN" altLang="en-US" sz="1400" dirty="0"/>
            </a:p>
          </p:txBody>
        </p: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28D93C33-80F0-4483-9A8A-3F85994B4CC4}"/>
                </a:ext>
              </a:extLst>
            </p:cNvPr>
            <p:cNvCxnSpPr>
              <a:stCxn id="1032" idx="1"/>
            </p:cNvCxnSpPr>
            <p:nvPr/>
          </p:nvCxnSpPr>
          <p:spPr>
            <a:xfrm flipH="1">
              <a:off x="582507" y="4687286"/>
              <a:ext cx="8067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C6EE6EF0-B4F9-4BAE-9F7B-79F9337D0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960" y="973032"/>
              <a:ext cx="0" cy="37142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90D5A0C6-E96A-487D-97E3-7499B1C17B9F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0" y="973031"/>
              <a:ext cx="333703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3" name="矩形: 圆角 1042">
              <a:extLst>
                <a:ext uri="{FF2B5EF4-FFF2-40B4-BE49-F238E27FC236}">
                  <a16:creationId xmlns:a16="http://schemas.microsoft.com/office/drawing/2014/main" id="{33C49224-9EC7-4F3C-89A0-91FEB9929F82}"/>
                </a:ext>
              </a:extLst>
            </p:cNvPr>
            <p:cNvSpPr/>
            <p:nvPr/>
          </p:nvSpPr>
          <p:spPr>
            <a:xfrm>
              <a:off x="3486071" y="1594125"/>
              <a:ext cx="839850" cy="338554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L1 loss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6" name="直接箭头连接符 1045">
              <a:extLst>
                <a:ext uri="{FF2B5EF4-FFF2-40B4-BE49-F238E27FC236}">
                  <a16:creationId xmlns:a16="http://schemas.microsoft.com/office/drawing/2014/main" id="{C2D1A375-544D-4CD1-ADD5-AEC5C8C80FC8}"/>
                </a:ext>
              </a:extLst>
            </p:cNvPr>
            <p:cNvCxnSpPr>
              <a:stCxn id="1034" idx="3"/>
              <a:endCxn id="1043" idx="1"/>
            </p:cNvCxnSpPr>
            <p:nvPr/>
          </p:nvCxnSpPr>
          <p:spPr>
            <a:xfrm>
              <a:off x="2809018" y="1758269"/>
              <a:ext cx="677053" cy="5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9" name="直接箭头连接符 1048">
              <a:extLst>
                <a:ext uri="{FF2B5EF4-FFF2-40B4-BE49-F238E27FC236}">
                  <a16:creationId xmlns:a16="http://schemas.microsoft.com/office/drawing/2014/main" id="{7F3045D4-3652-43E5-8ECC-198C1FF7985C}"/>
                </a:ext>
              </a:extLst>
            </p:cNvPr>
            <p:cNvCxnSpPr>
              <a:cxnSpLocks/>
              <a:endCxn id="1043" idx="0"/>
            </p:cNvCxnSpPr>
            <p:nvPr/>
          </p:nvCxnSpPr>
          <p:spPr>
            <a:xfrm>
              <a:off x="3905996" y="973031"/>
              <a:ext cx="0" cy="621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4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34218893-E2D2-495B-8E5F-7949746E9C57}"/>
              </a:ext>
            </a:extLst>
          </p:cNvPr>
          <p:cNvGrpSpPr/>
          <p:nvPr/>
        </p:nvGrpSpPr>
        <p:grpSpPr>
          <a:xfrm>
            <a:off x="3026016" y="3488277"/>
            <a:ext cx="1123221" cy="1074053"/>
            <a:chOff x="1646681" y="3338976"/>
            <a:chExt cx="1123221" cy="107405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A03D393-8065-4DFD-91E3-0489A5001231}"/>
                </a:ext>
              </a:extLst>
            </p:cNvPr>
            <p:cNvGrpSpPr/>
            <p:nvPr/>
          </p:nvGrpSpPr>
          <p:grpSpPr>
            <a:xfrm>
              <a:off x="1646681" y="3853185"/>
              <a:ext cx="1123221" cy="559844"/>
              <a:chOff x="1756343" y="3217333"/>
              <a:chExt cx="1576137" cy="77893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704E712-AA47-4E25-B811-4A1FB8A7E58B}"/>
                  </a:ext>
                </a:extLst>
              </p:cNvPr>
              <p:cNvSpPr/>
              <p:nvPr/>
            </p:nvSpPr>
            <p:spPr>
              <a:xfrm>
                <a:off x="1756343" y="3217333"/>
                <a:ext cx="1576137" cy="7789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C8D545F8-0EF0-4020-B574-17081F1EEC8B}"/>
                  </a:ext>
                </a:extLst>
              </p:cNvPr>
              <p:cNvGrpSpPr/>
              <p:nvPr/>
            </p:nvGrpSpPr>
            <p:grpSpPr>
              <a:xfrm>
                <a:off x="1876022" y="3282827"/>
                <a:ext cx="1352899" cy="668265"/>
                <a:chOff x="1424168" y="930241"/>
                <a:chExt cx="6390454" cy="3395693"/>
              </a:xfrm>
            </p:grpSpPr>
            <p:sp>
              <p:nvSpPr>
                <p:cNvPr id="17" name="Google Shape;54;p13">
                  <a:extLst>
                    <a:ext uri="{FF2B5EF4-FFF2-40B4-BE49-F238E27FC236}">
                      <a16:creationId xmlns:a16="http://schemas.microsoft.com/office/drawing/2014/main" id="{7260BAD3-5960-49A6-B4E1-829F61F3FC8C}"/>
                    </a:ext>
                  </a:extLst>
                </p:cNvPr>
                <p:cNvSpPr/>
                <p:nvPr/>
              </p:nvSpPr>
              <p:spPr>
                <a:xfrm>
                  <a:off x="1424168" y="1707444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" name="Google Shape;55;p13">
                  <a:extLst>
                    <a:ext uri="{FF2B5EF4-FFF2-40B4-BE49-F238E27FC236}">
                      <a16:creationId xmlns:a16="http://schemas.microsoft.com/office/drawing/2014/main" id="{B087D561-CA46-4282-9C69-76F7BAD455CB}"/>
                    </a:ext>
                  </a:extLst>
                </p:cNvPr>
                <p:cNvSpPr/>
                <p:nvPr/>
              </p:nvSpPr>
              <p:spPr>
                <a:xfrm>
                  <a:off x="1424168" y="1974931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56;p13">
                  <a:extLst>
                    <a:ext uri="{FF2B5EF4-FFF2-40B4-BE49-F238E27FC236}">
                      <a16:creationId xmlns:a16="http://schemas.microsoft.com/office/drawing/2014/main" id="{2B1B870F-FF34-4FAD-A885-F5D22421C6D1}"/>
                    </a:ext>
                  </a:extLst>
                </p:cNvPr>
                <p:cNvSpPr/>
                <p:nvPr/>
              </p:nvSpPr>
              <p:spPr>
                <a:xfrm>
                  <a:off x="1424168" y="2242418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57;p13">
                  <a:extLst>
                    <a:ext uri="{FF2B5EF4-FFF2-40B4-BE49-F238E27FC236}">
                      <a16:creationId xmlns:a16="http://schemas.microsoft.com/office/drawing/2014/main" id="{148F5269-5145-4211-AF36-323F9D4A0320}"/>
                    </a:ext>
                  </a:extLst>
                </p:cNvPr>
                <p:cNvSpPr/>
                <p:nvPr/>
              </p:nvSpPr>
              <p:spPr>
                <a:xfrm>
                  <a:off x="7275822" y="2132926"/>
                  <a:ext cx="538800" cy="5577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1" name="Google Shape;58;p13">
                  <a:extLst>
                    <a:ext uri="{FF2B5EF4-FFF2-40B4-BE49-F238E27FC236}">
                      <a16:creationId xmlns:a16="http://schemas.microsoft.com/office/drawing/2014/main" id="{CB60B7D0-F0B3-4C1A-94AB-5A2B6F963E28}"/>
                    </a:ext>
                  </a:extLst>
                </p:cNvPr>
                <p:cNvCxnSpPr>
                  <a:stCxn id="35" idx="6"/>
                  <a:endCxn id="20" idx="2"/>
                </p:cNvCxnSpPr>
                <p:nvPr/>
              </p:nvCxnSpPr>
              <p:spPr>
                <a:xfrm rot="10800000" flipH="1">
                  <a:off x="6280008" y="2411784"/>
                  <a:ext cx="995700" cy="159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" name="Google Shape;60;p13">
                  <a:extLst>
                    <a:ext uri="{FF2B5EF4-FFF2-40B4-BE49-F238E27FC236}">
                      <a16:creationId xmlns:a16="http://schemas.microsoft.com/office/drawing/2014/main" id="{FEC40438-3F25-4694-BE28-AC168F87C9B2}"/>
                    </a:ext>
                  </a:extLst>
                </p:cNvPr>
                <p:cNvCxnSpPr>
                  <a:stCxn id="33" idx="6"/>
                  <a:endCxn id="20" idx="2"/>
                </p:cNvCxnSpPr>
                <p:nvPr/>
              </p:nvCxnSpPr>
              <p:spPr>
                <a:xfrm>
                  <a:off x="6280008" y="2010363"/>
                  <a:ext cx="995700" cy="40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3" name="Google Shape;62;p13">
                  <a:extLst>
                    <a:ext uri="{FF2B5EF4-FFF2-40B4-BE49-F238E27FC236}">
                      <a16:creationId xmlns:a16="http://schemas.microsoft.com/office/drawing/2014/main" id="{C60F467E-932B-441B-BDEC-84693D7348D9}"/>
                    </a:ext>
                  </a:extLst>
                </p:cNvPr>
                <p:cNvCxnSpPr>
                  <a:stCxn id="32" idx="6"/>
                  <a:endCxn id="20" idx="2"/>
                </p:cNvCxnSpPr>
                <p:nvPr/>
              </p:nvCxnSpPr>
              <p:spPr>
                <a:xfrm>
                  <a:off x="6280008" y="1236091"/>
                  <a:ext cx="995700" cy="117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4" name="Google Shape;64;p13">
                  <a:extLst>
                    <a:ext uri="{FF2B5EF4-FFF2-40B4-BE49-F238E27FC236}">
                      <a16:creationId xmlns:a16="http://schemas.microsoft.com/office/drawing/2014/main" id="{2406BD0A-91DB-424F-9559-5A6C45B60078}"/>
                    </a:ext>
                  </a:extLst>
                </p:cNvPr>
                <p:cNvSpPr/>
                <p:nvPr/>
              </p:nvSpPr>
              <p:spPr>
                <a:xfrm>
                  <a:off x="29998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25" name="Google Shape;65;p13">
                  <a:extLst>
                    <a:ext uri="{FF2B5EF4-FFF2-40B4-BE49-F238E27FC236}">
                      <a16:creationId xmlns:a16="http://schemas.microsoft.com/office/drawing/2014/main" id="{A1632B87-CD74-4C7E-B66A-F084E257B372}"/>
                    </a:ext>
                  </a:extLst>
                </p:cNvPr>
                <p:cNvSpPr/>
                <p:nvPr/>
              </p:nvSpPr>
              <p:spPr>
                <a:xfrm>
                  <a:off x="29998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6;p13">
                  <a:extLst>
                    <a:ext uri="{FF2B5EF4-FFF2-40B4-BE49-F238E27FC236}">
                      <a16:creationId xmlns:a16="http://schemas.microsoft.com/office/drawing/2014/main" id="{52DA1C9A-66A7-4DF3-9C89-867613E133C9}"/>
                    </a:ext>
                  </a:extLst>
                </p:cNvPr>
                <p:cNvSpPr/>
                <p:nvPr/>
              </p:nvSpPr>
              <p:spPr>
                <a:xfrm>
                  <a:off x="2999808" y="2478686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7;p13">
                  <a:extLst>
                    <a:ext uri="{FF2B5EF4-FFF2-40B4-BE49-F238E27FC236}">
                      <a16:creationId xmlns:a16="http://schemas.microsoft.com/office/drawing/2014/main" id="{12F45852-6E8F-4BA2-A0B6-2543407D09BD}"/>
                    </a:ext>
                  </a:extLst>
                </p:cNvPr>
                <p:cNvSpPr/>
                <p:nvPr/>
              </p:nvSpPr>
              <p:spPr>
                <a:xfrm>
                  <a:off x="2999808" y="3714234"/>
                  <a:ext cx="587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8;p13">
                  <a:extLst>
                    <a:ext uri="{FF2B5EF4-FFF2-40B4-BE49-F238E27FC236}">
                      <a16:creationId xmlns:a16="http://schemas.microsoft.com/office/drawing/2014/main" id="{43B55F05-4F67-40A9-9639-8E2A2140146E}"/>
                    </a:ext>
                  </a:extLst>
                </p:cNvPr>
                <p:cNvSpPr/>
                <p:nvPr/>
              </p:nvSpPr>
              <p:spPr>
                <a:xfrm>
                  <a:off x="43431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29" name="Google Shape;69;p13">
                  <a:extLst>
                    <a:ext uri="{FF2B5EF4-FFF2-40B4-BE49-F238E27FC236}">
                      <a16:creationId xmlns:a16="http://schemas.microsoft.com/office/drawing/2014/main" id="{3DEDB5F6-B712-461C-9406-4305592B4125}"/>
                    </a:ext>
                  </a:extLst>
                </p:cNvPr>
                <p:cNvSpPr/>
                <p:nvPr/>
              </p:nvSpPr>
              <p:spPr>
                <a:xfrm>
                  <a:off x="43431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70;p13">
                  <a:extLst>
                    <a:ext uri="{FF2B5EF4-FFF2-40B4-BE49-F238E27FC236}">
                      <a16:creationId xmlns:a16="http://schemas.microsoft.com/office/drawing/2014/main" id="{84F62C94-37C9-4559-AFB5-447A06D1DAD8}"/>
                    </a:ext>
                  </a:extLst>
                </p:cNvPr>
                <p:cNvSpPr/>
                <p:nvPr/>
              </p:nvSpPr>
              <p:spPr>
                <a:xfrm>
                  <a:off x="4343108" y="250576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71;p13">
                  <a:extLst>
                    <a:ext uri="{FF2B5EF4-FFF2-40B4-BE49-F238E27FC236}">
                      <a16:creationId xmlns:a16="http://schemas.microsoft.com/office/drawing/2014/main" id="{EF1E5DCD-66BF-4514-8119-82BA7983CBE5}"/>
                    </a:ext>
                  </a:extLst>
                </p:cNvPr>
                <p:cNvSpPr/>
                <p:nvPr/>
              </p:nvSpPr>
              <p:spPr>
                <a:xfrm>
                  <a:off x="4343108" y="37142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3;p13">
                  <a:extLst>
                    <a:ext uri="{FF2B5EF4-FFF2-40B4-BE49-F238E27FC236}">
                      <a16:creationId xmlns:a16="http://schemas.microsoft.com/office/drawing/2014/main" id="{60FFEDBB-6393-466C-AB49-584A5C79EF6D}"/>
                    </a:ext>
                  </a:extLst>
                </p:cNvPr>
                <p:cNvSpPr/>
                <p:nvPr/>
              </p:nvSpPr>
              <p:spPr>
                <a:xfrm>
                  <a:off x="56869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33" name="Google Shape;61;p13">
                  <a:extLst>
                    <a:ext uri="{FF2B5EF4-FFF2-40B4-BE49-F238E27FC236}">
                      <a16:creationId xmlns:a16="http://schemas.microsoft.com/office/drawing/2014/main" id="{5A208B10-77B8-4E7D-B647-6AF30C78C3E9}"/>
                    </a:ext>
                  </a:extLst>
                </p:cNvPr>
                <p:cNvSpPr/>
                <p:nvPr/>
              </p:nvSpPr>
              <p:spPr>
                <a:xfrm>
                  <a:off x="5686908" y="170451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Google Shape;72;p13">
                  <a:extLst>
                    <a:ext uri="{FF2B5EF4-FFF2-40B4-BE49-F238E27FC236}">
                      <a16:creationId xmlns:a16="http://schemas.microsoft.com/office/drawing/2014/main" id="{1FF7D64F-4AF7-4F59-A8A1-129F5555ED3B}"/>
                    </a:ext>
                  </a:extLst>
                </p:cNvPr>
                <p:cNvSpPr/>
                <p:nvPr/>
              </p:nvSpPr>
              <p:spPr>
                <a:xfrm>
                  <a:off x="5686896" y="247881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Google Shape;59;p13">
                  <a:extLst>
                    <a:ext uri="{FF2B5EF4-FFF2-40B4-BE49-F238E27FC236}">
                      <a16:creationId xmlns:a16="http://schemas.microsoft.com/office/drawing/2014/main" id="{75C59D2A-AFA3-45A2-8319-261AAAC619B9}"/>
                    </a:ext>
                  </a:extLst>
                </p:cNvPr>
                <p:cNvSpPr/>
                <p:nvPr/>
              </p:nvSpPr>
              <p:spPr>
                <a:xfrm>
                  <a:off x="5686908" y="36965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6" name="Google Shape;73;p13">
                  <a:extLst>
                    <a:ext uri="{FF2B5EF4-FFF2-40B4-BE49-F238E27FC236}">
                      <a16:creationId xmlns:a16="http://schemas.microsoft.com/office/drawing/2014/main" id="{B444AEA2-E965-4506-8911-C787312B833D}"/>
                    </a:ext>
                  </a:extLst>
                </p:cNvPr>
                <p:cNvCxnSpPr/>
                <p:nvPr/>
              </p:nvCxnSpPr>
              <p:spPr>
                <a:xfrm flipH="1">
                  <a:off x="329335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" name="Google Shape;74;p13">
                  <a:extLst>
                    <a:ext uri="{FF2B5EF4-FFF2-40B4-BE49-F238E27FC236}">
                      <a16:creationId xmlns:a16="http://schemas.microsoft.com/office/drawing/2014/main" id="{0C93F790-88B8-49F2-96C4-030F2C0D9A9C}"/>
                    </a:ext>
                  </a:extLst>
                </p:cNvPr>
                <p:cNvSpPr/>
                <p:nvPr/>
              </p:nvSpPr>
              <p:spPr>
                <a:xfrm>
                  <a:off x="1424168" y="2509919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75;p13">
                  <a:extLst>
                    <a:ext uri="{FF2B5EF4-FFF2-40B4-BE49-F238E27FC236}">
                      <a16:creationId xmlns:a16="http://schemas.microsoft.com/office/drawing/2014/main" id="{81121E7D-21FF-4861-B3B6-9189DAC894F1}"/>
                    </a:ext>
                  </a:extLst>
                </p:cNvPr>
                <p:cNvSpPr/>
                <p:nvPr/>
              </p:nvSpPr>
              <p:spPr>
                <a:xfrm>
                  <a:off x="1424168" y="2777406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" name="Google Shape;76;p13">
                  <a:extLst>
                    <a:ext uri="{FF2B5EF4-FFF2-40B4-BE49-F238E27FC236}">
                      <a16:creationId xmlns:a16="http://schemas.microsoft.com/office/drawing/2014/main" id="{871B6931-7AD8-4475-B10A-7F82224110EA}"/>
                    </a:ext>
                  </a:extLst>
                </p:cNvPr>
                <p:cNvSpPr/>
                <p:nvPr/>
              </p:nvSpPr>
              <p:spPr>
                <a:xfrm>
                  <a:off x="1424168" y="30448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77;p13">
                  <a:extLst>
                    <a:ext uri="{FF2B5EF4-FFF2-40B4-BE49-F238E27FC236}">
                      <a16:creationId xmlns:a16="http://schemas.microsoft.com/office/drawing/2014/main" id="{C1A0A07F-8C37-4AD8-9E30-DC95DA2BA5A1}"/>
                    </a:ext>
                  </a:extLst>
                </p:cNvPr>
                <p:cNvSpPr/>
                <p:nvPr/>
              </p:nvSpPr>
              <p:spPr>
                <a:xfrm>
                  <a:off x="1424168" y="32467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41" name="Google Shape;78;p13">
                  <a:extLst>
                    <a:ext uri="{FF2B5EF4-FFF2-40B4-BE49-F238E27FC236}">
                      <a16:creationId xmlns:a16="http://schemas.microsoft.com/office/drawing/2014/main" id="{C17D12EA-EF8B-4684-9056-88C90BDE2410}"/>
                    </a:ext>
                  </a:extLst>
                </p:cNvPr>
                <p:cNvCxnSpPr>
                  <a:endCxn id="24" idx="2"/>
                </p:cNvCxnSpPr>
                <p:nvPr/>
              </p:nvCxnSpPr>
              <p:spPr>
                <a:xfrm rot="10800000" flipH="1">
                  <a:off x="1510008" y="1236091"/>
                  <a:ext cx="1489800" cy="50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" name="Google Shape;79;p13">
                  <a:extLst>
                    <a:ext uri="{FF2B5EF4-FFF2-40B4-BE49-F238E27FC236}">
                      <a16:creationId xmlns:a16="http://schemas.microsoft.com/office/drawing/2014/main" id="{CBB01291-48CB-49F6-B6BB-F9485569A68F}"/>
                    </a:ext>
                  </a:extLst>
                </p:cNvPr>
                <p:cNvCxnSpPr>
                  <a:stCxn id="17" idx="5"/>
                  <a:endCxn id="25" idx="2"/>
                </p:cNvCxnSpPr>
                <p:nvPr/>
              </p:nvCxnSpPr>
              <p:spPr>
                <a:xfrm>
                  <a:off x="1492026" y="1765827"/>
                  <a:ext cx="1507800" cy="28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" name="Google Shape;80;p13">
                  <a:extLst>
                    <a:ext uri="{FF2B5EF4-FFF2-40B4-BE49-F238E27FC236}">
                      <a16:creationId xmlns:a16="http://schemas.microsoft.com/office/drawing/2014/main" id="{15EFF6BD-4635-4BC1-8C6F-38C89453AB42}"/>
                    </a:ext>
                  </a:extLst>
                </p:cNvPr>
                <p:cNvCxnSpPr>
                  <a:stCxn id="17" idx="5"/>
                  <a:endCxn id="26" idx="2"/>
                </p:cNvCxnSpPr>
                <p:nvPr/>
              </p:nvCxnSpPr>
              <p:spPr>
                <a:xfrm>
                  <a:off x="1492026" y="1765827"/>
                  <a:ext cx="1507800" cy="101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4" name="Google Shape;81;p13">
                  <a:extLst>
                    <a:ext uri="{FF2B5EF4-FFF2-40B4-BE49-F238E27FC236}">
                      <a16:creationId xmlns:a16="http://schemas.microsoft.com/office/drawing/2014/main" id="{FC9397F0-7301-49FF-8A30-0D0256F8DAA8}"/>
                    </a:ext>
                  </a:extLst>
                </p:cNvPr>
                <p:cNvCxnSpPr>
                  <a:stCxn id="17" idx="5"/>
                  <a:endCxn id="27" idx="2"/>
                </p:cNvCxnSpPr>
                <p:nvPr/>
              </p:nvCxnSpPr>
              <p:spPr>
                <a:xfrm>
                  <a:off x="1492026" y="1765827"/>
                  <a:ext cx="1507800" cy="225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" name="Google Shape;82;p13">
                  <a:extLst>
                    <a:ext uri="{FF2B5EF4-FFF2-40B4-BE49-F238E27FC236}">
                      <a16:creationId xmlns:a16="http://schemas.microsoft.com/office/drawing/2014/main" id="{A192C9BA-F264-47C6-A326-01B2F208209E}"/>
                    </a:ext>
                  </a:extLst>
                </p:cNvPr>
                <p:cNvCxnSpPr>
                  <a:stCxn id="18" idx="5"/>
                  <a:endCxn id="24" idx="2"/>
                </p:cNvCxnSpPr>
                <p:nvPr/>
              </p:nvCxnSpPr>
              <p:spPr>
                <a:xfrm rot="10800000" flipH="1">
                  <a:off x="1492026" y="1236214"/>
                  <a:ext cx="1507800" cy="79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" name="Google Shape;83;p13">
                  <a:extLst>
                    <a:ext uri="{FF2B5EF4-FFF2-40B4-BE49-F238E27FC236}">
                      <a16:creationId xmlns:a16="http://schemas.microsoft.com/office/drawing/2014/main" id="{E3305DBC-9A3F-4030-8BE8-C2B96B7F2324}"/>
                    </a:ext>
                  </a:extLst>
                </p:cNvPr>
                <p:cNvCxnSpPr>
                  <a:stCxn id="18" idx="5"/>
                  <a:endCxn id="26" idx="2"/>
                </p:cNvCxnSpPr>
                <p:nvPr/>
              </p:nvCxnSpPr>
              <p:spPr>
                <a:xfrm>
                  <a:off x="1492026" y="2033314"/>
                  <a:ext cx="1507800" cy="75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" name="Google Shape;84;p13">
                  <a:extLst>
                    <a:ext uri="{FF2B5EF4-FFF2-40B4-BE49-F238E27FC236}">
                      <a16:creationId xmlns:a16="http://schemas.microsoft.com/office/drawing/2014/main" id="{9431EF14-4B06-4CFD-8AF6-E0C33838CCFC}"/>
                    </a:ext>
                  </a:extLst>
                </p:cNvPr>
                <p:cNvCxnSpPr>
                  <a:stCxn id="18" idx="6"/>
                  <a:endCxn id="25" idx="2"/>
                </p:cNvCxnSpPr>
                <p:nvPr/>
              </p:nvCxnSpPr>
              <p:spPr>
                <a:xfrm>
                  <a:off x="1503668" y="2009131"/>
                  <a:ext cx="1496100" cy="3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" name="Google Shape;85;p13">
                  <a:extLst>
                    <a:ext uri="{FF2B5EF4-FFF2-40B4-BE49-F238E27FC236}">
                      <a16:creationId xmlns:a16="http://schemas.microsoft.com/office/drawing/2014/main" id="{B409222E-745B-4D35-867F-EC691A178D8D}"/>
                    </a:ext>
                  </a:extLst>
                </p:cNvPr>
                <p:cNvCxnSpPr>
                  <a:stCxn id="18" idx="6"/>
                  <a:endCxn id="27" idx="2"/>
                </p:cNvCxnSpPr>
                <p:nvPr/>
              </p:nvCxnSpPr>
              <p:spPr>
                <a:xfrm>
                  <a:off x="1503668" y="2009131"/>
                  <a:ext cx="1496100" cy="201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" name="Google Shape;86;p13">
                  <a:extLst>
                    <a:ext uri="{FF2B5EF4-FFF2-40B4-BE49-F238E27FC236}">
                      <a16:creationId xmlns:a16="http://schemas.microsoft.com/office/drawing/2014/main" id="{C00F2BF6-606F-4AC2-9242-6011759A5462}"/>
                    </a:ext>
                  </a:extLst>
                </p:cNvPr>
                <p:cNvCxnSpPr>
                  <a:stCxn id="19" idx="4"/>
                  <a:endCxn id="24" idx="2"/>
                </p:cNvCxnSpPr>
                <p:nvPr/>
              </p:nvCxnSpPr>
              <p:spPr>
                <a:xfrm rot="10800000" flipH="1">
                  <a:off x="1463918" y="1236218"/>
                  <a:ext cx="1536000" cy="107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Google Shape;87;p13">
                  <a:extLst>
                    <a:ext uri="{FF2B5EF4-FFF2-40B4-BE49-F238E27FC236}">
                      <a16:creationId xmlns:a16="http://schemas.microsoft.com/office/drawing/2014/main" id="{78B67FF1-5568-4DB7-8285-74D564A1B9D3}"/>
                    </a:ext>
                  </a:extLst>
                </p:cNvPr>
                <p:cNvCxnSpPr>
                  <a:stCxn id="19" idx="6"/>
                  <a:endCxn id="25" idx="2"/>
                </p:cNvCxnSpPr>
                <p:nvPr/>
              </p:nvCxnSpPr>
              <p:spPr>
                <a:xfrm rot="10800000" flipH="1">
                  <a:off x="1503668" y="2047418"/>
                  <a:ext cx="1496100" cy="22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" name="Google Shape;88;p13">
                  <a:extLst>
                    <a:ext uri="{FF2B5EF4-FFF2-40B4-BE49-F238E27FC236}">
                      <a16:creationId xmlns:a16="http://schemas.microsoft.com/office/drawing/2014/main" id="{05B25E04-B594-40D2-843B-4CECF13E2961}"/>
                    </a:ext>
                  </a:extLst>
                </p:cNvPr>
                <p:cNvCxnSpPr>
                  <a:stCxn id="19" idx="6"/>
                  <a:endCxn id="26" idx="2"/>
                </p:cNvCxnSpPr>
                <p:nvPr/>
              </p:nvCxnSpPr>
              <p:spPr>
                <a:xfrm>
                  <a:off x="1503668" y="2276618"/>
                  <a:ext cx="1496100" cy="50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2" name="Google Shape;89;p13">
                  <a:extLst>
                    <a:ext uri="{FF2B5EF4-FFF2-40B4-BE49-F238E27FC236}">
                      <a16:creationId xmlns:a16="http://schemas.microsoft.com/office/drawing/2014/main" id="{3494B5D7-7276-4BDC-ABE0-0B7F6F3648CC}"/>
                    </a:ext>
                  </a:extLst>
                </p:cNvPr>
                <p:cNvCxnSpPr>
                  <a:stCxn id="19" idx="5"/>
                  <a:endCxn id="27" idx="2"/>
                </p:cNvCxnSpPr>
                <p:nvPr/>
              </p:nvCxnSpPr>
              <p:spPr>
                <a:xfrm>
                  <a:off x="1492026" y="2300801"/>
                  <a:ext cx="1507800" cy="17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3" name="Google Shape;90;p13">
                  <a:extLst>
                    <a:ext uri="{FF2B5EF4-FFF2-40B4-BE49-F238E27FC236}">
                      <a16:creationId xmlns:a16="http://schemas.microsoft.com/office/drawing/2014/main" id="{36896EB8-FC0E-4AE1-BC02-4E3CD7442E16}"/>
                    </a:ext>
                  </a:extLst>
                </p:cNvPr>
                <p:cNvCxnSpPr>
                  <a:stCxn id="37" idx="4"/>
                  <a:endCxn id="24" idx="2"/>
                </p:cNvCxnSpPr>
                <p:nvPr/>
              </p:nvCxnSpPr>
              <p:spPr>
                <a:xfrm rot="10800000" flipH="1">
                  <a:off x="1463918" y="1236119"/>
                  <a:ext cx="1536000" cy="134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4" name="Google Shape;91;p13">
                  <a:extLst>
                    <a:ext uri="{FF2B5EF4-FFF2-40B4-BE49-F238E27FC236}">
                      <a16:creationId xmlns:a16="http://schemas.microsoft.com/office/drawing/2014/main" id="{B611AF20-9225-4E23-BF7A-401F416231BE}"/>
                    </a:ext>
                  </a:extLst>
                </p:cNvPr>
                <p:cNvCxnSpPr>
                  <a:stCxn id="37" idx="5"/>
                  <a:endCxn id="25" idx="2"/>
                </p:cNvCxnSpPr>
                <p:nvPr/>
              </p:nvCxnSpPr>
              <p:spPr>
                <a:xfrm rot="10800000" flipH="1">
                  <a:off x="1492026" y="2047502"/>
                  <a:ext cx="1507800" cy="5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5" name="Google Shape;92;p13">
                  <a:extLst>
                    <a:ext uri="{FF2B5EF4-FFF2-40B4-BE49-F238E27FC236}">
                      <a16:creationId xmlns:a16="http://schemas.microsoft.com/office/drawing/2014/main" id="{52A0E270-E6B3-400A-8D69-3F62871ACAA7}"/>
                    </a:ext>
                  </a:extLst>
                </p:cNvPr>
                <p:cNvCxnSpPr>
                  <a:stCxn id="37" idx="6"/>
                  <a:endCxn id="26" idx="2"/>
                </p:cNvCxnSpPr>
                <p:nvPr/>
              </p:nvCxnSpPr>
              <p:spPr>
                <a:xfrm>
                  <a:off x="1503668" y="2544119"/>
                  <a:ext cx="1496100" cy="24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6" name="Google Shape;93;p13">
                  <a:extLst>
                    <a:ext uri="{FF2B5EF4-FFF2-40B4-BE49-F238E27FC236}">
                      <a16:creationId xmlns:a16="http://schemas.microsoft.com/office/drawing/2014/main" id="{23CB510E-2062-41BE-B35B-0E9310DD5FCC}"/>
                    </a:ext>
                  </a:extLst>
                </p:cNvPr>
                <p:cNvCxnSpPr>
                  <a:stCxn id="37" idx="5"/>
                  <a:endCxn id="27" idx="2"/>
                </p:cNvCxnSpPr>
                <p:nvPr/>
              </p:nvCxnSpPr>
              <p:spPr>
                <a:xfrm>
                  <a:off x="1492026" y="2568302"/>
                  <a:ext cx="1507800" cy="145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7" name="Google Shape;94;p13">
                  <a:extLst>
                    <a:ext uri="{FF2B5EF4-FFF2-40B4-BE49-F238E27FC236}">
                      <a16:creationId xmlns:a16="http://schemas.microsoft.com/office/drawing/2014/main" id="{1E4EABD3-B7F8-4CC8-B599-6198CE84935E}"/>
                    </a:ext>
                  </a:extLst>
                </p:cNvPr>
                <p:cNvCxnSpPr>
                  <a:stCxn id="38" idx="5"/>
                  <a:endCxn id="24" idx="2"/>
                </p:cNvCxnSpPr>
                <p:nvPr/>
              </p:nvCxnSpPr>
              <p:spPr>
                <a:xfrm rot="10800000" flipH="1">
                  <a:off x="1492026" y="1236189"/>
                  <a:ext cx="1507800" cy="1599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Google Shape;95;p13">
                  <a:extLst>
                    <a:ext uri="{FF2B5EF4-FFF2-40B4-BE49-F238E27FC236}">
                      <a16:creationId xmlns:a16="http://schemas.microsoft.com/office/drawing/2014/main" id="{125263DE-A510-4415-A273-69E3BE41E541}"/>
                    </a:ext>
                  </a:extLst>
                </p:cNvPr>
                <p:cNvCxnSpPr>
                  <a:stCxn id="38" idx="6"/>
                  <a:endCxn id="25" idx="2"/>
                </p:cNvCxnSpPr>
                <p:nvPr/>
              </p:nvCxnSpPr>
              <p:spPr>
                <a:xfrm rot="10800000" flipH="1">
                  <a:off x="1503668" y="2047506"/>
                  <a:ext cx="14961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9" name="Google Shape;96;p13">
                  <a:extLst>
                    <a:ext uri="{FF2B5EF4-FFF2-40B4-BE49-F238E27FC236}">
                      <a16:creationId xmlns:a16="http://schemas.microsoft.com/office/drawing/2014/main" id="{837E303A-FAA0-445F-A64B-B4023060965C}"/>
                    </a:ext>
                  </a:extLst>
                </p:cNvPr>
                <p:cNvCxnSpPr>
                  <a:stCxn id="38" idx="5"/>
                  <a:endCxn id="26" idx="2"/>
                </p:cNvCxnSpPr>
                <p:nvPr/>
              </p:nvCxnSpPr>
              <p:spPr>
                <a:xfrm rot="10800000" flipH="1">
                  <a:off x="1492026" y="2784489"/>
                  <a:ext cx="1507800" cy="5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0" name="Google Shape;97;p13">
                  <a:extLst>
                    <a:ext uri="{FF2B5EF4-FFF2-40B4-BE49-F238E27FC236}">
                      <a16:creationId xmlns:a16="http://schemas.microsoft.com/office/drawing/2014/main" id="{42310124-2A96-4E02-B500-739DCF3C9D9D}"/>
                    </a:ext>
                  </a:extLst>
                </p:cNvPr>
                <p:cNvCxnSpPr>
                  <a:stCxn id="38" idx="5"/>
                  <a:endCxn id="27" idx="2"/>
                </p:cNvCxnSpPr>
                <p:nvPr/>
              </p:nvCxnSpPr>
              <p:spPr>
                <a:xfrm>
                  <a:off x="1492026" y="2835789"/>
                  <a:ext cx="1507800" cy="118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1" name="Google Shape;98;p13">
                  <a:extLst>
                    <a:ext uri="{FF2B5EF4-FFF2-40B4-BE49-F238E27FC236}">
                      <a16:creationId xmlns:a16="http://schemas.microsoft.com/office/drawing/2014/main" id="{BA8FE124-7EFE-4F22-BD77-DF95BB2CFF40}"/>
                    </a:ext>
                  </a:extLst>
                </p:cNvPr>
                <p:cNvCxnSpPr>
                  <a:stCxn id="39" idx="0"/>
                  <a:endCxn id="26" idx="2"/>
                </p:cNvCxnSpPr>
                <p:nvPr/>
              </p:nvCxnSpPr>
              <p:spPr>
                <a:xfrm rot="10800000" flipH="1">
                  <a:off x="1463918" y="2784493"/>
                  <a:ext cx="1536000" cy="26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2" name="Google Shape;99;p13">
                  <a:extLst>
                    <a:ext uri="{FF2B5EF4-FFF2-40B4-BE49-F238E27FC236}">
                      <a16:creationId xmlns:a16="http://schemas.microsoft.com/office/drawing/2014/main" id="{A3F594AC-7054-4E16-A41C-B0F89AEC328F}"/>
                    </a:ext>
                  </a:extLst>
                </p:cNvPr>
                <p:cNvCxnSpPr>
                  <a:stCxn id="39" idx="5"/>
                  <a:endCxn id="25" idx="2"/>
                </p:cNvCxnSpPr>
                <p:nvPr/>
              </p:nvCxnSpPr>
              <p:spPr>
                <a:xfrm rot="10800000" flipH="1">
                  <a:off x="1492026" y="2047276"/>
                  <a:ext cx="1507800" cy="10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3" name="Google Shape;100;p13">
                  <a:extLst>
                    <a:ext uri="{FF2B5EF4-FFF2-40B4-BE49-F238E27FC236}">
                      <a16:creationId xmlns:a16="http://schemas.microsoft.com/office/drawing/2014/main" id="{6F61E37E-738D-443F-A708-CEC10CE1A60B}"/>
                    </a:ext>
                  </a:extLst>
                </p:cNvPr>
                <p:cNvCxnSpPr>
                  <a:stCxn id="39" idx="6"/>
                  <a:endCxn id="26" idx="2"/>
                </p:cNvCxnSpPr>
                <p:nvPr/>
              </p:nvCxnSpPr>
              <p:spPr>
                <a:xfrm rot="10800000" flipH="1">
                  <a:off x="1503668" y="2784493"/>
                  <a:ext cx="1496100" cy="29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4" name="Google Shape;101;p13">
                  <a:extLst>
                    <a:ext uri="{FF2B5EF4-FFF2-40B4-BE49-F238E27FC236}">
                      <a16:creationId xmlns:a16="http://schemas.microsoft.com/office/drawing/2014/main" id="{AE6664FE-474B-49DF-93F9-7F8CB85A342B}"/>
                    </a:ext>
                  </a:extLst>
                </p:cNvPr>
                <p:cNvCxnSpPr>
                  <a:stCxn id="39" idx="5"/>
                  <a:endCxn id="27" idx="2"/>
                </p:cNvCxnSpPr>
                <p:nvPr/>
              </p:nvCxnSpPr>
              <p:spPr>
                <a:xfrm>
                  <a:off x="1492026" y="3103276"/>
                  <a:ext cx="1507800" cy="91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5" name="Google Shape;102;p13">
                  <a:extLst>
                    <a:ext uri="{FF2B5EF4-FFF2-40B4-BE49-F238E27FC236}">
                      <a16:creationId xmlns:a16="http://schemas.microsoft.com/office/drawing/2014/main" id="{F2B710C5-0B08-4495-81F2-3F2C36471811}"/>
                    </a:ext>
                  </a:extLst>
                </p:cNvPr>
                <p:cNvCxnSpPr>
                  <a:stCxn id="40" idx="5"/>
                  <a:endCxn id="24" idx="2"/>
                </p:cNvCxnSpPr>
                <p:nvPr/>
              </p:nvCxnSpPr>
              <p:spPr>
                <a:xfrm rot="10800000" flipH="1">
                  <a:off x="1492026" y="1236076"/>
                  <a:ext cx="1507800" cy="206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6" name="Google Shape;103;p13">
                  <a:extLst>
                    <a:ext uri="{FF2B5EF4-FFF2-40B4-BE49-F238E27FC236}">
                      <a16:creationId xmlns:a16="http://schemas.microsoft.com/office/drawing/2014/main" id="{864EB1BB-C21D-400E-A5B2-C771EB9B9F08}"/>
                    </a:ext>
                  </a:extLst>
                </p:cNvPr>
                <p:cNvCxnSpPr>
                  <a:stCxn id="40" idx="5"/>
                  <a:endCxn id="25" idx="2"/>
                </p:cNvCxnSpPr>
                <p:nvPr/>
              </p:nvCxnSpPr>
              <p:spPr>
                <a:xfrm rot="10800000" flipH="1">
                  <a:off x="1492026" y="2047276"/>
                  <a:ext cx="1507800" cy="125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7" name="Google Shape;104;p13">
                  <a:extLst>
                    <a:ext uri="{FF2B5EF4-FFF2-40B4-BE49-F238E27FC236}">
                      <a16:creationId xmlns:a16="http://schemas.microsoft.com/office/drawing/2014/main" id="{21DC3D9F-2170-4206-B191-FECFA772CF69}"/>
                    </a:ext>
                  </a:extLst>
                </p:cNvPr>
                <p:cNvCxnSpPr>
                  <a:stCxn id="40" idx="5"/>
                  <a:endCxn id="26" idx="2"/>
                </p:cNvCxnSpPr>
                <p:nvPr/>
              </p:nvCxnSpPr>
              <p:spPr>
                <a:xfrm rot="10800000" flipH="1">
                  <a:off x="1492026" y="2784676"/>
                  <a:ext cx="15078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8" name="Google Shape;105;p13">
                  <a:extLst>
                    <a:ext uri="{FF2B5EF4-FFF2-40B4-BE49-F238E27FC236}">
                      <a16:creationId xmlns:a16="http://schemas.microsoft.com/office/drawing/2014/main" id="{054A6EFC-B5C4-412F-B567-998CA0CBEF4D}"/>
                    </a:ext>
                  </a:extLst>
                </p:cNvPr>
                <p:cNvCxnSpPr>
                  <a:stCxn id="40" idx="5"/>
                  <a:endCxn id="27" idx="2"/>
                </p:cNvCxnSpPr>
                <p:nvPr/>
              </p:nvCxnSpPr>
              <p:spPr>
                <a:xfrm>
                  <a:off x="1492026" y="3305176"/>
                  <a:ext cx="1507800" cy="71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9" name="Google Shape;106;p13">
                  <a:extLst>
                    <a:ext uri="{FF2B5EF4-FFF2-40B4-BE49-F238E27FC236}">
                      <a16:creationId xmlns:a16="http://schemas.microsoft.com/office/drawing/2014/main" id="{EE963D00-913D-446C-9128-80A6E53FEE2A}"/>
                    </a:ext>
                  </a:extLst>
                </p:cNvPr>
                <p:cNvCxnSpPr>
                  <a:stCxn id="24" idx="6"/>
                  <a:endCxn id="29" idx="2"/>
                </p:cNvCxnSpPr>
                <p:nvPr/>
              </p:nvCxnSpPr>
              <p:spPr>
                <a:xfrm>
                  <a:off x="3592908" y="12360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0" name="Google Shape;107;p13">
                  <a:extLst>
                    <a:ext uri="{FF2B5EF4-FFF2-40B4-BE49-F238E27FC236}">
                      <a16:creationId xmlns:a16="http://schemas.microsoft.com/office/drawing/2014/main" id="{04BF11A8-7EAB-4204-8350-AFF377C94217}"/>
                    </a:ext>
                  </a:extLst>
                </p:cNvPr>
                <p:cNvCxnSpPr>
                  <a:stCxn id="24" idx="6"/>
                  <a:endCxn id="30" idx="2"/>
                </p:cNvCxnSpPr>
                <p:nvPr/>
              </p:nvCxnSpPr>
              <p:spPr>
                <a:xfrm>
                  <a:off x="3592908" y="12360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1" name="Google Shape;108;p13">
                  <a:extLst>
                    <a:ext uri="{FF2B5EF4-FFF2-40B4-BE49-F238E27FC236}">
                      <a16:creationId xmlns:a16="http://schemas.microsoft.com/office/drawing/2014/main" id="{6F089CA9-3341-41E9-BC29-1FB3BF8442A0}"/>
                    </a:ext>
                  </a:extLst>
                </p:cNvPr>
                <p:cNvCxnSpPr>
                  <a:stCxn id="24" idx="6"/>
                  <a:endCxn id="31" idx="2"/>
                </p:cNvCxnSpPr>
                <p:nvPr/>
              </p:nvCxnSpPr>
              <p:spPr>
                <a:xfrm>
                  <a:off x="3592908" y="12360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2" name="Google Shape;109;p13">
                  <a:extLst>
                    <a:ext uri="{FF2B5EF4-FFF2-40B4-BE49-F238E27FC236}">
                      <a16:creationId xmlns:a16="http://schemas.microsoft.com/office/drawing/2014/main" id="{E93C2B45-D771-4D00-A3E2-6D10D9628975}"/>
                    </a:ext>
                  </a:extLst>
                </p:cNvPr>
                <p:cNvCxnSpPr>
                  <a:stCxn id="25" idx="6"/>
                  <a:endCxn id="28" idx="2"/>
                </p:cNvCxnSpPr>
                <p:nvPr/>
              </p:nvCxnSpPr>
              <p:spPr>
                <a:xfrm rot="10800000" flipH="1">
                  <a:off x="3592908" y="12362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3" name="Google Shape;110;p13">
                  <a:extLst>
                    <a:ext uri="{FF2B5EF4-FFF2-40B4-BE49-F238E27FC236}">
                      <a16:creationId xmlns:a16="http://schemas.microsoft.com/office/drawing/2014/main" id="{7FF14CA1-37AD-4B25-922D-5EC873FB7D27}"/>
                    </a:ext>
                  </a:extLst>
                </p:cNvPr>
                <p:cNvCxnSpPr>
                  <a:stCxn id="25" idx="6"/>
                  <a:endCxn id="29" idx="2"/>
                </p:cNvCxnSpPr>
                <p:nvPr/>
              </p:nvCxnSpPr>
              <p:spPr>
                <a:xfrm>
                  <a:off x="3592908" y="20474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111;p13">
                  <a:extLst>
                    <a:ext uri="{FF2B5EF4-FFF2-40B4-BE49-F238E27FC236}">
                      <a16:creationId xmlns:a16="http://schemas.microsoft.com/office/drawing/2014/main" id="{61DF0F5A-AEFF-4DA7-B342-DBF83F2DFFAB}"/>
                    </a:ext>
                  </a:extLst>
                </p:cNvPr>
                <p:cNvCxnSpPr>
                  <a:stCxn id="25" idx="6"/>
                  <a:endCxn id="30" idx="2"/>
                </p:cNvCxnSpPr>
                <p:nvPr/>
              </p:nvCxnSpPr>
              <p:spPr>
                <a:xfrm>
                  <a:off x="3592908" y="20474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5" name="Google Shape;112;p13">
                  <a:extLst>
                    <a:ext uri="{FF2B5EF4-FFF2-40B4-BE49-F238E27FC236}">
                      <a16:creationId xmlns:a16="http://schemas.microsoft.com/office/drawing/2014/main" id="{C0D6D282-21A0-445C-9D09-D066929E22EF}"/>
                    </a:ext>
                  </a:extLst>
                </p:cNvPr>
                <p:cNvCxnSpPr>
                  <a:stCxn id="25" idx="6"/>
                  <a:endCxn id="31" idx="2"/>
                </p:cNvCxnSpPr>
                <p:nvPr/>
              </p:nvCxnSpPr>
              <p:spPr>
                <a:xfrm>
                  <a:off x="3592908" y="20474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6" name="Google Shape;113;p13">
                  <a:extLst>
                    <a:ext uri="{FF2B5EF4-FFF2-40B4-BE49-F238E27FC236}">
                      <a16:creationId xmlns:a16="http://schemas.microsoft.com/office/drawing/2014/main" id="{84E40970-4F2F-4B88-8213-04EA6077784D}"/>
                    </a:ext>
                  </a:extLst>
                </p:cNvPr>
                <p:cNvCxnSpPr>
                  <a:stCxn id="26" idx="6"/>
                  <a:endCxn id="28" idx="2"/>
                </p:cNvCxnSpPr>
                <p:nvPr/>
              </p:nvCxnSpPr>
              <p:spPr>
                <a:xfrm rot="10800000" flipH="1">
                  <a:off x="3592908" y="12362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7" name="Google Shape;114;p13">
                  <a:extLst>
                    <a:ext uri="{FF2B5EF4-FFF2-40B4-BE49-F238E27FC236}">
                      <a16:creationId xmlns:a16="http://schemas.microsoft.com/office/drawing/2014/main" id="{24E73697-045D-42AE-B084-A0185BFADEF2}"/>
                    </a:ext>
                  </a:extLst>
                </p:cNvPr>
                <p:cNvCxnSpPr>
                  <a:stCxn id="26" idx="6"/>
                  <a:endCxn id="29" idx="2"/>
                </p:cNvCxnSpPr>
                <p:nvPr/>
              </p:nvCxnSpPr>
              <p:spPr>
                <a:xfrm rot="10800000" flipH="1">
                  <a:off x="3592908" y="20474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8" name="Google Shape;115;p13">
                  <a:extLst>
                    <a:ext uri="{FF2B5EF4-FFF2-40B4-BE49-F238E27FC236}">
                      <a16:creationId xmlns:a16="http://schemas.microsoft.com/office/drawing/2014/main" id="{460B72F4-8538-4FDB-8D1F-39E832041F5E}"/>
                    </a:ext>
                  </a:extLst>
                </p:cNvPr>
                <p:cNvCxnSpPr>
                  <a:stCxn id="26" idx="6"/>
                  <a:endCxn id="30" idx="2"/>
                </p:cNvCxnSpPr>
                <p:nvPr/>
              </p:nvCxnSpPr>
              <p:spPr>
                <a:xfrm>
                  <a:off x="3592908" y="27845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9" name="Google Shape;116;p13">
                  <a:extLst>
                    <a:ext uri="{FF2B5EF4-FFF2-40B4-BE49-F238E27FC236}">
                      <a16:creationId xmlns:a16="http://schemas.microsoft.com/office/drawing/2014/main" id="{4AF6D7C7-25A2-45F7-9CAE-2F65459A11B0}"/>
                    </a:ext>
                  </a:extLst>
                </p:cNvPr>
                <p:cNvCxnSpPr>
                  <a:stCxn id="26" idx="6"/>
                  <a:endCxn id="31" idx="2"/>
                </p:cNvCxnSpPr>
                <p:nvPr/>
              </p:nvCxnSpPr>
              <p:spPr>
                <a:xfrm>
                  <a:off x="3592908" y="27845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0" name="Google Shape;117;p13">
                  <a:extLst>
                    <a:ext uri="{FF2B5EF4-FFF2-40B4-BE49-F238E27FC236}">
                      <a16:creationId xmlns:a16="http://schemas.microsoft.com/office/drawing/2014/main" id="{1E173569-5D92-498A-98D7-D2270891DF62}"/>
                    </a:ext>
                  </a:extLst>
                </p:cNvPr>
                <p:cNvCxnSpPr>
                  <a:endCxn id="28" idx="2"/>
                </p:cNvCxnSpPr>
                <p:nvPr/>
              </p:nvCxnSpPr>
              <p:spPr>
                <a:xfrm rot="10800000" flipH="1">
                  <a:off x="3592808" y="12360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1" name="Google Shape;118;p13">
                  <a:extLst>
                    <a:ext uri="{FF2B5EF4-FFF2-40B4-BE49-F238E27FC236}">
                      <a16:creationId xmlns:a16="http://schemas.microsoft.com/office/drawing/2014/main" id="{B98C0BC8-0E3B-4DA1-867F-6CEEC0C93784}"/>
                    </a:ext>
                  </a:extLst>
                </p:cNvPr>
                <p:cNvCxnSpPr>
                  <a:stCxn id="27" idx="6"/>
                  <a:endCxn id="29" idx="2"/>
                </p:cNvCxnSpPr>
                <p:nvPr/>
              </p:nvCxnSpPr>
              <p:spPr>
                <a:xfrm rot="10800000" flipH="1">
                  <a:off x="3586908" y="2047284"/>
                  <a:ext cx="756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2" name="Google Shape;119;p13">
                  <a:extLst>
                    <a:ext uri="{FF2B5EF4-FFF2-40B4-BE49-F238E27FC236}">
                      <a16:creationId xmlns:a16="http://schemas.microsoft.com/office/drawing/2014/main" id="{305F07C6-2EFA-47A1-85F5-C19A434964F7}"/>
                    </a:ext>
                  </a:extLst>
                </p:cNvPr>
                <p:cNvCxnSpPr>
                  <a:stCxn id="27" idx="6"/>
                  <a:endCxn id="30" idx="2"/>
                </p:cNvCxnSpPr>
                <p:nvPr/>
              </p:nvCxnSpPr>
              <p:spPr>
                <a:xfrm rot="10800000" flipH="1">
                  <a:off x="3586908" y="2811684"/>
                  <a:ext cx="756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3" name="Google Shape;120;p13">
                  <a:extLst>
                    <a:ext uri="{FF2B5EF4-FFF2-40B4-BE49-F238E27FC236}">
                      <a16:creationId xmlns:a16="http://schemas.microsoft.com/office/drawing/2014/main" id="{42D9015B-77DF-4E59-895E-5D82FBDC799D}"/>
                    </a:ext>
                  </a:extLst>
                </p:cNvPr>
                <p:cNvCxnSpPr>
                  <a:stCxn id="27" idx="6"/>
                  <a:endCxn id="31" idx="2"/>
                </p:cNvCxnSpPr>
                <p:nvPr/>
              </p:nvCxnSpPr>
              <p:spPr>
                <a:xfrm>
                  <a:off x="3586908" y="4020084"/>
                  <a:ext cx="75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4" name="Google Shape;121;p13">
                  <a:extLst>
                    <a:ext uri="{FF2B5EF4-FFF2-40B4-BE49-F238E27FC236}">
                      <a16:creationId xmlns:a16="http://schemas.microsoft.com/office/drawing/2014/main" id="{DA8434C9-5D48-412C-A1BA-39D74FE490E1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5" name="Google Shape;122;p13">
                  <a:extLst>
                    <a:ext uri="{FF2B5EF4-FFF2-40B4-BE49-F238E27FC236}">
                      <a16:creationId xmlns:a16="http://schemas.microsoft.com/office/drawing/2014/main" id="{D8B4B0EB-24B9-453B-A9E7-40178C1A3C71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6" name="Google Shape;123;p13">
                  <a:extLst>
                    <a:ext uri="{FF2B5EF4-FFF2-40B4-BE49-F238E27FC236}">
                      <a16:creationId xmlns:a16="http://schemas.microsoft.com/office/drawing/2014/main" id="{A658B248-6D5A-4F31-8B10-4AC0FEA71E09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7" name="Google Shape;124;p13">
                  <a:extLst>
                    <a:ext uri="{FF2B5EF4-FFF2-40B4-BE49-F238E27FC236}">
                      <a16:creationId xmlns:a16="http://schemas.microsoft.com/office/drawing/2014/main" id="{E4AFE004-E7EB-4E56-BB29-2E54ADFB05B2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8" name="Google Shape;125;p13">
                  <a:extLst>
                    <a:ext uri="{FF2B5EF4-FFF2-40B4-BE49-F238E27FC236}">
                      <a16:creationId xmlns:a16="http://schemas.microsoft.com/office/drawing/2014/main" id="{A48FBEE7-752B-45A3-A401-6D2D33135982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89" name="Google Shape;126;p13">
                  <a:extLst>
                    <a:ext uri="{FF2B5EF4-FFF2-40B4-BE49-F238E27FC236}">
                      <a16:creationId xmlns:a16="http://schemas.microsoft.com/office/drawing/2014/main" id="{27C21D05-E864-41CD-AA25-E647A1683077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0" name="Google Shape;127;p13">
                  <a:extLst>
                    <a:ext uri="{FF2B5EF4-FFF2-40B4-BE49-F238E27FC236}">
                      <a16:creationId xmlns:a16="http://schemas.microsoft.com/office/drawing/2014/main" id="{A19A9DAB-4D21-41D3-BEC9-37E7AFA5AA04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1" name="Google Shape;128;p13">
                  <a:extLst>
                    <a:ext uri="{FF2B5EF4-FFF2-40B4-BE49-F238E27FC236}">
                      <a16:creationId xmlns:a16="http://schemas.microsoft.com/office/drawing/2014/main" id="{8D45E334-375D-4E53-9E61-8ED8559CC2B7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129;p13">
                  <a:extLst>
                    <a:ext uri="{FF2B5EF4-FFF2-40B4-BE49-F238E27FC236}">
                      <a16:creationId xmlns:a16="http://schemas.microsoft.com/office/drawing/2014/main" id="{757AFCD8-E56E-41C9-9997-18588774376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7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3" name="Google Shape;130;p13">
                  <a:extLst>
                    <a:ext uri="{FF2B5EF4-FFF2-40B4-BE49-F238E27FC236}">
                      <a16:creationId xmlns:a16="http://schemas.microsoft.com/office/drawing/2014/main" id="{4D6504CB-D4D6-43B2-A32B-A9D43153B3A1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4" name="Google Shape;131;p13">
                  <a:extLst>
                    <a:ext uri="{FF2B5EF4-FFF2-40B4-BE49-F238E27FC236}">
                      <a16:creationId xmlns:a16="http://schemas.microsoft.com/office/drawing/2014/main" id="{8BAFDF88-204E-404A-97C9-6419895C36A2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5" name="Google Shape;132;p13">
                  <a:extLst>
                    <a:ext uri="{FF2B5EF4-FFF2-40B4-BE49-F238E27FC236}">
                      <a16:creationId xmlns:a16="http://schemas.microsoft.com/office/drawing/2014/main" id="{EF88FB95-6AE1-483D-8E18-B7C9F1028814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308" y="12183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6" name="Google Shape;133;p13">
                  <a:extLst>
                    <a:ext uri="{FF2B5EF4-FFF2-40B4-BE49-F238E27FC236}">
                      <a16:creationId xmlns:a16="http://schemas.microsoft.com/office/drawing/2014/main" id="{EFCC5FE5-1CFD-4788-AFB9-5C19E7273A3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584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7" name="Google Shape;134;p13">
                  <a:extLst>
                    <a:ext uri="{FF2B5EF4-FFF2-40B4-BE49-F238E27FC236}">
                      <a16:creationId xmlns:a16="http://schemas.microsoft.com/office/drawing/2014/main" id="{23A3524F-3012-44BD-97C3-34C821CA2402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793984"/>
                  <a:ext cx="750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8" name="Google Shape;135;p13">
                  <a:extLst>
                    <a:ext uri="{FF2B5EF4-FFF2-40B4-BE49-F238E27FC236}">
                      <a16:creationId xmlns:a16="http://schemas.microsoft.com/office/drawing/2014/main" id="{961CCC1B-FF31-49F1-9D69-681CA276E299}"/>
                    </a:ext>
                  </a:extLst>
                </p:cNvPr>
                <p:cNvCxnSpPr/>
                <p:nvPr/>
              </p:nvCxnSpPr>
              <p:spPr>
                <a:xfrm>
                  <a:off x="4936408" y="4002384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9" name="Google Shape;136;p13">
                  <a:extLst>
                    <a:ext uri="{FF2B5EF4-FFF2-40B4-BE49-F238E27FC236}">
                      <a16:creationId xmlns:a16="http://schemas.microsoft.com/office/drawing/2014/main" id="{F41814C9-6A97-4349-A05A-915937AF2FC6}"/>
                    </a:ext>
                  </a:extLst>
                </p:cNvPr>
                <p:cNvCxnSpPr>
                  <a:stCxn id="34" idx="6"/>
                  <a:endCxn id="20" idx="2"/>
                </p:cNvCxnSpPr>
                <p:nvPr/>
              </p:nvCxnSpPr>
              <p:spPr>
                <a:xfrm rot="10800000" flipH="1">
                  <a:off x="6279996" y="2411761"/>
                  <a:ext cx="995700" cy="37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0" name="Google Shape;137;p13">
                  <a:extLst>
                    <a:ext uri="{FF2B5EF4-FFF2-40B4-BE49-F238E27FC236}">
                      <a16:creationId xmlns:a16="http://schemas.microsoft.com/office/drawing/2014/main" id="{84A395EE-7F6F-4242-BD3A-4CD4CF1906CD}"/>
                    </a:ext>
                  </a:extLst>
                </p:cNvPr>
                <p:cNvCxnSpPr/>
                <p:nvPr/>
              </p:nvCxnSpPr>
              <p:spPr>
                <a:xfrm flipH="1">
                  <a:off x="463670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38;p13">
                  <a:extLst>
                    <a:ext uri="{FF2B5EF4-FFF2-40B4-BE49-F238E27FC236}">
                      <a16:creationId xmlns:a16="http://schemas.microsoft.com/office/drawing/2014/main" id="{DA5DAD0E-6925-4FEE-A759-F19A95DBAD45}"/>
                    </a:ext>
                  </a:extLst>
                </p:cNvPr>
                <p:cNvCxnSpPr/>
                <p:nvPr/>
              </p:nvCxnSpPr>
              <p:spPr>
                <a:xfrm flipH="1">
                  <a:off x="5980300" y="3215763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A403133-477A-4D88-BD54-41CCA2921A89}"/>
                </a:ext>
              </a:extLst>
            </p:cNvPr>
            <p:cNvGrpSpPr/>
            <p:nvPr/>
          </p:nvGrpSpPr>
          <p:grpSpPr>
            <a:xfrm>
              <a:off x="1710871" y="3566999"/>
              <a:ext cx="1039791" cy="239825"/>
              <a:chOff x="1701832" y="3464143"/>
              <a:chExt cx="1039791" cy="239825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628A06-BE16-4BFB-A067-C93A9B9A5DEB}"/>
                  </a:ext>
                </a:extLst>
              </p:cNvPr>
              <p:cNvSpPr/>
              <p:nvPr/>
            </p:nvSpPr>
            <p:spPr>
              <a:xfrm>
                <a:off x="1701832" y="3464143"/>
                <a:ext cx="1039791" cy="239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B0CA207-17D8-46F9-9B86-ED34A55447D1}"/>
                  </a:ext>
                </a:extLst>
              </p:cNvPr>
              <p:cNvSpPr/>
              <p:nvPr/>
            </p:nvSpPr>
            <p:spPr>
              <a:xfrm>
                <a:off x="1743963" y="3518349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649FE4C-AEE9-4CB5-BE3F-1010189C5048}"/>
                  </a:ext>
                </a:extLst>
              </p:cNvPr>
              <p:cNvSpPr/>
              <p:nvPr/>
            </p:nvSpPr>
            <p:spPr>
              <a:xfrm>
                <a:off x="1940340" y="3518556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A281E4A-6A83-466C-AFAA-1AE3BD1B8593}"/>
                  </a:ext>
                </a:extLst>
              </p:cNvPr>
              <p:cNvSpPr/>
              <p:nvPr/>
            </p:nvSpPr>
            <p:spPr>
              <a:xfrm>
                <a:off x="2136718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1EB2293-ED5C-4D9B-84DF-85283904E05E}"/>
                  </a:ext>
                </a:extLst>
              </p:cNvPr>
              <p:cNvSpPr/>
              <p:nvPr/>
            </p:nvSpPr>
            <p:spPr>
              <a:xfrm>
                <a:off x="2341195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11E5B0-EECA-4447-86BE-52D43BB01AEC}"/>
                  </a:ext>
                </a:extLst>
              </p:cNvPr>
              <p:cNvSpPr/>
              <p:nvPr/>
            </p:nvSpPr>
            <p:spPr>
              <a:xfrm>
                <a:off x="2536633" y="3515790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形 7" descr="用户">
              <a:extLst>
                <a:ext uri="{FF2B5EF4-FFF2-40B4-BE49-F238E27FC236}">
                  <a16:creationId xmlns:a16="http://schemas.microsoft.com/office/drawing/2014/main" id="{E26F2404-9066-489A-92AA-F5D01637B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5314" y="3338976"/>
              <a:ext cx="194284" cy="195944"/>
            </a:xfrm>
            <a:prstGeom prst="rect">
              <a:avLst/>
            </a:prstGeom>
          </p:spPr>
        </p:pic>
      </p:grp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B2E102F-7F30-42C6-9758-7CD0C615D8DD}"/>
              </a:ext>
            </a:extLst>
          </p:cNvPr>
          <p:cNvCxnSpPr>
            <a:cxnSpLocks/>
          </p:cNvCxnSpPr>
          <p:nvPr/>
        </p:nvCxnSpPr>
        <p:spPr>
          <a:xfrm>
            <a:off x="1799081" y="3357075"/>
            <a:ext cx="4580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4DFA9250-B9E9-46F5-88CC-369CD48D075D}"/>
              </a:ext>
            </a:extLst>
          </p:cNvPr>
          <p:cNvSpPr/>
          <p:nvPr/>
        </p:nvSpPr>
        <p:spPr>
          <a:xfrm>
            <a:off x="4368505" y="3679261"/>
            <a:ext cx="434426" cy="627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A7FADB42-71E9-4740-85FE-8042EE65B020}"/>
              </a:ext>
            </a:extLst>
          </p:cNvPr>
          <p:cNvSpPr txBox="1"/>
          <p:nvPr/>
        </p:nvSpPr>
        <p:spPr>
          <a:xfrm>
            <a:off x="929577" y="3322986"/>
            <a:ext cx="1020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Client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53A85B3-7F20-4B6D-AFCA-7A97AA1D727D}"/>
              </a:ext>
            </a:extLst>
          </p:cNvPr>
          <p:cNvCxnSpPr>
            <a:cxnSpLocks/>
          </p:cNvCxnSpPr>
          <p:nvPr/>
        </p:nvCxnSpPr>
        <p:spPr>
          <a:xfrm>
            <a:off x="1745614" y="1717041"/>
            <a:ext cx="4580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图形 307" descr="云">
            <a:extLst>
              <a:ext uri="{FF2B5EF4-FFF2-40B4-BE49-F238E27FC236}">
                <a16:creationId xmlns:a16="http://schemas.microsoft.com/office/drawing/2014/main" id="{776978A6-2F47-487F-B6C0-D0E53B4D3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686" y="360533"/>
            <a:ext cx="1484542" cy="1276687"/>
          </a:xfrm>
          <a:prstGeom prst="rect">
            <a:avLst/>
          </a:prstGeom>
        </p:spPr>
      </p:pic>
      <p:sp>
        <p:nvSpPr>
          <p:cNvPr id="310" name="文本框 309">
            <a:extLst>
              <a:ext uri="{FF2B5EF4-FFF2-40B4-BE49-F238E27FC236}">
                <a16:creationId xmlns:a16="http://schemas.microsoft.com/office/drawing/2014/main" id="{6018DA13-C50C-4B06-8356-804B9487E553}"/>
              </a:ext>
            </a:extLst>
          </p:cNvPr>
          <p:cNvSpPr txBox="1"/>
          <p:nvPr/>
        </p:nvSpPr>
        <p:spPr>
          <a:xfrm>
            <a:off x="3472515" y="958665"/>
            <a:ext cx="782676" cy="31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/>
              <a:t>Server</a:t>
            </a:r>
            <a:endParaRPr lang="zh-CN" altLang="en-US" sz="1200" b="1" i="1" dirty="0"/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976135D9-0A5E-423E-9523-DFF0488F003C}"/>
              </a:ext>
            </a:extLst>
          </p:cNvPr>
          <p:cNvSpPr/>
          <p:nvPr/>
        </p:nvSpPr>
        <p:spPr>
          <a:xfrm>
            <a:off x="1778024" y="2299786"/>
            <a:ext cx="1125038" cy="643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Top-k </a:t>
            </a:r>
            <a:r>
              <a:rPr lang="en-US" altLang="zh-CN" sz="1200" dirty="0" err="1">
                <a:solidFill>
                  <a:schemeClr val="tx1"/>
                </a:solidFill>
              </a:rPr>
              <a:t>Sparsification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05BAF36A-F645-40CB-8B22-96E6B48A3519}"/>
              </a:ext>
            </a:extLst>
          </p:cNvPr>
          <p:cNvGrpSpPr/>
          <p:nvPr/>
        </p:nvGrpSpPr>
        <p:grpSpPr>
          <a:xfrm>
            <a:off x="1799081" y="3491376"/>
            <a:ext cx="1123221" cy="1074053"/>
            <a:chOff x="1646681" y="3338976"/>
            <a:chExt cx="1123221" cy="1074053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33605A73-8200-4876-88A2-5E14042E492D}"/>
                </a:ext>
              </a:extLst>
            </p:cNvPr>
            <p:cNvGrpSpPr/>
            <p:nvPr/>
          </p:nvGrpSpPr>
          <p:grpSpPr>
            <a:xfrm>
              <a:off x="1646681" y="3853185"/>
              <a:ext cx="1123221" cy="559844"/>
              <a:chOff x="1756343" y="3217333"/>
              <a:chExt cx="1576137" cy="778934"/>
            </a:xfrm>
          </p:grpSpPr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E1BB2DA1-A161-4502-84CD-7FA01286CF45}"/>
                  </a:ext>
                </a:extLst>
              </p:cNvPr>
              <p:cNvSpPr/>
              <p:nvPr/>
            </p:nvSpPr>
            <p:spPr>
              <a:xfrm>
                <a:off x="1756343" y="3217333"/>
                <a:ext cx="1576137" cy="7789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0F1DA1EF-DCB2-4F7F-8902-8B7D8CC201D1}"/>
                  </a:ext>
                </a:extLst>
              </p:cNvPr>
              <p:cNvGrpSpPr/>
              <p:nvPr/>
            </p:nvGrpSpPr>
            <p:grpSpPr>
              <a:xfrm>
                <a:off x="1876022" y="3282827"/>
                <a:ext cx="1352899" cy="668265"/>
                <a:chOff x="1424168" y="930241"/>
                <a:chExt cx="6390454" cy="3395693"/>
              </a:xfrm>
            </p:grpSpPr>
            <p:sp>
              <p:nvSpPr>
                <p:cNvPr id="338" name="Google Shape;54;p13">
                  <a:extLst>
                    <a:ext uri="{FF2B5EF4-FFF2-40B4-BE49-F238E27FC236}">
                      <a16:creationId xmlns:a16="http://schemas.microsoft.com/office/drawing/2014/main" id="{8429CA12-6701-4599-8F24-5CB45B82B1F2}"/>
                    </a:ext>
                  </a:extLst>
                </p:cNvPr>
                <p:cNvSpPr/>
                <p:nvPr/>
              </p:nvSpPr>
              <p:spPr>
                <a:xfrm>
                  <a:off x="1424168" y="1707444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9" name="Google Shape;55;p13">
                  <a:extLst>
                    <a:ext uri="{FF2B5EF4-FFF2-40B4-BE49-F238E27FC236}">
                      <a16:creationId xmlns:a16="http://schemas.microsoft.com/office/drawing/2014/main" id="{D2FAAC37-F090-49B1-81A7-28BE4814798D}"/>
                    </a:ext>
                  </a:extLst>
                </p:cNvPr>
                <p:cNvSpPr/>
                <p:nvPr/>
              </p:nvSpPr>
              <p:spPr>
                <a:xfrm>
                  <a:off x="1424168" y="1974931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0" name="Google Shape;56;p13">
                  <a:extLst>
                    <a:ext uri="{FF2B5EF4-FFF2-40B4-BE49-F238E27FC236}">
                      <a16:creationId xmlns:a16="http://schemas.microsoft.com/office/drawing/2014/main" id="{CA2D4F8A-84C3-4C7A-A4EA-29F02DA27CE3}"/>
                    </a:ext>
                  </a:extLst>
                </p:cNvPr>
                <p:cNvSpPr/>
                <p:nvPr/>
              </p:nvSpPr>
              <p:spPr>
                <a:xfrm>
                  <a:off x="1424168" y="2242418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1" name="Google Shape;57;p13">
                  <a:extLst>
                    <a:ext uri="{FF2B5EF4-FFF2-40B4-BE49-F238E27FC236}">
                      <a16:creationId xmlns:a16="http://schemas.microsoft.com/office/drawing/2014/main" id="{CFE4A9FA-F2F2-441F-BE0C-A59947CCECEC}"/>
                    </a:ext>
                  </a:extLst>
                </p:cNvPr>
                <p:cNvSpPr/>
                <p:nvPr/>
              </p:nvSpPr>
              <p:spPr>
                <a:xfrm>
                  <a:off x="7275822" y="2132926"/>
                  <a:ext cx="538800" cy="5577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42" name="Google Shape;58;p13">
                  <a:extLst>
                    <a:ext uri="{FF2B5EF4-FFF2-40B4-BE49-F238E27FC236}">
                      <a16:creationId xmlns:a16="http://schemas.microsoft.com/office/drawing/2014/main" id="{82BDDF29-AA83-4B99-BDD9-92B08596C6D5}"/>
                    </a:ext>
                  </a:extLst>
                </p:cNvPr>
                <p:cNvCxnSpPr>
                  <a:stCxn id="356" idx="6"/>
                  <a:endCxn id="341" idx="2"/>
                </p:cNvCxnSpPr>
                <p:nvPr/>
              </p:nvCxnSpPr>
              <p:spPr>
                <a:xfrm rot="10800000" flipH="1">
                  <a:off x="6280008" y="2411784"/>
                  <a:ext cx="995700" cy="159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3" name="Google Shape;60;p13">
                  <a:extLst>
                    <a:ext uri="{FF2B5EF4-FFF2-40B4-BE49-F238E27FC236}">
                      <a16:creationId xmlns:a16="http://schemas.microsoft.com/office/drawing/2014/main" id="{A3750AD7-1351-4221-BD2F-C21A00E09544}"/>
                    </a:ext>
                  </a:extLst>
                </p:cNvPr>
                <p:cNvCxnSpPr>
                  <a:stCxn id="354" idx="6"/>
                  <a:endCxn id="341" idx="2"/>
                </p:cNvCxnSpPr>
                <p:nvPr/>
              </p:nvCxnSpPr>
              <p:spPr>
                <a:xfrm>
                  <a:off x="6280008" y="2010363"/>
                  <a:ext cx="995700" cy="40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4" name="Google Shape;62;p13">
                  <a:extLst>
                    <a:ext uri="{FF2B5EF4-FFF2-40B4-BE49-F238E27FC236}">
                      <a16:creationId xmlns:a16="http://schemas.microsoft.com/office/drawing/2014/main" id="{65380AC2-B750-47DF-A874-C036E6BFC984}"/>
                    </a:ext>
                  </a:extLst>
                </p:cNvPr>
                <p:cNvCxnSpPr>
                  <a:stCxn id="353" idx="6"/>
                  <a:endCxn id="341" idx="2"/>
                </p:cNvCxnSpPr>
                <p:nvPr/>
              </p:nvCxnSpPr>
              <p:spPr>
                <a:xfrm>
                  <a:off x="6280008" y="1236091"/>
                  <a:ext cx="995700" cy="117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45" name="Google Shape;64;p13">
                  <a:extLst>
                    <a:ext uri="{FF2B5EF4-FFF2-40B4-BE49-F238E27FC236}">
                      <a16:creationId xmlns:a16="http://schemas.microsoft.com/office/drawing/2014/main" id="{DDC2EB93-4EC3-4F49-ADCE-BB5A520F33F7}"/>
                    </a:ext>
                  </a:extLst>
                </p:cNvPr>
                <p:cNvSpPr/>
                <p:nvPr/>
              </p:nvSpPr>
              <p:spPr>
                <a:xfrm>
                  <a:off x="29998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346" name="Google Shape;65;p13">
                  <a:extLst>
                    <a:ext uri="{FF2B5EF4-FFF2-40B4-BE49-F238E27FC236}">
                      <a16:creationId xmlns:a16="http://schemas.microsoft.com/office/drawing/2014/main" id="{92611235-BDEE-4CE2-A9DE-88D19E034EC0}"/>
                    </a:ext>
                  </a:extLst>
                </p:cNvPr>
                <p:cNvSpPr/>
                <p:nvPr/>
              </p:nvSpPr>
              <p:spPr>
                <a:xfrm>
                  <a:off x="29998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7" name="Google Shape;66;p13">
                  <a:extLst>
                    <a:ext uri="{FF2B5EF4-FFF2-40B4-BE49-F238E27FC236}">
                      <a16:creationId xmlns:a16="http://schemas.microsoft.com/office/drawing/2014/main" id="{76ACB71A-EC6A-45E4-9C14-8BCE2E615F03}"/>
                    </a:ext>
                  </a:extLst>
                </p:cNvPr>
                <p:cNvSpPr/>
                <p:nvPr/>
              </p:nvSpPr>
              <p:spPr>
                <a:xfrm>
                  <a:off x="2999808" y="2478686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" name="Google Shape;67;p13">
                  <a:extLst>
                    <a:ext uri="{FF2B5EF4-FFF2-40B4-BE49-F238E27FC236}">
                      <a16:creationId xmlns:a16="http://schemas.microsoft.com/office/drawing/2014/main" id="{F1D54750-8E2D-4D78-AA11-705A629F6A85}"/>
                    </a:ext>
                  </a:extLst>
                </p:cNvPr>
                <p:cNvSpPr/>
                <p:nvPr/>
              </p:nvSpPr>
              <p:spPr>
                <a:xfrm>
                  <a:off x="2999808" y="3714234"/>
                  <a:ext cx="587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9" name="Google Shape;68;p13">
                  <a:extLst>
                    <a:ext uri="{FF2B5EF4-FFF2-40B4-BE49-F238E27FC236}">
                      <a16:creationId xmlns:a16="http://schemas.microsoft.com/office/drawing/2014/main" id="{90DD1FAB-2E98-464C-B2BA-0EF042519B78}"/>
                    </a:ext>
                  </a:extLst>
                </p:cNvPr>
                <p:cNvSpPr/>
                <p:nvPr/>
              </p:nvSpPr>
              <p:spPr>
                <a:xfrm>
                  <a:off x="43431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350" name="Google Shape;69;p13">
                  <a:extLst>
                    <a:ext uri="{FF2B5EF4-FFF2-40B4-BE49-F238E27FC236}">
                      <a16:creationId xmlns:a16="http://schemas.microsoft.com/office/drawing/2014/main" id="{59965D36-2F9B-4E7F-B163-A46E5DE2F2E0}"/>
                    </a:ext>
                  </a:extLst>
                </p:cNvPr>
                <p:cNvSpPr/>
                <p:nvPr/>
              </p:nvSpPr>
              <p:spPr>
                <a:xfrm>
                  <a:off x="43431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" name="Google Shape;70;p13">
                  <a:extLst>
                    <a:ext uri="{FF2B5EF4-FFF2-40B4-BE49-F238E27FC236}">
                      <a16:creationId xmlns:a16="http://schemas.microsoft.com/office/drawing/2014/main" id="{BE414FD9-99BA-4D16-A0A0-974492A8BA6B}"/>
                    </a:ext>
                  </a:extLst>
                </p:cNvPr>
                <p:cNvSpPr/>
                <p:nvPr/>
              </p:nvSpPr>
              <p:spPr>
                <a:xfrm>
                  <a:off x="4343108" y="250576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2" name="Google Shape;71;p13">
                  <a:extLst>
                    <a:ext uri="{FF2B5EF4-FFF2-40B4-BE49-F238E27FC236}">
                      <a16:creationId xmlns:a16="http://schemas.microsoft.com/office/drawing/2014/main" id="{2BD1C7BE-9DB0-4DE7-B438-21BF96DFAD93}"/>
                    </a:ext>
                  </a:extLst>
                </p:cNvPr>
                <p:cNvSpPr/>
                <p:nvPr/>
              </p:nvSpPr>
              <p:spPr>
                <a:xfrm>
                  <a:off x="4343108" y="37142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3" name="Google Shape;63;p13">
                  <a:extLst>
                    <a:ext uri="{FF2B5EF4-FFF2-40B4-BE49-F238E27FC236}">
                      <a16:creationId xmlns:a16="http://schemas.microsoft.com/office/drawing/2014/main" id="{763C4F1F-983F-4395-B7B3-4E24B13FE572}"/>
                    </a:ext>
                  </a:extLst>
                </p:cNvPr>
                <p:cNvSpPr/>
                <p:nvPr/>
              </p:nvSpPr>
              <p:spPr>
                <a:xfrm>
                  <a:off x="56869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354" name="Google Shape;61;p13">
                  <a:extLst>
                    <a:ext uri="{FF2B5EF4-FFF2-40B4-BE49-F238E27FC236}">
                      <a16:creationId xmlns:a16="http://schemas.microsoft.com/office/drawing/2014/main" id="{B9A932E4-3E65-4236-A3CC-7C9359F411AE}"/>
                    </a:ext>
                  </a:extLst>
                </p:cNvPr>
                <p:cNvSpPr/>
                <p:nvPr/>
              </p:nvSpPr>
              <p:spPr>
                <a:xfrm>
                  <a:off x="5686908" y="170451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5" name="Google Shape;72;p13">
                  <a:extLst>
                    <a:ext uri="{FF2B5EF4-FFF2-40B4-BE49-F238E27FC236}">
                      <a16:creationId xmlns:a16="http://schemas.microsoft.com/office/drawing/2014/main" id="{AF77CBDD-60B2-444D-ADE4-D4091F2B9CB9}"/>
                    </a:ext>
                  </a:extLst>
                </p:cNvPr>
                <p:cNvSpPr/>
                <p:nvPr/>
              </p:nvSpPr>
              <p:spPr>
                <a:xfrm>
                  <a:off x="5686896" y="247881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6" name="Google Shape;59;p13">
                  <a:extLst>
                    <a:ext uri="{FF2B5EF4-FFF2-40B4-BE49-F238E27FC236}">
                      <a16:creationId xmlns:a16="http://schemas.microsoft.com/office/drawing/2014/main" id="{69B5EF33-B839-445E-9A03-3B9496D741E8}"/>
                    </a:ext>
                  </a:extLst>
                </p:cNvPr>
                <p:cNvSpPr/>
                <p:nvPr/>
              </p:nvSpPr>
              <p:spPr>
                <a:xfrm>
                  <a:off x="5686908" y="36965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57" name="Google Shape;73;p13">
                  <a:extLst>
                    <a:ext uri="{FF2B5EF4-FFF2-40B4-BE49-F238E27FC236}">
                      <a16:creationId xmlns:a16="http://schemas.microsoft.com/office/drawing/2014/main" id="{9489CDD3-4FB9-4A91-8416-CDF67989D293}"/>
                    </a:ext>
                  </a:extLst>
                </p:cNvPr>
                <p:cNvCxnSpPr/>
                <p:nvPr/>
              </p:nvCxnSpPr>
              <p:spPr>
                <a:xfrm flipH="1">
                  <a:off x="329335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8" name="Google Shape;74;p13">
                  <a:extLst>
                    <a:ext uri="{FF2B5EF4-FFF2-40B4-BE49-F238E27FC236}">
                      <a16:creationId xmlns:a16="http://schemas.microsoft.com/office/drawing/2014/main" id="{C2D7653A-EC36-4A4F-B264-8BB25BD42F79}"/>
                    </a:ext>
                  </a:extLst>
                </p:cNvPr>
                <p:cNvSpPr/>
                <p:nvPr/>
              </p:nvSpPr>
              <p:spPr>
                <a:xfrm>
                  <a:off x="1424168" y="2509919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" name="Google Shape;75;p13">
                  <a:extLst>
                    <a:ext uri="{FF2B5EF4-FFF2-40B4-BE49-F238E27FC236}">
                      <a16:creationId xmlns:a16="http://schemas.microsoft.com/office/drawing/2014/main" id="{4B59AE23-E4AB-4B95-9616-38B175A6417A}"/>
                    </a:ext>
                  </a:extLst>
                </p:cNvPr>
                <p:cNvSpPr/>
                <p:nvPr/>
              </p:nvSpPr>
              <p:spPr>
                <a:xfrm>
                  <a:off x="1424168" y="2777406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" name="Google Shape;76;p13">
                  <a:extLst>
                    <a:ext uri="{FF2B5EF4-FFF2-40B4-BE49-F238E27FC236}">
                      <a16:creationId xmlns:a16="http://schemas.microsoft.com/office/drawing/2014/main" id="{37F0B91E-584D-43DD-A534-311048A1CAA5}"/>
                    </a:ext>
                  </a:extLst>
                </p:cNvPr>
                <p:cNvSpPr/>
                <p:nvPr/>
              </p:nvSpPr>
              <p:spPr>
                <a:xfrm>
                  <a:off x="1424168" y="30448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1" name="Google Shape;77;p13">
                  <a:extLst>
                    <a:ext uri="{FF2B5EF4-FFF2-40B4-BE49-F238E27FC236}">
                      <a16:creationId xmlns:a16="http://schemas.microsoft.com/office/drawing/2014/main" id="{02BC2DCA-FB17-4855-9EB7-D6B844172144}"/>
                    </a:ext>
                  </a:extLst>
                </p:cNvPr>
                <p:cNvSpPr/>
                <p:nvPr/>
              </p:nvSpPr>
              <p:spPr>
                <a:xfrm>
                  <a:off x="1424168" y="32467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62" name="Google Shape;78;p13">
                  <a:extLst>
                    <a:ext uri="{FF2B5EF4-FFF2-40B4-BE49-F238E27FC236}">
                      <a16:creationId xmlns:a16="http://schemas.microsoft.com/office/drawing/2014/main" id="{8059FB2B-2BA6-47BB-A6B8-C0AD080E6AD1}"/>
                    </a:ext>
                  </a:extLst>
                </p:cNvPr>
                <p:cNvCxnSpPr>
                  <a:endCxn id="345" idx="2"/>
                </p:cNvCxnSpPr>
                <p:nvPr/>
              </p:nvCxnSpPr>
              <p:spPr>
                <a:xfrm rot="10800000" flipH="1">
                  <a:off x="1510008" y="1236091"/>
                  <a:ext cx="1489800" cy="50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3" name="Google Shape;79;p13">
                  <a:extLst>
                    <a:ext uri="{FF2B5EF4-FFF2-40B4-BE49-F238E27FC236}">
                      <a16:creationId xmlns:a16="http://schemas.microsoft.com/office/drawing/2014/main" id="{C1A80F25-1E33-4DFB-BB38-040C5F143F4F}"/>
                    </a:ext>
                  </a:extLst>
                </p:cNvPr>
                <p:cNvCxnSpPr>
                  <a:stCxn id="338" idx="5"/>
                  <a:endCxn id="346" idx="2"/>
                </p:cNvCxnSpPr>
                <p:nvPr/>
              </p:nvCxnSpPr>
              <p:spPr>
                <a:xfrm>
                  <a:off x="1492026" y="1765827"/>
                  <a:ext cx="1507800" cy="28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4" name="Google Shape;80;p13">
                  <a:extLst>
                    <a:ext uri="{FF2B5EF4-FFF2-40B4-BE49-F238E27FC236}">
                      <a16:creationId xmlns:a16="http://schemas.microsoft.com/office/drawing/2014/main" id="{6DF92810-E14F-4F8E-B2BD-7295E5B002D4}"/>
                    </a:ext>
                  </a:extLst>
                </p:cNvPr>
                <p:cNvCxnSpPr>
                  <a:stCxn id="338" idx="5"/>
                  <a:endCxn id="347" idx="2"/>
                </p:cNvCxnSpPr>
                <p:nvPr/>
              </p:nvCxnSpPr>
              <p:spPr>
                <a:xfrm>
                  <a:off x="1492026" y="1765827"/>
                  <a:ext cx="1507800" cy="101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5" name="Google Shape;81;p13">
                  <a:extLst>
                    <a:ext uri="{FF2B5EF4-FFF2-40B4-BE49-F238E27FC236}">
                      <a16:creationId xmlns:a16="http://schemas.microsoft.com/office/drawing/2014/main" id="{58761E4B-485D-4BE7-8E5B-7BD416CDBE28}"/>
                    </a:ext>
                  </a:extLst>
                </p:cNvPr>
                <p:cNvCxnSpPr>
                  <a:stCxn id="338" idx="5"/>
                  <a:endCxn id="348" idx="2"/>
                </p:cNvCxnSpPr>
                <p:nvPr/>
              </p:nvCxnSpPr>
              <p:spPr>
                <a:xfrm>
                  <a:off x="1492026" y="1765827"/>
                  <a:ext cx="1507800" cy="225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6" name="Google Shape;82;p13">
                  <a:extLst>
                    <a:ext uri="{FF2B5EF4-FFF2-40B4-BE49-F238E27FC236}">
                      <a16:creationId xmlns:a16="http://schemas.microsoft.com/office/drawing/2014/main" id="{E52F6EAA-1BF6-4E2F-A6B8-216310D2468A}"/>
                    </a:ext>
                  </a:extLst>
                </p:cNvPr>
                <p:cNvCxnSpPr>
                  <a:stCxn id="339" idx="5"/>
                  <a:endCxn id="345" idx="2"/>
                </p:cNvCxnSpPr>
                <p:nvPr/>
              </p:nvCxnSpPr>
              <p:spPr>
                <a:xfrm rot="10800000" flipH="1">
                  <a:off x="1492026" y="1236214"/>
                  <a:ext cx="1507800" cy="79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7" name="Google Shape;83;p13">
                  <a:extLst>
                    <a:ext uri="{FF2B5EF4-FFF2-40B4-BE49-F238E27FC236}">
                      <a16:creationId xmlns:a16="http://schemas.microsoft.com/office/drawing/2014/main" id="{28ECA7D9-0B1E-4393-9018-476804D6F1EE}"/>
                    </a:ext>
                  </a:extLst>
                </p:cNvPr>
                <p:cNvCxnSpPr>
                  <a:stCxn id="339" idx="5"/>
                  <a:endCxn id="347" idx="2"/>
                </p:cNvCxnSpPr>
                <p:nvPr/>
              </p:nvCxnSpPr>
              <p:spPr>
                <a:xfrm>
                  <a:off x="1492026" y="2033314"/>
                  <a:ext cx="1507800" cy="75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8" name="Google Shape;84;p13">
                  <a:extLst>
                    <a:ext uri="{FF2B5EF4-FFF2-40B4-BE49-F238E27FC236}">
                      <a16:creationId xmlns:a16="http://schemas.microsoft.com/office/drawing/2014/main" id="{11D58724-AF9B-41A8-A3FC-29DCF818F25C}"/>
                    </a:ext>
                  </a:extLst>
                </p:cNvPr>
                <p:cNvCxnSpPr>
                  <a:stCxn id="339" idx="6"/>
                  <a:endCxn id="346" idx="2"/>
                </p:cNvCxnSpPr>
                <p:nvPr/>
              </p:nvCxnSpPr>
              <p:spPr>
                <a:xfrm>
                  <a:off x="1503668" y="2009131"/>
                  <a:ext cx="1496100" cy="3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9" name="Google Shape;85;p13">
                  <a:extLst>
                    <a:ext uri="{FF2B5EF4-FFF2-40B4-BE49-F238E27FC236}">
                      <a16:creationId xmlns:a16="http://schemas.microsoft.com/office/drawing/2014/main" id="{91652C97-9783-40A2-9806-70AC8B1D50F8}"/>
                    </a:ext>
                  </a:extLst>
                </p:cNvPr>
                <p:cNvCxnSpPr>
                  <a:stCxn id="339" idx="6"/>
                  <a:endCxn id="348" idx="2"/>
                </p:cNvCxnSpPr>
                <p:nvPr/>
              </p:nvCxnSpPr>
              <p:spPr>
                <a:xfrm>
                  <a:off x="1503668" y="2009131"/>
                  <a:ext cx="1496100" cy="201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0" name="Google Shape;86;p13">
                  <a:extLst>
                    <a:ext uri="{FF2B5EF4-FFF2-40B4-BE49-F238E27FC236}">
                      <a16:creationId xmlns:a16="http://schemas.microsoft.com/office/drawing/2014/main" id="{A91D09C9-BD61-4479-B44C-925A998BAFE5}"/>
                    </a:ext>
                  </a:extLst>
                </p:cNvPr>
                <p:cNvCxnSpPr>
                  <a:stCxn id="340" idx="4"/>
                  <a:endCxn id="345" idx="2"/>
                </p:cNvCxnSpPr>
                <p:nvPr/>
              </p:nvCxnSpPr>
              <p:spPr>
                <a:xfrm rot="10800000" flipH="1">
                  <a:off x="1463918" y="1236218"/>
                  <a:ext cx="1536000" cy="107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1" name="Google Shape;87;p13">
                  <a:extLst>
                    <a:ext uri="{FF2B5EF4-FFF2-40B4-BE49-F238E27FC236}">
                      <a16:creationId xmlns:a16="http://schemas.microsoft.com/office/drawing/2014/main" id="{0571C709-0641-40F1-A11D-56222761F86B}"/>
                    </a:ext>
                  </a:extLst>
                </p:cNvPr>
                <p:cNvCxnSpPr>
                  <a:stCxn id="340" idx="6"/>
                  <a:endCxn id="346" idx="2"/>
                </p:cNvCxnSpPr>
                <p:nvPr/>
              </p:nvCxnSpPr>
              <p:spPr>
                <a:xfrm rot="10800000" flipH="1">
                  <a:off x="1503668" y="2047418"/>
                  <a:ext cx="1496100" cy="22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2" name="Google Shape;88;p13">
                  <a:extLst>
                    <a:ext uri="{FF2B5EF4-FFF2-40B4-BE49-F238E27FC236}">
                      <a16:creationId xmlns:a16="http://schemas.microsoft.com/office/drawing/2014/main" id="{AD518035-7A41-44F2-97DB-90F514F96245}"/>
                    </a:ext>
                  </a:extLst>
                </p:cNvPr>
                <p:cNvCxnSpPr>
                  <a:stCxn id="340" idx="6"/>
                  <a:endCxn id="347" idx="2"/>
                </p:cNvCxnSpPr>
                <p:nvPr/>
              </p:nvCxnSpPr>
              <p:spPr>
                <a:xfrm>
                  <a:off x="1503668" y="2276618"/>
                  <a:ext cx="1496100" cy="50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3" name="Google Shape;89;p13">
                  <a:extLst>
                    <a:ext uri="{FF2B5EF4-FFF2-40B4-BE49-F238E27FC236}">
                      <a16:creationId xmlns:a16="http://schemas.microsoft.com/office/drawing/2014/main" id="{4642447B-B154-4DF3-8379-527617B8E9CD}"/>
                    </a:ext>
                  </a:extLst>
                </p:cNvPr>
                <p:cNvCxnSpPr>
                  <a:stCxn id="340" idx="5"/>
                  <a:endCxn id="348" idx="2"/>
                </p:cNvCxnSpPr>
                <p:nvPr/>
              </p:nvCxnSpPr>
              <p:spPr>
                <a:xfrm>
                  <a:off x="1492026" y="2300801"/>
                  <a:ext cx="1507800" cy="17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4" name="Google Shape;90;p13">
                  <a:extLst>
                    <a:ext uri="{FF2B5EF4-FFF2-40B4-BE49-F238E27FC236}">
                      <a16:creationId xmlns:a16="http://schemas.microsoft.com/office/drawing/2014/main" id="{671ACDA4-E117-4BBF-9F55-DF79E6FC1E39}"/>
                    </a:ext>
                  </a:extLst>
                </p:cNvPr>
                <p:cNvCxnSpPr>
                  <a:stCxn id="358" idx="4"/>
                  <a:endCxn id="345" idx="2"/>
                </p:cNvCxnSpPr>
                <p:nvPr/>
              </p:nvCxnSpPr>
              <p:spPr>
                <a:xfrm rot="10800000" flipH="1">
                  <a:off x="1463918" y="1236119"/>
                  <a:ext cx="1536000" cy="134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5" name="Google Shape;91;p13">
                  <a:extLst>
                    <a:ext uri="{FF2B5EF4-FFF2-40B4-BE49-F238E27FC236}">
                      <a16:creationId xmlns:a16="http://schemas.microsoft.com/office/drawing/2014/main" id="{B5D7EFE3-756B-40D5-B7EB-6DC13A7A1E8D}"/>
                    </a:ext>
                  </a:extLst>
                </p:cNvPr>
                <p:cNvCxnSpPr>
                  <a:stCxn id="358" idx="5"/>
                  <a:endCxn id="346" idx="2"/>
                </p:cNvCxnSpPr>
                <p:nvPr/>
              </p:nvCxnSpPr>
              <p:spPr>
                <a:xfrm rot="10800000" flipH="1">
                  <a:off x="1492026" y="2047502"/>
                  <a:ext cx="1507800" cy="5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6" name="Google Shape;92;p13">
                  <a:extLst>
                    <a:ext uri="{FF2B5EF4-FFF2-40B4-BE49-F238E27FC236}">
                      <a16:creationId xmlns:a16="http://schemas.microsoft.com/office/drawing/2014/main" id="{2ED0099E-93A4-4193-9BBF-6F64758BFDD0}"/>
                    </a:ext>
                  </a:extLst>
                </p:cNvPr>
                <p:cNvCxnSpPr>
                  <a:stCxn id="358" idx="6"/>
                  <a:endCxn id="347" idx="2"/>
                </p:cNvCxnSpPr>
                <p:nvPr/>
              </p:nvCxnSpPr>
              <p:spPr>
                <a:xfrm>
                  <a:off x="1503668" y="2544119"/>
                  <a:ext cx="1496100" cy="24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7" name="Google Shape;93;p13">
                  <a:extLst>
                    <a:ext uri="{FF2B5EF4-FFF2-40B4-BE49-F238E27FC236}">
                      <a16:creationId xmlns:a16="http://schemas.microsoft.com/office/drawing/2014/main" id="{7CB9297D-6634-4DED-A621-DE9C60D46FD5}"/>
                    </a:ext>
                  </a:extLst>
                </p:cNvPr>
                <p:cNvCxnSpPr>
                  <a:stCxn id="358" idx="5"/>
                  <a:endCxn id="348" idx="2"/>
                </p:cNvCxnSpPr>
                <p:nvPr/>
              </p:nvCxnSpPr>
              <p:spPr>
                <a:xfrm>
                  <a:off x="1492026" y="2568302"/>
                  <a:ext cx="1507800" cy="145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8" name="Google Shape;94;p13">
                  <a:extLst>
                    <a:ext uri="{FF2B5EF4-FFF2-40B4-BE49-F238E27FC236}">
                      <a16:creationId xmlns:a16="http://schemas.microsoft.com/office/drawing/2014/main" id="{DE2EB526-56EF-4ACE-B843-BBFD5AF69EDB}"/>
                    </a:ext>
                  </a:extLst>
                </p:cNvPr>
                <p:cNvCxnSpPr>
                  <a:stCxn id="359" idx="5"/>
                  <a:endCxn id="345" idx="2"/>
                </p:cNvCxnSpPr>
                <p:nvPr/>
              </p:nvCxnSpPr>
              <p:spPr>
                <a:xfrm rot="10800000" flipH="1">
                  <a:off x="1492026" y="1236189"/>
                  <a:ext cx="1507800" cy="1599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9" name="Google Shape;95;p13">
                  <a:extLst>
                    <a:ext uri="{FF2B5EF4-FFF2-40B4-BE49-F238E27FC236}">
                      <a16:creationId xmlns:a16="http://schemas.microsoft.com/office/drawing/2014/main" id="{B6C76CB5-84FB-4EAA-A13C-90F90A94D723}"/>
                    </a:ext>
                  </a:extLst>
                </p:cNvPr>
                <p:cNvCxnSpPr>
                  <a:stCxn id="359" idx="6"/>
                  <a:endCxn id="346" idx="2"/>
                </p:cNvCxnSpPr>
                <p:nvPr/>
              </p:nvCxnSpPr>
              <p:spPr>
                <a:xfrm rot="10800000" flipH="1">
                  <a:off x="1503668" y="2047506"/>
                  <a:ext cx="14961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0" name="Google Shape;96;p13">
                  <a:extLst>
                    <a:ext uri="{FF2B5EF4-FFF2-40B4-BE49-F238E27FC236}">
                      <a16:creationId xmlns:a16="http://schemas.microsoft.com/office/drawing/2014/main" id="{B1C17581-6EAB-4E82-8B3E-AE01216B1AC3}"/>
                    </a:ext>
                  </a:extLst>
                </p:cNvPr>
                <p:cNvCxnSpPr>
                  <a:stCxn id="359" idx="5"/>
                  <a:endCxn id="347" idx="2"/>
                </p:cNvCxnSpPr>
                <p:nvPr/>
              </p:nvCxnSpPr>
              <p:spPr>
                <a:xfrm rot="10800000" flipH="1">
                  <a:off x="1492026" y="2784489"/>
                  <a:ext cx="1507800" cy="5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1" name="Google Shape;97;p13">
                  <a:extLst>
                    <a:ext uri="{FF2B5EF4-FFF2-40B4-BE49-F238E27FC236}">
                      <a16:creationId xmlns:a16="http://schemas.microsoft.com/office/drawing/2014/main" id="{01137114-1001-4C69-A05E-E07DFB119EA6}"/>
                    </a:ext>
                  </a:extLst>
                </p:cNvPr>
                <p:cNvCxnSpPr>
                  <a:stCxn id="359" idx="5"/>
                  <a:endCxn id="348" idx="2"/>
                </p:cNvCxnSpPr>
                <p:nvPr/>
              </p:nvCxnSpPr>
              <p:spPr>
                <a:xfrm>
                  <a:off x="1492026" y="2835789"/>
                  <a:ext cx="1507800" cy="118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2" name="Google Shape;98;p13">
                  <a:extLst>
                    <a:ext uri="{FF2B5EF4-FFF2-40B4-BE49-F238E27FC236}">
                      <a16:creationId xmlns:a16="http://schemas.microsoft.com/office/drawing/2014/main" id="{AC26E5C0-5C98-4827-ACE0-CE65254C36E5}"/>
                    </a:ext>
                  </a:extLst>
                </p:cNvPr>
                <p:cNvCxnSpPr>
                  <a:stCxn id="360" idx="0"/>
                  <a:endCxn id="347" idx="2"/>
                </p:cNvCxnSpPr>
                <p:nvPr/>
              </p:nvCxnSpPr>
              <p:spPr>
                <a:xfrm rot="10800000" flipH="1">
                  <a:off x="1463918" y="2784493"/>
                  <a:ext cx="1536000" cy="26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3" name="Google Shape;99;p13">
                  <a:extLst>
                    <a:ext uri="{FF2B5EF4-FFF2-40B4-BE49-F238E27FC236}">
                      <a16:creationId xmlns:a16="http://schemas.microsoft.com/office/drawing/2014/main" id="{4B7853D7-937B-4892-A66D-CEAF836B0D35}"/>
                    </a:ext>
                  </a:extLst>
                </p:cNvPr>
                <p:cNvCxnSpPr>
                  <a:stCxn id="360" idx="5"/>
                  <a:endCxn id="346" idx="2"/>
                </p:cNvCxnSpPr>
                <p:nvPr/>
              </p:nvCxnSpPr>
              <p:spPr>
                <a:xfrm rot="10800000" flipH="1">
                  <a:off x="1492026" y="2047276"/>
                  <a:ext cx="1507800" cy="10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4" name="Google Shape;100;p13">
                  <a:extLst>
                    <a:ext uri="{FF2B5EF4-FFF2-40B4-BE49-F238E27FC236}">
                      <a16:creationId xmlns:a16="http://schemas.microsoft.com/office/drawing/2014/main" id="{9F1573DA-DAC1-4974-99AE-1015FA3C10D4}"/>
                    </a:ext>
                  </a:extLst>
                </p:cNvPr>
                <p:cNvCxnSpPr>
                  <a:stCxn id="360" idx="6"/>
                  <a:endCxn id="347" idx="2"/>
                </p:cNvCxnSpPr>
                <p:nvPr/>
              </p:nvCxnSpPr>
              <p:spPr>
                <a:xfrm rot="10800000" flipH="1">
                  <a:off x="1503668" y="2784493"/>
                  <a:ext cx="1496100" cy="29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5" name="Google Shape;101;p13">
                  <a:extLst>
                    <a:ext uri="{FF2B5EF4-FFF2-40B4-BE49-F238E27FC236}">
                      <a16:creationId xmlns:a16="http://schemas.microsoft.com/office/drawing/2014/main" id="{4CA34328-A768-4C96-B844-F622AB231F63}"/>
                    </a:ext>
                  </a:extLst>
                </p:cNvPr>
                <p:cNvCxnSpPr>
                  <a:stCxn id="360" idx="5"/>
                  <a:endCxn id="348" idx="2"/>
                </p:cNvCxnSpPr>
                <p:nvPr/>
              </p:nvCxnSpPr>
              <p:spPr>
                <a:xfrm>
                  <a:off x="1492026" y="3103276"/>
                  <a:ext cx="1507800" cy="91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6" name="Google Shape;102;p13">
                  <a:extLst>
                    <a:ext uri="{FF2B5EF4-FFF2-40B4-BE49-F238E27FC236}">
                      <a16:creationId xmlns:a16="http://schemas.microsoft.com/office/drawing/2014/main" id="{C7A1138E-16D4-4AEE-B188-A75DB2C9342C}"/>
                    </a:ext>
                  </a:extLst>
                </p:cNvPr>
                <p:cNvCxnSpPr>
                  <a:stCxn id="361" idx="5"/>
                  <a:endCxn id="345" idx="2"/>
                </p:cNvCxnSpPr>
                <p:nvPr/>
              </p:nvCxnSpPr>
              <p:spPr>
                <a:xfrm rot="10800000" flipH="1">
                  <a:off x="1492026" y="1236076"/>
                  <a:ext cx="1507800" cy="206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7" name="Google Shape;103;p13">
                  <a:extLst>
                    <a:ext uri="{FF2B5EF4-FFF2-40B4-BE49-F238E27FC236}">
                      <a16:creationId xmlns:a16="http://schemas.microsoft.com/office/drawing/2014/main" id="{E976E499-16D5-49C9-AA53-CBDE48A78618}"/>
                    </a:ext>
                  </a:extLst>
                </p:cNvPr>
                <p:cNvCxnSpPr>
                  <a:stCxn id="361" idx="5"/>
                  <a:endCxn id="346" idx="2"/>
                </p:cNvCxnSpPr>
                <p:nvPr/>
              </p:nvCxnSpPr>
              <p:spPr>
                <a:xfrm rot="10800000" flipH="1">
                  <a:off x="1492026" y="2047276"/>
                  <a:ext cx="1507800" cy="125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8" name="Google Shape;104;p13">
                  <a:extLst>
                    <a:ext uri="{FF2B5EF4-FFF2-40B4-BE49-F238E27FC236}">
                      <a16:creationId xmlns:a16="http://schemas.microsoft.com/office/drawing/2014/main" id="{8DDD0191-4016-42B9-86F0-5A3326407CEB}"/>
                    </a:ext>
                  </a:extLst>
                </p:cNvPr>
                <p:cNvCxnSpPr>
                  <a:stCxn id="361" idx="5"/>
                  <a:endCxn id="347" idx="2"/>
                </p:cNvCxnSpPr>
                <p:nvPr/>
              </p:nvCxnSpPr>
              <p:spPr>
                <a:xfrm rot="10800000" flipH="1">
                  <a:off x="1492026" y="2784676"/>
                  <a:ext cx="15078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9" name="Google Shape;105;p13">
                  <a:extLst>
                    <a:ext uri="{FF2B5EF4-FFF2-40B4-BE49-F238E27FC236}">
                      <a16:creationId xmlns:a16="http://schemas.microsoft.com/office/drawing/2014/main" id="{2BDBE986-0C2D-4CBC-9111-7833F4049A34}"/>
                    </a:ext>
                  </a:extLst>
                </p:cNvPr>
                <p:cNvCxnSpPr>
                  <a:stCxn id="361" idx="5"/>
                  <a:endCxn id="348" idx="2"/>
                </p:cNvCxnSpPr>
                <p:nvPr/>
              </p:nvCxnSpPr>
              <p:spPr>
                <a:xfrm>
                  <a:off x="1492026" y="3305176"/>
                  <a:ext cx="1507800" cy="71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0" name="Google Shape;106;p13">
                  <a:extLst>
                    <a:ext uri="{FF2B5EF4-FFF2-40B4-BE49-F238E27FC236}">
                      <a16:creationId xmlns:a16="http://schemas.microsoft.com/office/drawing/2014/main" id="{D9E3FE48-1573-48BE-A497-D7C55195AB04}"/>
                    </a:ext>
                  </a:extLst>
                </p:cNvPr>
                <p:cNvCxnSpPr>
                  <a:stCxn id="345" idx="6"/>
                  <a:endCxn id="350" idx="2"/>
                </p:cNvCxnSpPr>
                <p:nvPr/>
              </p:nvCxnSpPr>
              <p:spPr>
                <a:xfrm>
                  <a:off x="3592908" y="12360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1" name="Google Shape;107;p13">
                  <a:extLst>
                    <a:ext uri="{FF2B5EF4-FFF2-40B4-BE49-F238E27FC236}">
                      <a16:creationId xmlns:a16="http://schemas.microsoft.com/office/drawing/2014/main" id="{93CEA7DE-81C1-49C4-8DA3-0DF86E6457C0}"/>
                    </a:ext>
                  </a:extLst>
                </p:cNvPr>
                <p:cNvCxnSpPr>
                  <a:stCxn id="345" idx="6"/>
                  <a:endCxn id="351" idx="2"/>
                </p:cNvCxnSpPr>
                <p:nvPr/>
              </p:nvCxnSpPr>
              <p:spPr>
                <a:xfrm>
                  <a:off x="3592908" y="12360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2" name="Google Shape;108;p13">
                  <a:extLst>
                    <a:ext uri="{FF2B5EF4-FFF2-40B4-BE49-F238E27FC236}">
                      <a16:creationId xmlns:a16="http://schemas.microsoft.com/office/drawing/2014/main" id="{E6E8F9B1-E617-4A22-AFCE-7253DF9B3361}"/>
                    </a:ext>
                  </a:extLst>
                </p:cNvPr>
                <p:cNvCxnSpPr>
                  <a:stCxn id="345" idx="6"/>
                  <a:endCxn id="352" idx="2"/>
                </p:cNvCxnSpPr>
                <p:nvPr/>
              </p:nvCxnSpPr>
              <p:spPr>
                <a:xfrm>
                  <a:off x="3592908" y="12360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3" name="Google Shape;109;p13">
                  <a:extLst>
                    <a:ext uri="{FF2B5EF4-FFF2-40B4-BE49-F238E27FC236}">
                      <a16:creationId xmlns:a16="http://schemas.microsoft.com/office/drawing/2014/main" id="{2FE7604C-4FAD-420B-9DF7-F0F1774A8D3A}"/>
                    </a:ext>
                  </a:extLst>
                </p:cNvPr>
                <p:cNvCxnSpPr>
                  <a:stCxn id="346" idx="6"/>
                  <a:endCxn id="349" idx="2"/>
                </p:cNvCxnSpPr>
                <p:nvPr/>
              </p:nvCxnSpPr>
              <p:spPr>
                <a:xfrm rot="10800000" flipH="1">
                  <a:off x="3592908" y="12362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4" name="Google Shape;110;p13">
                  <a:extLst>
                    <a:ext uri="{FF2B5EF4-FFF2-40B4-BE49-F238E27FC236}">
                      <a16:creationId xmlns:a16="http://schemas.microsoft.com/office/drawing/2014/main" id="{7E4A67D9-4806-4A09-B9A8-9590F9B8B34B}"/>
                    </a:ext>
                  </a:extLst>
                </p:cNvPr>
                <p:cNvCxnSpPr>
                  <a:stCxn id="346" idx="6"/>
                  <a:endCxn id="350" idx="2"/>
                </p:cNvCxnSpPr>
                <p:nvPr/>
              </p:nvCxnSpPr>
              <p:spPr>
                <a:xfrm>
                  <a:off x="3592908" y="20474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5" name="Google Shape;111;p13">
                  <a:extLst>
                    <a:ext uri="{FF2B5EF4-FFF2-40B4-BE49-F238E27FC236}">
                      <a16:creationId xmlns:a16="http://schemas.microsoft.com/office/drawing/2014/main" id="{48AB1E7F-A18E-4DA9-94C9-34A379AED0A3}"/>
                    </a:ext>
                  </a:extLst>
                </p:cNvPr>
                <p:cNvCxnSpPr>
                  <a:stCxn id="346" idx="6"/>
                  <a:endCxn id="351" idx="2"/>
                </p:cNvCxnSpPr>
                <p:nvPr/>
              </p:nvCxnSpPr>
              <p:spPr>
                <a:xfrm>
                  <a:off x="3592908" y="20474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6" name="Google Shape;112;p13">
                  <a:extLst>
                    <a:ext uri="{FF2B5EF4-FFF2-40B4-BE49-F238E27FC236}">
                      <a16:creationId xmlns:a16="http://schemas.microsoft.com/office/drawing/2014/main" id="{E48F1BBE-FB0A-4E3A-8EBB-002871F1B461}"/>
                    </a:ext>
                  </a:extLst>
                </p:cNvPr>
                <p:cNvCxnSpPr>
                  <a:stCxn id="346" idx="6"/>
                  <a:endCxn id="352" idx="2"/>
                </p:cNvCxnSpPr>
                <p:nvPr/>
              </p:nvCxnSpPr>
              <p:spPr>
                <a:xfrm>
                  <a:off x="3592908" y="20474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7" name="Google Shape;113;p13">
                  <a:extLst>
                    <a:ext uri="{FF2B5EF4-FFF2-40B4-BE49-F238E27FC236}">
                      <a16:creationId xmlns:a16="http://schemas.microsoft.com/office/drawing/2014/main" id="{9F60B621-BDF3-4C1F-B2D5-08019E1BB1A6}"/>
                    </a:ext>
                  </a:extLst>
                </p:cNvPr>
                <p:cNvCxnSpPr>
                  <a:stCxn id="347" idx="6"/>
                  <a:endCxn id="349" idx="2"/>
                </p:cNvCxnSpPr>
                <p:nvPr/>
              </p:nvCxnSpPr>
              <p:spPr>
                <a:xfrm rot="10800000" flipH="1">
                  <a:off x="3592908" y="12362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8" name="Google Shape;114;p13">
                  <a:extLst>
                    <a:ext uri="{FF2B5EF4-FFF2-40B4-BE49-F238E27FC236}">
                      <a16:creationId xmlns:a16="http://schemas.microsoft.com/office/drawing/2014/main" id="{FFE0543A-BA41-4E10-B626-199D06924025}"/>
                    </a:ext>
                  </a:extLst>
                </p:cNvPr>
                <p:cNvCxnSpPr>
                  <a:stCxn id="347" idx="6"/>
                  <a:endCxn id="350" idx="2"/>
                </p:cNvCxnSpPr>
                <p:nvPr/>
              </p:nvCxnSpPr>
              <p:spPr>
                <a:xfrm rot="10800000" flipH="1">
                  <a:off x="3592908" y="20474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9" name="Google Shape;115;p13">
                  <a:extLst>
                    <a:ext uri="{FF2B5EF4-FFF2-40B4-BE49-F238E27FC236}">
                      <a16:creationId xmlns:a16="http://schemas.microsoft.com/office/drawing/2014/main" id="{574BDDF9-17FA-42E8-BD1D-FF3F9BB2838E}"/>
                    </a:ext>
                  </a:extLst>
                </p:cNvPr>
                <p:cNvCxnSpPr>
                  <a:stCxn id="347" idx="6"/>
                  <a:endCxn id="351" idx="2"/>
                </p:cNvCxnSpPr>
                <p:nvPr/>
              </p:nvCxnSpPr>
              <p:spPr>
                <a:xfrm>
                  <a:off x="3592908" y="27845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0" name="Google Shape;116;p13">
                  <a:extLst>
                    <a:ext uri="{FF2B5EF4-FFF2-40B4-BE49-F238E27FC236}">
                      <a16:creationId xmlns:a16="http://schemas.microsoft.com/office/drawing/2014/main" id="{ACB153CC-A0C1-451E-AFF2-B4499BEC3078}"/>
                    </a:ext>
                  </a:extLst>
                </p:cNvPr>
                <p:cNvCxnSpPr>
                  <a:stCxn id="347" idx="6"/>
                  <a:endCxn id="352" idx="2"/>
                </p:cNvCxnSpPr>
                <p:nvPr/>
              </p:nvCxnSpPr>
              <p:spPr>
                <a:xfrm>
                  <a:off x="3592908" y="27845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1" name="Google Shape;117;p13">
                  <a:extLst>
                    <a:ext uri="{FF2B5EF4-FFF2-40B4-BE49-F238E27FC236}">
                      <a16:creationId xmlns:a16="http://schemas.microsoft.com/office/drawing/2014/main" id="{0FBDC9E0-39F4-4AF0-8181-F56151FD251F}"/>
                    </a:ext>
                  </a:extLst>
                </p:cNvPr>
                <p:cNvCxnSpPr>
                  <a:endCxn id="349" idx="2"/>
                </p:cNvCxnSpPr>
                <p:nvPr/>
              </p:nvCxnSpPr>
              <p:spPr>
                <a:xfrm rot="10800000" flipH="1">
                  <a:off x="3592808" y="12360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2" name="Google Shape;118;p13">
                  <a:extLst>
                    <a:ext uri="{FF2B5EF4-FFF2-40B4-BE49-F238E27FC236}">
                      <a16:creationId xmlns:a16="http://schemas.microsoft.com/office/drawing/2014/main" id="{25CF295C-CF5A-4473-95C5-1B7397606D61}"/>
                    </a:ext>
                  </a:extLst>
                </p:cNvPr>
                <p:cNvCxnSpPr>
                  <a:stCxn id="348" idx="6"/>
                  <a:endCxn id="350" idx="2"/>
                </p:cNvCxnSpPr>
                <p:nvPr/>
              </p:nvCxnSpPr>
              <p:spPr>
                <a:xfrm rot="10800000" flipH="1">
                  <a:off x="3586908" y="2047284"/>
                  <a:ext cx="756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3" name="Google Shape;119;p13">
                  <a:extLst>
                    <a:ext uri="{FF2B5EF4-FFF2-40B4-BE49-F238E27FC236}">
                      <a16:creationId xmlns:a16="http://schemas.microsoft.com/office/drawing/2014/main" id="{D1BA0DBB-247A-474B-9C41-160961564656}"/>
                    </a:ext>
                  </a:extLst>
                </p:cNvPr>
                <p:cNvCxnSpPr>
                  <a:stCxn id="348" idx="6"/>
                  <a:endCxn id="351" idx="2"/>
                </p:cNvCxnSpPr>
                <p:nvPr/>
              </p:nvCxnSpPr>
              <p:spPr>
                <a:xfrm rot="10800000" flipH="1">
                  <a:off x="3586908" y="2811684"/>
                  <a:ext cx="756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4" name="Google Shape;120;p13">
                  <a:extLst>
                    <a:ext uri="{FF2B5EF4-FFF2-40B4-BE49-F238E27FC236}">
                      <a16:creationId xmlns:a16="http://schemas.microsoft.com/office/drawing/2014/main" id="{B3C4A1A3-C177-4BC3-B39F-F347C3A2C78A}"/>
                    </a:ext>
                  </a:extLst>
                </p:cNvPr>
                <p:cNvCxnSpPr>
                  <a:stCxn id="348" idx="6"/>
                  <a:endCxn id="352" idx="2"/>
                </p:cNvCxnSpPr>
                <p:nvPr/>
              </p:nvCxnSpPr>
              <p:spPr>
                <a:xfrm>
                  <a:off x="3586908" y="4020084"/>
                  <a:ext cx="75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5" name="Google Shape;121;p13">
                  <a:extLst>
                    <a:ext uri="{FF2B5EF4-FFF2-40B4-BE49-F238E27FC236}">
                      <a16:creationId xmlns:a16="http://schemas.microsoft.com/office/drawing/2014/main" id="{00B6E97E-0622-4E81-84B3-2CBC3139B578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6" name="Google Shape;122;p13">
                  <a:extLst>
                    <a:ext uri="{FF2B5EF4-FFF2-40B4-BE49-F238E27FC236}">
                      <a16:creationId xmlns:a16="http://schemas.microsoft.com/office/drawing/2014/main" id="{04075580-A607-4F96-B6ED-5851BD994B73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7" name="Google Shape;123;p13">
                  <a:extLst>
                    <a:ext uri="{FF2B5EF4-FFF2-40B4-BE49-F238E27FC236}">
                      <a16:creationId xmlns:a16="http://schemas.microsoft.com/office/drawing/2014/main" id="{022C8C4C-A880-444F-A1D4-DF02E75C06B4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8" name="Google Shape;124;p13">
                  <a:extLst>
                    <a:ext uri="{FF2B5EF4-FFF2-40B4-BE49-F238E27FC236}">
                      <a16:creationId xmlns:a16="http://schemas.microsoft.com/office/drawing/2014/main" id="{54AD8089-646A-4A5C-9746-DF5B146FBF6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9" name="Google Shape;125;p13">
                  <a:extLst>
                    <a:ext uri="{FF2B5EF4-FFF2-40B4-BE49-F238E27FC236}">
                      <a16:creationId xmlns:a16="http://schemas.microsoft.com/office/drawing/2014/main" id="{B7FC20FD-FA84-4098-8FA4-57FD361A583A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0" name="Google Shape;126;p13">
                  <a:extLst>
                    <a:ext uri="{FF2B5EF4-FFF2-40B4-BE49-F238E27FC236}">
                      <a16:creationId xmlns:a16="http://schemas.microsoft.com/office/drawing/2014/main" id="{38C6AE86-C13A-4211-BD45-804354518FA4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1" name="Google Shape;127;p13">
                  <a:extLst>
                    <a:ext uri="{FF2B5EF4-FFF2-40B4-BE49-F238E27FC236}">
                      <a16:creationId xmlns:a16="http://schemas.microsoft.com/office/drawing/2014/main" id="{4FB7F081-DB70-4430-9A0C-28C4D1EF43A9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2" name="Google Shape;128;p13">
                  <a:extLst>
                    <a:ext uri="{FF2B5EF4-FFF2-40B4-BE49-F238E27FC236}">
                      <a16:creationId xmlns:a16="http://schemas.microsoft.com/office/drawing/2014/main" id="{8ABC4360-A981-4674-A095-C9ED781D62AE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3" name="Google Shape;129;p13">
                  <a:extLst>
                    <a:ext uri="{FF2B5EF4-FFF2-40B4-BE49-F238E27FC236}">
                      <a16:creationId xmlns:a16="http://schemas.microsoft.com/office/drawing/2014/main" id="{77EFE6CF-095A-49DA-A38D-406CB2915B46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7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4" name="Google Shape;130;p13">
                  <a:extLst>
                    <a:ext uri="{FF2B5EF4-FFF2-40B4-BE49-F238E27FC236}">
                      <a16:creationId xmlns:a16="http://schemas.microsoft.com/office/drawing/2014/main" id="{85082319-A9D3-4146-8B7C-152BB074E41A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5" name="Google Shape;131;p13">
                  <a:extLst>
                    <a:ext uri="{FF2B5EF4-FFF2-40B4-BE49-F238E27FC236}">
                      <a16:creationId xmlns:a16="http://schemas.microsoft.com/office/drawing/2014/main" id="{542DC1E3-54A9-4047-A0DA-72BB56FF3703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6" name="Google Shape;132;p13">
                  <a:extLst>
                    <a:ext uri="{FF2B5EF4-FFF2-40B4-BE49-F238E27FC236}">
                      <a16:creationId xmlns:a16="http://schemas.microsoft.com/office/drawing/2014/main" id="{43CBF6D1-7602-4F99-BF00-0269BF9AB8B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308" y="12183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7" name="Google Shape;133;p13">
                  <a:extLst>
                    <a:ext uri="{FF2B5EF4-FFF2-40B4-BE49-F238E27FC236}">
                      <a16:creationId xmlns:a16="http://schemas.microsoft.com/office/drawing/2014/main" id="{6239175C-8AA2-4D6C-A234-E16E7D352BF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584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8" name="Google Shape;134;p13">
                  <a:extLst>
                    <a:ext uri="{FF2B5EF4-FFF2-40B4-BE49-F238E27FC236}">
                      <a16:creationId xmlns:a16="http://schemas.microsoft.com/office/drawing/2014/main" id="{65AAB0A4-03AC-4115-BE7B-172CC13985F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793984"/>
                  <a:ext cx="750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9" name="Google Shape;135;p13">
                  <a:extLst>
                    <a:ext uri="{FF2B5EF4-FFF2-40B4-BE49-F238E27FC236}">
                      <a16:creationId xmlns:a16="http://schemas.microsoft.com/office/drawing/2014/main" id="{B072A41E-5B8A-406B-850E-8D4A4274545E}"/>
                    </a:ext>
                  </a:extLst>
                </p:cNvPr>
                <p:cNvCxnSpPr/>
                <p:nvPr/>
              </p:nvCxnSpPr>
              <p:spPr>
                <a:xfrm>
                  <a:off x="4936408" y="4002384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0" name="Google Shape;136;p13">
                  <a:extLst>
                    <a:ext uri="{FF2B5EF4-FFF2-40B4-BE49-F238E27FC236}">
                      <a16:creationId xmlns:a16="http://schemas.microsoft.com/office/drawing/2014/main" id="{E3A0E12B-E761-485A-94B0-EC952E395F80}"/>
                    </a:ext>
                  </a:extLst>
                </p:cNvPr>
                <p:cNvCxnSpPr>
                  <a:stCxn id="355" idx="6"/>
                  <a:endCxn id="341" idx="2"/>
                </p:cNvCxnSpPr>
                <p:nvPr/>
              </p:nvCxnSpPr>
              <p:spPr>
                <a:xfrm rot="10800000" flipH="1">
                  <a:off x="6279996" y="2411761"/>
                  <a:ext cx="995700" cy="37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1" name="Google Shape;137;p13">
                  <a:extLst>
                    <a:ext uri="{FF2B5EF4-FFF2-40B4-BE49-F238E27FC236}">
                      <a16:creationId xmlns:a16="http://schemas.microsoft.com/office/drawing/2014/main" id="{610422D7-53FB-4EEC-8F0A-1FFEE3842964}"/>
                    </a:ext>
                  </a:extLst>
                </p:cNvPr>
                <p:cNvCxnSpPr/>
                <p:nvPr/>
              </p:nvCxnSpPr>
              <p:spPr>
                <a:xfrm flipH="1">
                  <a:off x="463670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138;p13">
                  <a:extLst>
                    <a:ext uri="{FF2B5EF4-FFF2-40B4-BE49-F238E27FC236}">
                      <a16:creationId xmlns:a16="http://schemas.microsoft.com/office/drawing/2014/main" id="{A47A3215-A8B5-4B4B-8ED2-EE88216404B7}"/>
                    </a:ext>
                  </a:extLst>
                </p:cNvPr>
                <p:cNvCxnSpPr/>
                <p:nvPr/>
              </p:nvCxnSpPr>
              <p:spPr>
                <a:xfrm flipH="1">
                  <a:off x="5980300" y="3215763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1BF52329-93AE-485C-A31B-08D472A3B21B}"/>
                </a:ext>
              </a:extLst>
            </p:cNvPr>
            <p:cNvGrpSpPr/>
            <p:nvPr/>
          </p:nvGrpSpPr>
          <p:grpSpPr>
            <a:xfrm>
              <a:off x="1710871" y="3566999"/>
              <a:ext cx="1039791" cy="239825"/>
              <a:chOff x="1701832" y="3464143"/>
              <a:chExt cx="1039791" cy="239825"/>
            </a:xfrm>
          </p:grpSpPr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9968EF0A-8D73-4FD7-B14A-666BE5D1ECF9}"/>
                  </a:ext>
                </a:extLst>
              </p:cNvPr>
              <p:cNvSpPr/>
              <p:nvPr/>
            </p:nvSpPr>
            <p:spPr>
              <a:xfrm>
                <a:off x="1701832" y="3464143"/>
                <a:ext cx="1039791" cy="239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2E19F51C-5961-49D5-913D-BFAC8194F588}"/>
                  </a:ext>
                </a:extLst>
              </p:cNvPr>
              <p:cNvSpPr/>
              <p:nvPr/>
            </p:nvSpPr>
            <p:spPr>
              <a:xfrm>
                <a:off x="1743963" y="3518349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BCB8BDD3-6A1C-4C83-995E-39207C4C3C30}"/>
                  </a:ext>
                </a:extLst>
              </p:cNvPr>
              <p:cNvSpPr/>
              <p:nvPr/>
            </p:nvSpPr>
            <p:spPr>
              <a:xfrm>
                <a:off x="1940340" y="3518556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2EBB6465-A1F2-474F-9CBB-8726F6ED7B66}"/>
                  </a:ext>
                </a:extLst>
              </p:cNvPr>
              <p:cNvSpPr/>
              <p:nvPr/>
            </p:nvSpPr>
            <p:spPr>
              <a:xfrm>
                <a:off x="2136718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012932D4-DA07-4983-B158-A49F2048F41D}"/>
                  </a:ext>
                </a:extLst>
              </p:cNvPr>
              <p:cNvSpPr/>
              <p:nvPr/>
            </p:nvSpPr>
            <p:spPr>
              <a:xfrm>
                <a:off x="2341195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ECCA827C-C49D-4373-95A2-28CAC5C119C4}"/>
                  </a:ext>
                </a:extLst>
              </p:cNvPr>
              <p:cNvSpPr/>
              <p:nvPr/>
            </p:nvSpPr>
            <p:spPr>
              <a:xfrm>
                <a:off x="2536633" y="3515790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29" name="图形 328" descr="用户">
              <a:extLst>
                <a:ext uri="{FF2B5EF4-FFF2-40B4-BE49-F238E27FC236}">
                  <a16:creationId xmlns:a16="http://schemas.microsoft.com/office/drawing/2014/main" id="{C9ECE18C-6E68-4A53-A1FB-5089F12B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5314" y="3338976"/>
              <a:ext cx="194284" cy="195944"/>
            </a:xfrm>
            <a:prstGeom prst="rect">
              <a:avLst/>
            </a:prstGeom>
          </p:spPr>
        </p:pic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9536FE61-6F1D-4098-8B60-B8EA50F830E4}"/>
              </a:ext>
            </a:extLst>
          </p:cNvPr>
          <p:cNvGrpSpPr/>
          <p:nvPr/>
        </p:nvGrpSpPr>
        <p:grpSpPr>
          <a:xfrm>
            <a:off x="4932523" y="3488277"/>
            <a:ext cx="1123221" cy="1074053"/>
            <a:chOff x="1646681" y="3338976"/>
            <a:chExt cx="1123221" cy="1074053"/>
          </a:xfrm>
        </p:grpSpPr>
        <p:grpSp>
          <p:nvGrpSpPr>
            <p:cNvPr id="424" name="组合 423">
              <a:extLst>
                <a:ext uri="{FF2B5EF4-FFF2-40B4-BE49-F238E27FC236}">
                  <a16:creationId xmlns:a16="http://schemas.microsoft.com/office/drawing/2014/main" id="{68872397-6378-49A9-BA05-EBD1859207E6}"/>
                </a:ext>
              </a:extLst>
            </p:cNvPr>
            <p:cNvGrpSpPr/>
            <p:nvPr/>
          </p:nvGrpSpPr>
          <p:grpSpPr>
            <a:xfrm>
              <a:off x="1646681" y="3853185"/>
              <a:ext cx="1123221" cy="559844"/>
              <a:chOff x="1756343" y="3217333"/>
              <a:chExt cx="1576137" cy="778934"/>
            </a:xfrm>
          </p:grpSpPr>
          <p:sp>
            <p:nvSpPr>
              <p:cNvPr id="433" name="矩形: 圆角 432">
                <a:extLst>
                  <a:ext uri="{FF2B5EF4-FFF2-40B4-BE49-F238E27FC236}">
                    <a16:creationId xmlns:a16="http://schemas.microsoft.com/office/drawing/2014/main" id="{F993309C-553A-4583-841B-74DEBECA8292}"/>
                  </a:ext>
                </a:extLst>
              </p:cNvPr>
              <p:cNvSpPr/>
              <p:nvPr/>
            </p:nvSpPr>
            <p:spPr>
              <a:xfrm>
                <a:off x="1756343" y="3217333"/>
                <a:ext cx="1576137" cy="7789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89A169F4-2735-4D24-B001-CF41A48C7493}"/>
                  </a:ext>
                </a:extLst>
              </p:cNvPr>
              <p:cNvGrpSpPr/>
              <p:nvPr/>
            </p:nvGrpSpPr>
            <p:grpSpPr>
              <a:xfrm>
                <a:off x="1876022" y="3282827"/>
                <a:ext cx="1352899" cy="668265"/>
                <a:chOff x="1424168" y="930241"/>
                <a:chExt cx="6390454" cy="3395693"/>
              </a:xfrm>
            </p:grpSpPr>
            <p:sp>
              <p:nvSpPr>
                <p:cNvPr id="435" name="Google Shape;54;p13">
                  <a:extLst>
                    <a:ext uri="{FF2B5EF4-FFF2-40B4-BE49-F238E27FC236}">
                      <a16:creationId xmlns:a16="http://schemas.microsoft.com/office/drawing/2014/main" id="{4284B4A8-E388-48E3-8D3E-BD1C41F51A7A}"/>
                    </a:ext>
                  </a:extLst>
                </p:cNvPr>
                <p:cNvSpPr/>
                <p:nvPr/>
              </p:nvSpPr>
              <p:spPr>
                <a:xfrm>
                  <a:off x="1424168" y="1707444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6" name="Google Shape;55;p13">
                  <a:extLst>
                    <a:ext uri="{FF2B5EF4-FFF2-40B4-BE49-F238E27FC236}">
                      <a16:creationId xmlns:a16="http://schemas.microsoft.com/office/drawing/2014/main" id="{B86411D2-182D-4DC7-857E-D1FDF918AE5B}"/>
                    </a:ext>
                  </a:extLst>
                </p:cNvPr>
                <p:cNvSpPr/>
                <p:nvPr/>
              </p:nvSpPr>
              <p:spPr>
                <a:xfrm>
                  <a:off x="1424168" y="1974931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56;p13">
                  <a:extLst>
                    <a:ext uri="{FF2B5EF4-FFF2-40B4-BE49-F238E27FC236}">
                      <a16:creationId xmlns:a16="http://schemas.microsoft.com/office/drawing/2014/main" id="{EAAB0AE5-BEC4-4808-9E68-33D01A7194A3}"/>
                    </a:ext>
                  </a:extLst>
                </p:cNvPr>
                <p:cNvSpPr/>
                <p:nvPr/>
              </p:nvSpPr>
              <p:spPr>
                <a:xfrm>
                  <a:off x="1424168" y="2242418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8" name="Google Shape;57;p13">
                  <a:extLst>
                    <a:ext uri="{FF2B5EF4-FFF2-40B4-BE49-F238E27FC236}">
                      <a16:creationId xmlns:a16="http://schemas.microsoft.com/office/drawing/2014/main" id="{EE752B7E-E9F9-4498-84D9-A471F81BE1EF}"/>
                    </a:ext>
                  </a:extLst>
                </p:cNvPr>
                <p:cNvSpPr/>
                <p:nvPr/>
              </p:nvSpPr>
              <p:spPr>
                <a:xfrm>
                  <a:off x="7275822" y="2132926"/>
                  <a:ext cx="538800" cy="5577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9" name="Google Shape;58;p13">
                  <a:extLst>
                    <a:ext uri="{FF2B5EF4-FFF2-40B4-BE49-F238E27FC236}">
                      <a16:creationId xmlns:a16="http://schemas.microsoft.com/office/drawing/2014/main" id="{2EB5C33A-A8C8-4CBB-9E4C-644488837CD2}"/>
                    </a:ext>
                  </a:extLst>
                </p:cNvPr>
                <p:cNvCxnSpPr>
                  <a:stCxn id="453" idx="6"/>
                  <a:endCxn id="438" idx="2"/>
                </p:cNvCxnSpPr>
                <p:nvPr/>
              </p:nvCxnSpPr>
              <p:spPr>
                <a:xfrm rot="10800000" flipH="1">
                  <a:off x="6280008" y="2411784"/>
                  <a:ext cx="995700" cy="159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40" name="Google Shape;60;p13">
                  <a:extLst>
                    <a:ext uri="{FF2B5EF4-FFF2-40B4-BE49-F238E27FC236}">
                      <a16:creationId xmlns:a16="http://schemas.microsoft.com/office/drawing/2014/main" id="{63CDE7B5-DACF-454D-9ACC-AC656ACCEAD2}"/>
                    </a:ext>
                  </a:extLst>
                </p:cNvPr>
                <p:cNvCxnSpPr>
                  <a:stCxn id="451" idx="6"/>
                  <a:endCxn id="438" idx="2"/>
                </p:cNvCxnSpPr>
                <p:nvPr/>
              </p:nvCxnSpPr>
              <p:spPr>
                <a:xfrm>
                  <a:off x="6280008" y="2010363"/>
                  <a:ext cx="995700" cy="40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41" name="Google Shape;62;p13">
                  <a:extLst>
                    <a:ext uri="{FF2B5EF4-FFF2-40B4-BE49-F238E27FC236}">
                      <a16:creationId xmlns:a16="http://schemas.microsoft.com/office/drawing/2014/main" id="{7ABEBCE7-4769-4F1D-8166-832E874C30B0}"/>
                    </a:ext>
                  </a:extLst>
                </p:cNvPr>
                <p:cNvCxnSpPr>
                  <a:stCxn id="450" idx="6"/>
                  <a:endCxn id="438" idx="2"/>
                </p:cNvCxnSpPr>
                <p:nvPr/>
              </p:nvCxnSpPr>
              <p:spPr>
                <a:xfrm>
                  <a:off x="6280008" y="1236091"/>
                  <a:ext cx="995700" cy="117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42" name="Google Shape;64;p13">
                  <a:extLst>
                    <a:ext uri="{FF2B5EF4-FFF2-40B4-BE49-F238E27FC236}">
                      <a16:creationId xmlns:a16="http://schemas.microsoft.com/office/drawing/2014/main" id="{61D50975-628D-41C4-A06F-7363D8901424}"/>
                    </a:ext>
                  </a:extLst>
                </p:cNvPr>
                <p:cNvSpPr/>
                <p:nvPr/>
              </p:nvSpPr>
              <p:spPr>
                <a:xfrm>
                  <a:off x="29998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443" name="Google Shape;65;p13">
                  <a:extLst>
                    <a:ext uri="{FF2B5EF4-FFF2-40B4-BE49-F238E27FC236}">
                      <a16:creationId xmlns:a16="http://schemas.microsoft.com/office/drawing/2014/main" id="{46128A07-98E8-49DC-B466-3F4C00AA172B}"/>
                    </a:ext>
                  </a:extLst>
                </p:cNvPr>
                <p:cNvSpPr/>
                <p:nvPr/>
              </p:nvSpPr>
              <p:spPr>
                <a:xfrm>
                  <a:off x="29998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4" name="Google Shape;66;p13">
                  <a:extLst>
                    <a:ext uri="{FF2B5EF4-FFF2-40B4-BE49-F238E27FC236}">
                      <a16:creationId xmlns:a16="http://schemas.microsoft.com/office/drawing/2014/main" id="{DDC44083-6F5D-404E-9427-6E52EBD21678}"/>
                    </a:ext>
                  </a:extLst>
                </p:cNvPr>
                <p:cNvSpPr/>
                <p:nvPr/>
              </p:nvSpPr>
              <p:spPr>
                <a:xfrm>
                  <a:off x="2999808" y="2478686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5" name="Google Shape;67;p13">
                  <a:extLst>
                    <a:ext uri="{FF2B5EF4-FFF2-40B4-BE49-F238E27FC236}">
                      <a16:creationId xmlns:a16="http://schemas.microsoft.com/office/drawing/2014/main" id="{01809884-0DF9-491B-BA5E-C09311440FFA}"/>
                    </a:ext>
                  </a:extLst>
                </p:cNvPr>
                <p:cNvSpPr/>
                <p:nvPr/>
              </p:nvSpPr>
              <p:spPr>
                <a:xfrm>
                  <a:off x="2999808" y="3714234"/>
                  <a:ext cx="587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6" name="Google Shape;68;p13">
                  <a:extLst>
                    <a:ext uri="{FF2B5EF4-FFF2-40B4-BE49-F238E27FC236}">
                      <a16:creationId xmlns:a16="http://schemas.microsoft.com/office/drawing/2014/main" id="{BF6E536A-85F7-4547-AD9C-79A43791A11F}"/>
                    </a:ext>
                  </a:extLst>
                </p:cNvPr>
                <p:cNvSpPr/>
                <p:nvPr/>
              </p:nvSpPr>
              <p:spPr>
                <a:xfrm>
                  <a:off x="43431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447" name="Google Shape;69;p13">
                  <a:extLst>
                    <a:ext uri="{FF2B5EF4-FFF2-40B4-BE49-F238E27FC236}">
                      <a16:creationId xmlns:a16="http://schemas.microsoft.com/office/drawing/2014/main" id="{E3515BAB-248C-4C17-BF42-494FB6F554FD}"/>
                    </a:ext>
                  </a:extLst>
                </p:cNvPr>
                <p:cNvSpPr/>
                <p:nvPr/>
              </p:nvSpPr>
              <p:spPr>
                <a:xfrm>
                  <a:off x="4343108" y="174156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8" name="Google Shape;70;p13">
                  <a:extLst>
                    <a:ext uri="{FF2B5EF4-FFF2-40B4-BE49-F238E27FC236}">
                      <a16:creationId xmlns:a16="http://schemas.microsoft.com/office/drawing/2014/main" id="{3A50932B-27C9-48DB-BC86-7FDB8B4C1ABA}"/>
                    </a:ext>
                  </a:extLst>
                </p:cNvPr>
                <p:cNvSpPr/>
                <p:nvPr/>
              </p:nvSpPr>
              <p:spPr>
                <a:xfrm>
                  <a:off x="4343108" y="250576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9" name="Google Shape;71;p13">
                  <a:extLst>
                    <a:ext uri="{FF2B5EF4-FFF2-40B4-BE49-F238E27FC236}">
                      <a16:creationId xmlns:a16="http://schemas.microsoft.com/office/drawing/2014/main" id="{8EC2321A-D8EF-4713-BC2C-6642120977D9}"/>
                    </a:ext>
                  </a:extLst>
                </p:cNvPr>
                <p:cNvSpPr/>
                <p:nvPr/>
              </p:nvSpPr>
              <p:spPr>
                <a:xfrm>
                  <a:off x="4343108" y="37142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48235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" name="Google Shape;63;p13">
                  <a:extLst>
                    <a:ext uri="{FF2B5EF4-FFF2-40B4-BE49-F238E27FC236}">
                      <a16:creationId xmlns:a16="http://schemas.microsoft.com/office/drawing/2014/main" id="{4CCC0ED7-2988-4330-9113-5E754299CC7B}"/>
                    </a:ext>
                  </a:extLst>
                </p:cNvPr>
                <p:cNvSpPr/>
                <p:nvPr/>
              </p:nvSpPr>
              <p:spPr>
                <a:xfrm>
                  <a:off x="5686908" y="93024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200" baseline="-25000" dirty="0"/>
                </a:p>
              </p:txBody>
            </p:sp>
            <p:sp>
              <p:nvSpPr>
                <p:cNvPr id="451" name="Google Shape;61;p13">
                  <a:extLst>
                    <a:ext uri="{FF2B5EF4-FFF2-40B4-BE49-F238E27FC236}">
                      <a16:creationId xmlns:a16="http://schemas.microsoft.com/office/drawing/2014/main" id="{068DF3E1-5B8F-44A9-9DC1-A4877B3A81FF}"/>
                    </a:ext>
                  </a:extLst>
                </p:cNvPr>
                <p:cNvSpPr/>
                <p:nvPr/>
              </p:nvSpPr>
              <p:spPr>
                <a:xfrm>
                  <a:off x="5686908" y="1704513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2" name="Google Shape;72;p13">
                  <a:extLst>
                    <a:ext uri="{FF2B5EF4-FFF2-40B4-BE49-F238E27FC236}">
                      <a16:creationId xmlns:a16="http://schemas.microsoft.com/office/drawing/2014/main" id="{39978314-242C-496A-8258-BAA735AA20F5}"/>
                    </a:ext>
                  </a:extLst>
                </p:cNvPr>
                <p:cNvSpPr/>
                <p:nvPr/>
              </p:nvSpPr>
              <p:spPr>
                <a:xfrm>
                  <a:off x="5686896" y="2478811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3" name="Google Shape;59;p13">
                  <a:extLst>
                    <a:ext uri="{FF2B5EF4-FFF2-40B4-BE49-F238E27FC236}">
                      <a16:creationId xmlns:a16="http://schemas.microsoft.com/office/drawing/2014/main" id="{A274CA9A-A3EF-4452-890A-C9BA76F07057}"/>
                    </a:ext>
                  </a:extLst>
                </p:cNvPr>
                <p:cNvSpPr/>
                <p:nvPr/>
              </p:nvSpPr>
              <p:spPr>
                <a:xfrm>
                  <a:off x="5686908" y="3696534"/>
                  <a:ext cx="593100" cy="611700"/>
                </a:xfrm>
                <a:prstGeom prst="ellipse">
                  <a:avLst/>
                </a:prstGeom>
                <a:gradFill>
                  <a:gsLst>
                    <a:gs pos="0">
                      <a:srgbClr val="E0EDBA">
                        <a:alpha val="79215"/>
                      </a:srgbClr>
                    </a:gs>
                    <a:gs pos="100000">
                      <a:srgbClr val="DE87F1">
                        <a:alpha val="39607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54" name="Google Shape;73;p13">
                  <a:extLst>
                    <a:ext uri="{FF2B5EF4-FFF2-40B4-BE49-F238E27FC236}">
                      <a16:creationId xmlns:a16="http://schemas.microsoft.com/office/drawing/2014/main" id="{6CB2B9DD-C959-46C3-A006-F756F6DB1130}"/>
                    </a:ext>
                  </a:extLst>
                </p:cNvPr>
                <p:cNvCxnSpPr/>
                <p:nvPr/>
              </p:nvCxnSpPr>
              <p:spPr>
                <a:xfrm flipH="1">
                  <a:off x="329335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5" name="Google Shape;74;p13">
                  <a:extLst>
                    <a:ext uri="{FF2B5EF4-FFF2-40B4-BE49-F238E27FC236}">
                      <a16:creationId xmlns:a16="http://schemas.microsoft.com/office/drawing/2014/main" id="{FE0FD342-228B-4B33-AC5B-A0118CFCB1C6}"/>
                    </a:ext>
                  </a:extLst>
                </p:cNvPr>
                <p:cNvSpPr/>
                <p:nvPr/>
              </p:nvSpPr>
              <p:spPr>
                <a:xfrm>
                  <a:off x="1424168" y="2509919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6" name="Google Shape;75;p13">
                  <a:extLst>
                    <a:ext uri="{FF2B5EF4-FFF2-40B4-BE49-F238E27FC236}">
                      <a16:creationId xmlns:a16="http://schemas.microsoft.com/office/drawing/2014/main" id="{B53F7669-FCFC-4339-AD50-968EAC511322}"/>
                    </a:ext>
                  </a:extLst>
                </p:cNvPr>
                <p:cNvSpPr/>
                <p:nvPr/>
              </p:nvSpPr>
              <p:spPr>
                <a:xfrm>
                  <a:off x="1424168" y="2777406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76;p13">
                  <a:extLst>
                    <a:ext uri="{FF2B5EF4-FFF2-40B4-BE49-F238E27FC236}">
                      <a16:creationId xmlns:a16="http://schemas.microsoft.com/office/drawing/2014/main" id="{C41E65CB-7B08-4BC0-83F1-592F44522D47}"/>
                    </a:ext>
                  </a:extLst>
                </p:cNvPr>
                <p:cNvSpPr/>
                <p:nvPr/>
              </p:nvSpPr>
              <p:spPr>
                <a:xfrm>
                  <a:off x="1424168" y="30448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8" name="Google Shape;77;p13">
                  <a:extLst>
                    <a:ext uri="{FF2B5EF4-FFF2-40B4-BE49-F238E27FC236}">
                      <a16:creationId xmlns:a16="http://schemas.microsoft.com/office/drawing/2014/main" id="{F7844DE9-B6F9-49D3-BFC7-F41AB33FD91F}"/>
                    </a:ext>
                  </a:extLst>
                </p:cNvPr>
                <p:cNvSpPr/>
                <p:nvPr/>
              </p:nvSpPr>
              <p:spPr>
                <a:xfrm>
                  <a:off x="1424168" y="3246793"/>
                  <a:ext cx="79500" cy="68400"/>
                </a:xfrm>
                <a:prstGeom prst="flowChartConnector">
                  <a:avLst/>
                </a:prstGeom>
                <a:solidFill>
                  <a:srgbClr val="B7B7B7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459" name="Google Shape;78;p13">
                  <a:extLst>
                    <a:ext uri="{FF2B5EF4-FFF2-40B4-BE49-F238E27FC236}">
                      <a16:creationId xmlns:a16="http://schemas.microsoft.com/office/drawing/2014/main" id="{F9E48C58-6ED6-4EC2-A116-836C274D5AFE}"/>
                    </a:ext>
                  </a:extLst>
                </p:cNvPr>
                <p:cNvCxnSpPr>
                  <a:endCxn id="442" idx="2"/>
                </p:cNvCxnSpPr>
                <p:nvPr/>
              </p:nvCxnSpPr>
              <p:spPr>
                <a:xfrm rot="10800000" flipH="1">
                  <a:off x="1510008" y="1236091"/>
                  <a:ext cx="1489800" cy="50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0" name="Google Shape;79;p13">
                  <a:extLst>
                    <a:ext uri="{FF2B5EF4-FFF2-40B4-BE49-F238E27FC236}">
                      <a16:creationId xmlns:a16="http://schemas.microsoft.com/office/drawing/2014/main" id="{B3BE7908-FC23-41B0-9B0D-C0032E9A55B6}"/>
                    </a:ext>
                  </a:extLst>
                </p:cNvPr>
                <p:cNvCxnSpPr>
                  <a:stCxn id="435" idx="5"/>
                  <a:endCxn id="443" idx="2"/>
                </p:cNvCxnSpPr>
                <p:nvPr/>
              </p:nvCxnSpPr>
              <p:spPr>
                <a:xfrm>
                  <a:off x="1492026" y="1765827"/>
                  <a:ext cx="1507800" cy="28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1" name="Google Shape;80;p13">
                  <a:extLst>
                    <a:ext uri="{FF2B5EF4-FFF2-40B4-BE49-F238E27FC236}">
                      <a16:creationId xmlns:a16="http://schemas.microsoft.com/office/drawing/2014/main" id="{7BB9B6BD-D4D4-4B8A-A5F8-92EA1E3C7276}"/>
                    </a:ext>
                  </a:extLst>
                </p:cNvPr>
                <p:cNvCxnSpPr>
                  <a:stCxn id="435" idx="5"/>
                  <a:endCxn id="444" idx="2"/>
                </p:cNvCxnSpPr>
                <p:nvPr/>
              </p:nvCxnSpPr>
              <p:spPr>
                <a:xfrm>
                  <a:off x="1492026" y="1765827"/>
                  <a:ext cx="1507800" cy="101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2" name="Google Shape;81;p13">
                  <a:extLst>
                    <a:ext uri="{FF2B5EF4-FFF2-40B4-BE49-F238E27FC236}">
                      <a16:creationId xmlns:a16="http://schemas.microsoft.com/office/drawing/2014/main" id="{290FAACC-7092-4CB1-9A69-DC71B1715695}"/>
                    </a:ext>
                  </a:extLst>
                </p:cNvPr>
                <p:cNvCxnSpPr>
                  <a:stCxn id="435" idx="5"/>
                  <a:endCxn id="445" idx="2"/>
                </p:cNvCxnSpPr>
                <p:nvPr/>
              </p:nvCxnSpPr>
              <p:spPr>
                <a:xfrm>
                  <a:off x="1492026" y="1765827"/>
                  <a:ext cx="1507800" cy="225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3" name="Google Shape;82;p13">
                  <a:extLst>
                    <a:ext uri="{FF2B5EF4-FFF2-40B4-BE49-F238E27FC236}">
                      <a16:creationId xmlns:a16="http://schemas.microsoft.com/office/drawing/2014/main" id="{CE71D974-C5A1-493C-BC61-6E1B5976FFD6}"/>
                    </a:ext>
                  </a:extLst>
                </p:cNvPr>
                <p:cNvCxnSpPr>
                  <a:stCxn id="436" idx="5"/>
                  <a:endCxn id="442" idx="2"/>
                </p:cNvCxnSpPr>
                <p:nvPr/>
              </p:nvCxnSpPr>
              <p:spPr>
                <a:xfrm rot="10800000" flipH="1">
                  <a:off x="1492026" y="1236214"/>
                  <a:ext cx="1507800" cy="79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4" name="Google Shape;83;p13">
                  <a:extLst>
                    <a:ext uri="{FF2B5EF4-FFF2-40B4-BE49-F238E27FC236}">
                      <a16:creationId xmlns:a16="http://schemas.microsoft.com/office/drawing/2014/main" id="{733BD8CC-CD5E-4311-B3DA-B7484B3978D1}"/>
                    </a:ext>
                  </a:extLst>
                </p:cNvPr>
                <p:cNvCxnSpPr>
                  <a:stCxn id="436" idx="5"/>
                  <a:endCxn id="444" idx="2"/>
                </p:cNvCxnSpPr>
                <p:nvPr/>
              </p:nvCxnSpPr>
              <p:spPr>
                <a:xfrm>
                  <a:off x="1492026" y="2033314"/>
                  <a:ext cx="1507800" cy="75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5" name="Google Shape;84;p13">
                  <a:extLst>
                    <a:ext uri="{FF2B5EF4-FFF2-40B4-BE49-F238E27FC236}">
                      <a16:creationId xmlns:a16="http://schemas.microsoft.com/office/drawing/2014/main" id="{213F7766-CD3B-4C0B-B869-1C550452A388}"/>
                    </a:ext>
                  </a:extLst>
                </p:cNvPr>
                <p:cNvCxnSpPr>
                  <a:stCxn id="436" idx="6"/>
                  <a:endCxn id="443" idx="2"/>
                </p:cNvCxnSpPr>
                <p:nvPr/>
              </p:nvCxnSpPr>
              <p:spPr>
                <a:xfrm>
                  <a:off x="1503668" y="2009131"/>
                  <a:ext cx="1496100" cy="3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6" name="Google Shape;85;p13">
                  <a:extLst>
                    <a:ext uri="{FF2B5EF4-FFF2-40B4-BE49-F238E27FC236}">
                      <a16:creationId xmlns:a16="http://schemas.microsoft.com/office/drawing/2014/main" id="{B02D2C14-2223-4CEE-90F0-A04005E36AA0}"/>
                    </a:ext>
                  </a:extLst>
                </p:cNvPr>
                <p:cNvCxnSpPr>
                  <a:stCxn id="436" idx="6"/>
                  <a:endCxn id="445" idx="2"/>
                </p:cNvCxnSpPr>
                <p:nvPr/>
              </p:nvCxnSpPr>
              <p:spPr>
                <a:xfrm>
                  <a:off x="1503668" y="2009131"/>
                  <a:ext cx="1496100" cy="201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7" name="Google Shape;86;p13">
                  <a:extLst>
                    <a:ext uri="{FF2B5EF4-FFF2-40B4-BE49-F238E27FC236}">
                      <a16:creationId xmlns:a16="http://schemas.microsoft.com/office/drawing/2014/main" id="{7BB9A565-AF96-46E4-ACBF-31155B47687E}"/>
                    </a:ext>
                  </a:extLst>
                </p:cNvPr>
                <p:cNvCxnSpPr>
                  <a:stCxn id="437" idx="4"/>
                  <a:endCxn id="442" idx="2"/>
                </p:cNvCxnSpPr>
                <p:nvPr/>
              </p:nvCxnSpPr>
              <p:spPr>
                <a:xfrm rot="10800000" flipH="1">
                  <a:off x="1463918" y="1236218"/>
                  <a:ext cx="1536000" cy="107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8" name="Google Shape;87;p13">
                  <a:extLst>
                    <a:ext uri="{FF2B5EF4-FFF2-40B4-BE49-F238E27FC236}">
                      <a16:creationId xmlns:a16="http://schemas.microsoft.com/office/drawing/2014/main" id="{5BF7C796-C0A5-443F-B326-4334805D3770}"/>
                    </a:ext>
                  </a:extLst>
                </p:cNvPr>
                <p:cNvCxnSpPr>
                  <a:stCxn id="437" idx="6"/>
                  <a:endCxn id="443" idx="2"/>
                </p:cNvCxnSpPr>
                <p:nvPr/>
              </p:nvCxnSpPr>
              <p:spPr>
                <a:xfrm rot="10800000" flipH="1">
                  <a:off x="1503668" y="2047418"/>
                  <a:ext cx="1496100" cy="229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9" name="Google Shape;88;p13">
                  <a:extLst>
                    <a:ext uri="{FF2B5EF4-FFF2-40B4-BE49-F238E27FC236}">
                      <a16:creationId xmlns:a16="http://schemas.microsoft.com/office/drawing/2014/main" id="{EE034E1A-069D-4852-A96F-71DF10C0B630}"/>
                    </a:ext>
                  </a:extLst>
                </p:cNvPr>
                <p:cNvCxnSpPr>
                  <a:stCxn id="437" idx="6"/>
                  <a:endCxn id="444" idx="2"/>
                </p:cNvCxnSpPr>
                <p:nvPr/>
              </p:nvCxnSpPr>
              <p:spPr>
                <a:xfrm>
                  <a:off x="1503668" y="2276618"/>
                  <a:ext cx="1496100" cy="50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0" name="Google Shape;89;p13">
                  <a:extLst>
                    <a:ext uri="{FF2B5EF4-FFF2-40B4-BE49-F238E27FC236}">
                      <a16:creationId xmlns:a16="http://schemas.microsoft.com/office/drawing/2014/main" id="{2C16C5C6-4714-4ECE-9B3A-4A67C6B0B27C}"/>
                    </a:ext>
                  </a:extLst>
                </p:cNvPr>
                <p:cNvCxnSpPr>
                  <a:stCxn id="437" idx="5"/>
                  <a:endCxn id="445" idx="2"/>
                </p:cNvCxnSpPr>
                <p:nvPr/>
              </p:nvCxnSpPr>
              <p:spPr>
                <a:xfrm>
                  <a:off x="1492026" y="2300801"/>
                  <a:ext cx="1507800" cy="17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1" name="Google Shape;90;p13">
                  <a:extLst>
                    <a:ext uri="{FF2B5EF4-FFF2-40B4-BE49-F238E27FC236}">
                      <a16:creationId xmlns:a16="http://schemas.microsoft.com/office/drawing/2014/main" id="{3D85D7D9-76BA-4D56-A2B2-1298F7E6B091}"/>
                    </a:ext>
                  </a:extLst>
                </p:cNvPr>
                <p:cNvCxnSpPr>
                  <a:stCxn id="455" idx="4"/>
                  <a:endCxn id="442" idx="2"/>
                </p:cNvCxnSpPr>
                <p:nvPr/>
              </p:nvCxnSpPr>
              <p:spPr>
                <a:xfrm rot="10800000" flipH="1">
                  <a:off x="1463918" y="1236119"/>
                  <a:ext cx="1536000" cy="134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2" name="Google Shape;91;p13">
                  <a:extLst>
                    <a:ext uri="{FF2B5EF4-FFF2-40B4-BE49-F238E27FC236}">
                      <a16:creationId xmlns:a16="http://schemas.microsoft.com/office/drawing/2014/main" id="{B3F1EDAB-E2C9-4B22-94B8-DA0E5667DD9A}"/>
                    </a:ext>
                  </a:extLst>
                </p:cNvPr>
                <p:cNvCxnSpPr>
                  <a:stCxn id="455" idx="5"/>
                  <a:endCxn id="443" idx="2"/>
                </p:cNvCxnSpPr>
                <p:nvPr/>
              </p:nvCxnSpPr>
              <p:spPr>
                <a:xfrm rot="10800000" flipH="1">
                  <a:off x="1492026" y="2047502"/>
                  <a:ext cx="1507800" cy="5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3" name="Google Shape;92;p13">
                  <a:extLst>
                    <a:ext uri="{FF2B5EF4-FFF2-40B4-BE49-F238E27FC236}">
                      <a16:creationId xmlns:a16="http://schemas.microsoft.com/office/drawing/2014/main" id="{1F6D38D0-2070-414E-B4B6-774E823F9FDE}"/>
                    </a:ext>
                  </a:extLst>
                </p:cNvPr>
                <p:cNvCxnSpPr>
                  <a:stCxn id="455" idx="6"/>
                  <a:endCxn id="444" idx="2"/>
                </p:cNvCxnSpPr>
                <p:nvPr/>
              </p:nvCxnSpPr>
              <p:spPr>
                <a:xfrm>
                  <a:off x="1503668" y="2544119"/>
                  <a:ext cx="1496100" cy="24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4" name="Google Shape;93;p13">
                  <a:extLst>
                    <a:ext uri="{FF2B5EF4-FFF2-40B4-BE49-F238E27FC236}">
                      <a16:creationId xmlns:a16="http://schemas.microsoft.com/office/drawing/2014/main" id="{DDB68ECF-3989-4D6E-B49D-2C1041E77F69}"/>
                    </a:ext>
                  </a:extLst>
                </p:cNvPr>
                <p:cNvCxnSpPr>
                  <a:stCxn id="455" idx="5"/>
                  <a:endCxn id="445" idx="2"/>
                </p:cNvCxnSpPr>
                <p:nvPr/>
              </p:nvCxnSpPr>
              <p:spPr>
                <a:xfrm>
                  <a:off x="1492026" y="2568302"/>
                  <a:ext cx="1507800" cy="145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5" name="Google Shape;94;p13">
                  <a:extLst>
                    <a:ext uri="{FF2B5EF4-FFF2-40B4-BE49-F238E27FC236}">
                      <a16:creationId xmlns:a16="http://schemas.microsoft.com/office/drawing/2014/main" id="{6BFC805A-BFB6-43DC-91F4-FF62149357C5}"/>
                    </a:ext>
                  </a:extLst>
                </p:cNvPr>
                <p:cNvCxnSpPr>
                  <a:stCxn id="456" idx="5"/>
                  <a:endCxn id="442" idx="2"/>
                </p:cNvCxnSpPr>
                <p:nvPr/>
              </p:nvCxnSpPr>
              <p:spPr>
                <a:xfrm rot="10800000" flipH="1">
                  <a:off x="1492026" y="1236189"/>
                  <a:ext cx="1507800" cy="1599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6" name="Google Shape;95;p13">
                  <a:extLst>
                    <a:ext uri="{FF2B5EF4-FFF2-40B4-BE49-F238E27FC236}">
                      <a16:creationId xmlns:a16="http://schemas.microsoft.com/office/drawing/2014/main" id="{F73CBFE8-4E20-4B4A-91DC-CC69B91FF65F}"/>
                    </a:ext>
                  </a:extLst>
                </p:cNvPr>
                <p:cNvCxnSpPr>
                  <a:stCxn id="456" idx="6"/>
                  <a:endCxn id="443" idx="2"/>
                </p:cNvCxnSpPr>
                <p:nvPr/>
              </p:nvCxnSpPr>
              <p:spPr>
                <a:xfrm rot="10800000" flipH="1">
                  <a:off x="1503668" y="2047506"/>
                  <a:ext cx="14961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7" name="Google Shape;96;p13">
                  <a:extLst>
                    <a:ext uri="{FF2B5EF4-FFF2-40B4-BE49-F238E27FC236}">
                      <a16:creationId xmlns:a16="http://schemas.microsoft.com/office/drawing/2014/main" id="{EE1150AA-E6B4-48F6-8BCD-736D6F99F40A}"/>
                    </a:ext>
                  </a:extLst>
                </p:cNvPr>
                <p:cNvCxnSpPr>
                  <a:stCxn id="456" idx="5"/>
                  <a:endCxn id="444" idx="2"/>
                </p:cNvCxnSpPr>
                <p:nvPr/>
              </p:nvCxnSpPr>
              <p:spPr>
                <a:xfrm rot="10800000" flipH="1">
                  <a:off x="1492026" y="2784489"/>
                  <a:ext cx="1507800" cy="5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8" name="Google Shape;97;p13">
                  <a:extLst>
                    <a:ext uri="{FF2B5EF4-FFF2-40B4-BE49-F238E27FC236}">
                      <a16:creationId xmlns:a16="http://schemas.microsoft.com/office/drawing/2014/main" id="{AEF55A22-E3C8-455B-BBA9-29CAB91C8CC2}"/>
                    </a:ext>
                  </a:extLst>
                </p:cNvPr>
                <p:cNvCxnSpPr>
                  <a:stCxn id="456" idx="5"/>
                  <a:endCxn id="445" idx="2"/>
                </p:cNvCxnSpPr>
                <p:nvPr/>
              </p:nvCxnSpPr>
              <p:spPr>
                <a:xfrm>
                  <a:off x="1492026" y="2835789"/>
                  <a:ext cx="1507800" cy="118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9" name="Google Shape;98;p13">
                  <a:extLst>
                    <a:ext uri="{FF2B5EF4-FFF2-40B4-BE49-F238E27FC236}">
                      <a16:creationId xmlns:a16="http://schemas.microsoft.com/office/drawing/2014/main" id="{9D2E9C69-02F0-4C89-81F5-D5CEAED1E24B}"/>
                    </a:ext>
                  </a:extLst>
                </p:cNvPr>
                <p:cNvCxnSpPr>
                  <a:stCxn id="457" idx="0"/>
                  <a:endCxn id="444" idx="2"/>
                </p:cNvCxnSpPr>
                <p:nvPr/>
              </p:nvCxnSpPr>
              <p:spPr>
                <a:xfrm rot="10800000" flipH="1">
                  <a:off x="1463918" y="2784493"/>
                  <a:ext cx="1536000" cy="260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0" name="Google Shape;99;p13">
                  <a:extLst>
                    <a:ext uri="{FF2B5EF4-FFF2-40B4-BE49-F238E27FC236}">
                      <a16:creationId xmlns:a16="http://schemas.microsoft.com/office/drawing/2014/main" id="{1B094A14-45ED-4FC3-BE16-B1342C930AAA}"/>
                    </a:ext>
                  </a:extLst>
                </p:cNvPr>
                <p:cNvCxnSpPr>
                  <a:stCxn id="457" idx="5"/>
                  <a:endCxn id="443" idx="2"/>
                </p:cNvCxnSpPr>
                <p:nvPr/>
              </p:nvCxnSpPr>
              <p:spPr>
                <a:xfrm rot="10800000" flipH="1">
                  <a:off x="1492026" y="2047276"/>
                  <a:ext cx="1507800" cy="105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1" name="Google Shape;100;p13">
                  <a:extLst>
                    <a:ext uri="{FF2B5EF4-FFF2-40B4-BE49-F238E27FC236}">
                      <a16:creationId xmlns:a16="http://schemas.microsoft.com/office/drawing/2014/main" id="{9A37FA3C-0BBF-4843-A2F5-5A64AD6B663C}"/>
                    </a:ext>
                  </a:extLst>
                </p:cNvPr>
                <p:cNvCxnSpPr>
                  <a:stCxn id="457" idx="6"/>
                  <a:endCxn id="444" idx="2"/>
                </p:cNvCxnSpPr>
                <p:nvPr/>
              </p:nvCxnSpPr>
              <p:spPr>
                <a:xfrm rot="10800000" flipH="1">
                  <a:off x="1503668" y="2784493"/>
                  <a:ext cx="1496100" cy="294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2" name="Google Shape;101;p13">
                  <a:extLst>
                    <a:ext uri="{FF2B5EF4-FFF2-40B4-BE49-F238E27FC236}">
                      <a16:creationId xmlns:a16="http://schemas.microsoft.com/office/drawing/2014/main" id="{65CCC066-CFEC-497F-8A22-099965A14687}"/>
                    </a:ext>
                  </a:extLst>
                </p:cNvPr>
                <p:cNvCxnSpPr>
                  <a:stCxn id="457" idx="5"/>
                  <a:endCxn id="445" idx="2"/>
                </p:cNvCxnSpPr>
                <p:nvPr/>
              </p:nvCxnSpPr>
              <p:spPr>
                <a:xfrm>
                  <a:off x="1492026" y="3103276"/>
                  <a:ext cx="1507800" cy="91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3" name="Google Shape;102;p13">
                  <a:extLst>
                    <a:ext uri="{FF2B5EF4-FFF2-40B4-BE49-F238E27FC236}">
                      <a16:creationId xmlns:a16="http://schemas.microsoft.com/office/drawing/2014/main" id="{54E5C0BF-B814-494A-8D40-610B46288A19}"/>
                    </a:ext>
                  </a:extLst>
                </p:cNvPr>
                <p:cNvCxnSpPr>
                  <a:stCxn id="458" idx="5"/>
                  <a:endCxn id="442" idx="2"/>
                </p:cNvCxnSpPr>
                <p:nvPr/>
              </p:nvCxnSpPr>
              <p:spPr>
                <a:xfrm rot="10800000" flipH="1">
                  <a:off x="1492026" y="1236076"/>
                  <a:ext cx="1507800" cy="206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4" name="Google Shape;103;p13">
                  <a:extLst>
                    <a:ext uri="{FF2B5EF4-FFF2-40B4-BE49-F238E27FC236}">
                      <a16:creationId xmlns:a16="http://schemas.microsoft.com/office/drawing/2014/main" id="{64FB161D-11BA-4DB5-BADC-C70615DCD821}"/>
                    </a:ext>
                  </a:extLst>
                </p:cNvPr>
                <p:cNvCxnSpPr>
                  <a:stCxn id="458" idx="5"/>
                  <a:endCxn id="443" idx="2"/>
                </p:cNvCxnSpPr>
                <p:nvPr/>
              </p:nvCxnSpPr>
              <p:spPr>
                <a:xfrm rot="10800000" flipH="1">
                  <a:off x="1492026" y="2047276"/>
                  <a:ext cx="1507800" cy="125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5" name="Google Shape;104;p13">
                  <a:extLst>
                    <a:ext uri="{FF2B5EF4-FFF2-40B4-BE49-F238E27FC236}">
                      <a16:creationId xmlns:a16="http://schemas.microsoft.com/office/drawing/2014/main" id="{80C6617B-C3F1-4F81-97DC-B399AF9BC043}"/>
                    </a:ext>
                  </a:extLst>
                </p:cNvPr>
                <p:cNvCxnSpPr>
                  <a:stCxn id="458" idx="5"/>
                  <a:endCxn id="444" idx="2"/>
                </p:cNvCxnSpPr>
                <p:nvPr/>
              </p:nvCxnSpPr>
              <p:spPr>
                <a:xfrm rot="10800000" flipH="1">
                  <a:off x="1492026" y="2784676"/>
                  <a:ext cx="15078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6" name="Google Shape;105;p13">
                  <a:extLst>
                    <a:ext uri="{FF2B5EF4-FFF2-40B4-BE49-F238E27FC236}">
                      <a16:creationId xmlns:a16="http://schemas.microsoft.com/office/drawing/2014/main" id="{D8DFC749-15C9-4E44-A57B-A4DB2D3181B6}"/>
                    </a:ext>
                  </a:extLst>
                </p:cNvPr>
                <p:cNvCxnSpPr>
                  <a:stCxn id="458" idx="5"/>
                  <a:endCxn id="445" idx="2"/>
                </p:cNvCxnSpPr>
                <p:nvPr/>
              </p:nvCxnSpPr>
              <p:spPr>
                <a:xfrm>
                  <a:off x="1492026" y="3305176"/>
                  <a:ext cx="1507800" cy="71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7" name="Google Shape;106;p13">
                  <a:extLst>
                    <a:ext uri="{FF2B5EF4-FFF2-40B4-BE49-F238E27FC236}">
                      <a16:creationId xmlns:a16="http://schemas.microsoft.com/office/drawing/2014/main" id="{097E86DE-589F-47A0-8FEC-ACFF606D7374}"/>
                    </a:ext>
                  </a:extLst>
                </p:cNvPr>
                <p:cNvCxnSpPr>
                  <a:stCxn id="442" idx="6"/>
                  <a:endCxn id="447" idx="2"/>
                </p:cNvCxnSpPr>
                <p:nvPr/>
              </p:nvCxnSpPr>
              <p:spPr>
                <a:xfrm>
                  <a:off x="3592908" y="12360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8" name="Google Shape;107;p13">
                  <a:extLst>
                    <a:ext uri="{FF2B5EF4-FFF2-40B4-BE49-F238E27FC236}">
                      <a16:creationId xmlns:a16="http://schemas.microsoft.com/office/drawing/2014/main" id="{2377EFA0-44E8-4B0E-B58A-7456F8168112}"/>
                    </a:ext>
                  </a:extLst>
                </p:cNvPr>
                <p:cNvCxnSpPr>
                  <a:stCxn id="442" idx="6"/>
                  <a:endCxn id="448" idx="2"/>
                </p:cNvCxnSpPr>
                <p:nvPr/>
              </p:nvCxnSpPr>
              <p:spPr>
                <a:xfrm>
                  <a:off x="3592908" y="12360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9" name="Google Shape;108;p13">
                  <a:extLst>
                    <a:ext uri="{FF2B5EF4-FFF2-40B4-BE49-F238E27FC236}">
                      <a16:creationId xmlns:a16="http://schemas.microsoft.com/office/drawing/2014/main" id="{C8496E25-10CB-4EB5-9EDB-862B93450596}"/>
                    </a:ext>
                  </a:extLst>
                </p:cNvPr>
                <p:cNvCxnSpPr>
                  <a:stCxn id="442" idx="6"/>
                  <a:endCxn id="449" idx="2"/>
                </p:cNvCxnSpPr>
                <p:nvPr/>
              </p:nvCxnSpPr>
              <p:spPr>
                <a:xfrm>
                  <a:off x="3592908" y="12360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0" name="Google Shape;109;p13">
                  <a:extLst>
                    <a:ext uri="{FF2B5EF4-FFF2-40B4-BE49-F238E27FC236}">
                      <a16:creationId xmlns:a16="http://schemas.microsoft.com/office/drawing/2014/main" id="{2CF7B6A6-B53C-4941-9F67-810B10D3CF78}"/>
                    </a:ext>
                  </a:extLst>
                </p:cNvPr>
                <p:cNvCxnSpPr>
                  <a:stCxn id="443" idx="6"/>
                  <a:endCxn id="446" idx="2"/>
                </p:cNvCxnSpPr>
                <p:nvPr/>
              </p:nvCxnSpPr>
              <p:spPr>
                <a:xfrm rot="10800000" flipH="1">
                  <a:off x="3592908" y="12362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1" name="Google Shape;110;p13">
                  <a:extLst>
                    <a:ext uri="{FF2B5EF4-FFF2-40B4-BE49-F238E27FC236}">
                      <a16:creationId xmlns:a16="http://schemas.microsoft.com/office/drawing/2014/main" id="{44E78BE7-CF3F-40A4-87C6-4398FD1B0894}"/>
                    </a:ext>
                  </a:extLst>
                </p:cNvPr>
                <p:cNvCxnSpPr>
                  <a:stCxn id="443" idx="6"/>
                  <a:endCxn id="447" idx="2"/>
                </p:cNvCxnSpPr>
                <p:nvPr/>
              </p:nvCxnSpPr>
              <p:spPr>
                <a:xfrm>
                  <a:off x="3592908" y="20474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2" name="Google Shape;111;p13">
                  <a:extLst>
                    <a:ext uri="{FF2B5EF4-FFF2-40B4-BE49-F238E27FC236}">
                      <a16:creationId xmlns:a16="http://schemas.microsoft.com/office/drawing/2014/main" id="{73D38957-A5D3-4AF4-8349-B8729A7EF73E}"/>
                    </a:ext>
                  </a:extLst>
                </p:cNvPr>
                <p:cNvCxnSpPr>
                  <a:stCxn id="443" idx="6"/>
                  <a:endCxn id="448" idx="2"/>
                </p:cNvCxnSpPr>
                <p:nvPr/>
              </p:nvCxnSpPr>
              <p:spPr>
                <a:xfrm>
                  <a:off x="3592908" y="20474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3" name="Google Shape;112;p13">
                  <a:extLst>
                    <a:ext uri="{FF2B5EF4-FFF2-40B4-BE49-F238E27FC236}">
                      <a16:creationId xmlns:a16="http://schemas.microsoft.com/office/drawing/2014/main" id="{5F9B3FB6-B900-4767-9134-A6E160612433}"/>
                    </a:ext>
                  </a:extLst>
                </p:cNvPr>
                <p:cNvCxnSpPr>
                  <a:stCxn id="443" idx="6"/>
                  <a:endCxn id="449" idx="2"/>
                </p:cNvCxnSpPr>
                <p:nvPr/>
              </p:nvCxnSpPr>
              <p:spPr>
                <a:xfrm>
                  <a:off x="3592908" y="20474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4" name="Google Shape;113;p13">
                  <a:extLst>
                    <a:ext uri="{FF2B5EF4-FFF2-40B4-BE49-F238E27FC236}">
                      <a16:creationId xmlns:a16="http://schemas.microsoft.com/office/drawing/2014/main" id="{858DCBAF-7038-40E8-9D6C-D417473CD3C7}"/>
                    </a:ext>
                  </a:extLst>
                </p:cNvPr>
                <p:cNvCxnSpPr>
                  <a:stCxn id="444" idx="6"/>
                  <a:endCxn id="446" idx="2"/>
                </p:cNvCxnSpPr>
                <p:nvPr/>
              </p:nvCxnSpPr>
              <p:spPr>
                <a:xfrm rot="10800000" flipH="1">
                  <a:off x="3592908" y="12362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5" name="Google Shape;114;p13">
                  <a:extLst>
                    <a:ext uri="{FF2B5EF4-FFF2-40B4-BE49-F238E27FC236}">
                      <a16:creationId xmlns:a16="http://schemas.microsoft.com/office/drawing/2014/main" id="{B693D32F-B425-4377-9EB9-2F39FAEBA8E0}"/>
                    </a:ext>
                  </a:extLst>
                </p:cNvPr>
                <p:cNvCxnSpPr>
                  <a:stCxn id="444" idx="6"/>
                  <a:endCxn id="447" idx="2"/>
                </p:cNvCxnSpPr>
                <p:nvPr/>
              </p:nvCxnSpPr>
              <p:spPr>
                <a:xfrm rot="10800000" flipH="1">
                  <a:off x="3592908" y="20474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6" name="Google Shape;115;p13">
                  <a:extLst>
                    <a:ext uri="{FF2B5EF4-FFF2-40B4-BE49-F238E27FC236}">
                      <a16:creationId xmlns:a16="http://schemas.microsoft.com/office/drawing/2014/main" id="{8733C71C-9BC1-4493-9660-024694AAB437}"/>
                    </a:ext>
                  </a:extLst>
                </p:cNvPr>
                <p:cNvCxnSpPr>
                  <a:stCxn id="444" idx="6"/>
                  <a:endCxn id="448" idx="2"/>
                </p:cNvCxnSpPr>
                <p:nvPr/>
              </p:nvCxnSpPr>
              <p:spPr>
                <a:xfrm>
                  <a:off x="3592908" y="27845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7" name="Google Shape;116;p13">
                  <a:extLst>
                    <a:ext uri="{FF2B5EF4-FFF2-40B4-BE49-F238E27FC236}">
                      <a16:creationId xmlns:a16="http://schemas.microsoft.com/office/drawing/2014/main" id="{3EF0D6D8-C0C4-482F-AE4D-10751ADFEF57}"/>
                    </a:ext>
                  </a:extLst>
                </p:cNvPr>
                <p:cNvCxnSpPr>
                  <a:stCxn id="444" idx="6"/>
                  <a:endCxn id="449" idx="2"/>
                </p:cNvCxnSpPr>
                <p:nvPr/>
              </p:nvCxnSpPr>
              <p:spPr>
                <a:xfrm>
                  <a:off x="3592908" y="27845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8" name="Google Shape;117;p13">
                  <a:extLst>
                    <a:ext uri="{FF2B5EF4-FFF2-40B4-BE49-F238E27FC236}">
                      <a16:creationId xmlns:a16="http://schemas.microsoft.com/office/drawing/2014/main" id="{4997F2D1-44DF-47FB-8F16-29FF2D0A3F32}"/>
                    </a:ext>
                  </a:extLst>
                </p:cNvPr>
                <p:cNvCxnSpPr>
                  <a:endCxn id="446" idx="2"/>
                </p:cNvCxnSpPr>
                <p:nvPr/>
              </p:nvCxnSpPr>
              <p:spPr>
                <a:xfrm rot="10800000" flipH="1">
                  <a:off x="3592808" y="12360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9" name="Google Shape;118;p13">
                  <a:extLst>
                    <a:ext uri="{FF2B5EF4-FFF2-40B4-BE49-F238E27FC236}">
                      <a16:creationId xmlns:a16="http://schemas.microsoft.com/office/drawing/2014/main" id="{1E6A0994-59FE-4D84-B7B1-BFABFF57CFDC}"/>
                    </a:ext>
                  </a:extLst>
                </p:cNvPr>
                <p:cNvCxnSpPr>
                  <a:stCxn id="445" idx="6"/>
                  <a:endCxn id="447" idx="2"/>
                </p:cNvCxnSpPr>
                <p:nvPr/>
              </p:nvCxnSpPr>
              <p:spPr>
                <a:xfrm rot="10800000" flipH="1">
                  <a:off x="3586908" y="2047284"/>
                  <a:ext cx="756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0" name="Google Shape;119;p13">
                  <a:extLst>
                    <a:ext uri="{FF2B5EF4-FFF2-40B4-BE49-F238E27FC236}">
                      <a16:creationId xmlns:a16="http://schemas.microsoft.com/office/drawing/2014/main" id="{99B6FE53-0DBA-4C95-A499-E26EE278FBD8}"/>
                    </a:ext>
                  </a:extLst>
                </p:cNvPr>
                <p:cNvCxnSpPr>
                  <a:stCxn id="445" idx="6"/>
                  <a:endCxn id="448" idx="2"/>
                </p:cNvCxnSpPr>
                <p:nvPr/>
              </p:nvCxnSpPr>
              <p:spPr>
                <a:xfrm rot="10800000" flipH="1">
                  <a:off x="3586908" y="2811684"/>
                  <a:ext cx="756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1" name="Google Shape;120;p13">
                  <a:extLst>
                    <a:ext uri="{FF2B5EF4-FFF2-40B4-BE49-F238E27FC236}">
                      <a16:creationId xmlns:a16="http://schemas.microsoft.com/office/drawing/2014/main" id="{A6918415-941B-42D2-98D1-F3B409658E88}"/>
                    </a:ext>
                  </a:extLst>
                </p:cNvPr>
                <p:cNvCxnSpPr>
                  <a:stCxn id="445" idx="6"/>
                  <a:endCxn id="449" idx="2"/>
                </p:cNvCxnSpPr>
                <p:nvPr/>
              </p:nvCxnSpPr>
              <p:spPr>
                <a:xfrm>
                  <a:off x="3586908" y="4020084"/>
                  <a:ext cx="756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2" name="Google Shape;121;p13">
                  <a:extLst>
                    <a:ext uri="{FF2B5EF4-FFF2-40B4-BE49-F238E27FC236}">
                      <a16:creationId xmlns:a16="http://schemas.microsoft.com/office/drawing/2014/main" id="{81865140-0454-48AC-BD40-73BA5E99E6B8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3" name="Google Shape;122;p13">
                  <a:extLst>
                    <a:ext uri="{FF2B5EF4-FFF2-40B4-BE49-F238E27FC236}">
                      <a16:creationId xmlns:a16="http://schemas.microsoft.com/office/drawing/2014/main" id="{25149C8A-F37C-4299-88B7-EEA8564EC945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157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4" name="Google Shape;123;p13">
                  <a:extLst>
                    <a:ext uri="{FF2B5EF4-FFF2-40B4-BE49-F238E27FC236}">
                      <a16:creationId xmlns:a16="http://schemas.microsoft.com/office/drawing/2014/main" id="{2C1FAAA6-B7AD-4D89-A8B8-BC5A1197E088}"/>
                    </a:ext>
                  </a:extLst>
                </p:cNvPr>
                <p:cNvCxnSpPr/>
                <p:nvPr/>
              </p:nvCxnSpPr>
              <p:spPr>
                <a:xfrm>
                  <a:off x="4936408" y="1218391"/>
                  <a:ext cx="750300" cy="27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5" name="Google Shape;124;p13">
                  <a:extLst>
                    <a:ext uri="{FF2B5EF4-FFF2-40B4-BE49-F238E27FC236}">
                      <a16:creationId xmlns:a16="http://schemas.microsoft.com/office/drawing/2014/main" id="{5494BF93-B453-483E-8096-9D84C5B21EC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13"/>
                  <a:ext cx="750300" cy="81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6" name="Google Shape;125;p13">
                  <a:extLst>
                    <a:ext uri="{FF2B5EF4-FFF2-40B4-BE49-F238E27FC236}">
                      <a16:creationId xmlns:a16="http://schemas.microsoft.com/office/drawing/2014/main" id="{37F4F69D-55C8-48C2-B075-B873EF1B4F2A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7" name="Google Shape;126;p13">
                  <a:extLst>
                    <a:ext uri="{FF2B5EF4-FFF2-40B4-BE49-F238E27FC236}">
                      <a16:creationId xmlns:a16="http://schemas.microsoft.com/office/drawing/2014/main" id="{9AFC7665-E0FC-4FB6-A361-8710C320E582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764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8" name="Google Shape;127;p13">
                  <a:extLst>
                    <a:ext uri="{FF2B5EF4-FFF2-40B4-BE49-F238E27FC236}">
                      <a16:creationId xmlns:a16="http://schemas.microsoft.com/office/drawing/2014/main" id="{19B62FA8-9BD4-4B9D-9EFB-D2C6C7F44387}"/>
                    </a:ext>
                  </a:extLst>
                </p:cNvPr>
                <p:cNvCxnSpPr/>
                <p:nvPr/>
              </p:nvCxnSpPr>
              <p:spPr>
                <a:xfrm>
                  <a:off x="4936408" y="2029713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9" name="Google Shape;128;p13">
                  <a:extLst>
                    <a:ext uri="{FF2B5EF4-FFF2-40B4-BE49-F238E27FC236}">
                      <a16:creationId xmlns:a16="http://schemas.microsoft.com/office/drawing/2014/main" id="{3A46B464-598C-4D96-9B54-77FC2A03960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1218536"/>
                  <a:ext cx="750300" cy="154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0" name="Google Shape;129;p13">
                  <a:extLst>
                    <a:ext uri="{FF2B5EF4-FFF2-40B4-BE49-F238E27FC236}">
                      <a16:creationId xmlns:a16="http://schemas.microsoft.com/office/drawing/2014/main" id="{2588DB48-CEEA-4584-BB60-881805A9F695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736"/>
                  <a:ext cx="750300" cy="73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1" name="Google Shape;130;p13">
                  <a:extLst>
                    <a:ext uri="{FF2B5EF4-FFF2-40B4-BE49-F238E27FC236}">
                      <a16:creationId xmlns:a16="http://schemas.microsoft.com/office/drawing/2014/main" id="{C3B1CE57-60D5-4110-9E52-FA4614E0B2C9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2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2" name="Google Shape;131;p13">
                  <a:extLst>
                    <a:ext uri="{FF2B5EF4-FFF2-40B4-BE49-F238E27FC236}">
                      <a16:creationId xmlns:a16="http://schemas.microsoft.com/office/drawing/2014/main" id="{ACEFB869-BEFF-4390-9586-0865929D5D68}"/>
                    </a:ext>
                  </a:extLst>
                </p:cNvPr>
                <p:cNvCxnSpPr/>
                <p:nvPr/>
              </p:nvCxnSpPr>
              <p:spPr>
                <a:xfrm>
                  <a:off x="4936408" y="2766836"/>
                  <a:ext cx="750300" cy="123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3" name="Google Shape;132;p13">
                  <a:extLst>
                    <a:ext uri="{FF2B5EF4-FFF2-40B4-BE49-F238E27FC236}">
                      <a16:creationId xmlns:a16="http://schemas.microsoft.com/office/drawing/2014/main" id="{B3E3B171-F1B6-4E3D-90AD-C979D4DF6C75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308" y="1218391"/>
                  <a:ext cx="750300" cy="281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4" name="Google Shape;133;p13">
                  <a:extLst>
                    <a:ext uri="{FF2B5EF4-FFF2-40B4-BE49-F238E27FC236}">
                      <a16:creationId xmlns:a16="http://schemas.microsoft.com/office/drawing/2014/main" id="{5D9AA671-EAD7-4FD3-ADEE-49C15D181B8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029584"/>
                  <a:ext cx="750300" cy="19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5" name="Google Shape;134;p13">
                  <a:extLst>
                    <a:ext uri="{FF2B5EF4-FFF2-40B4-BE49-F238E27FC236}">
                      <a16:creationId xmlns:a16="http://schemas.microsoft.com/office/drawing/2014/main" id="{383C3B31-87AE-465A-962F-41D9A5B98B40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936408" y="2793984"/>
                  <a:ext cx="750300" cy="120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6" name="Google Shape;135;p13">
                  <a:extLst>
                    <a:ext uri="{FF2B5EF4-FFF2-40B4-BE49-F238E27FC236}">
                      <a16:creationId xmlns:a16="http://schemas.microsoft.com/office/drawing/2014/main" id="{E4C7A057-A8F5-431E-A1C4-20CDD8B80315}"/>
                    </a:ext>
                  </a:extLst>
                </p:cNvPr>
                <p:cNvCxnSpPr/>
                <p:nvPr/>
              </p:nvCxnSpPr>
              <p:spPr>
                <a:xfrm>
                  <a:off x="4936408" y="4002384"/>
                  <a:ext cx="750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7" name="Google Shape;136;p13">
                  <a:extLst>
                    <a:ext uri="{FF2B5EF4-FFF2-40B4-BE49-F238E27FC236}">
                      <a16:creationId xmlns:a16="http://schemas.microsoft.com/office/drawing/2014/main" id="{3E07F260-5BA3-46D2-8A84-F692307428F0}"/>
                    </a:ext>
                  </a:extLst>
                </p:cNvPr>
                <p:cNvCxnSpPr>
                  <a:stCxn id="452" idx="6"/>
                  <a:endCxn id="438" idx="2"/>
                </p:cNvCxnSpPr>
                <p:nvPr/>
              </p:nvCxnSpPr>
              <p:spPr>
                <a:xfrm rot="10800000" flipH="1">
                  <a:off x="6279996" y="2411761"/>
                  <a:ext cx="995700" cy="37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8" name="Google Shape;137;p13">
                  <a:extLst>
                    <a:ext uri="{FF2B5EF4-FFF2-40B4-BE49-F238E27FC236}">
                      <a16:creationId xmlns:a16="http://schemas.microsoft.com/office/drawing/2014/main" id="{681DA2B9-FAE9-4054-8112-E081FFE437C3}"/>
                    </a:ext>
                  </a:extLst>
                </p:cNvPr>
                <p:cNvCxnSpPr/>
                <p:nvPr/>
              </p:nvCxnSpPr>
              <p:spPr>
                <a:xfrm flipH="1">
                  <a:off x="4636700" y="3215775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138;p13">
                  <a:extLst>
                    <a:ext uri="{FF2B5EF4-FFF2-40B4-BE49-F238E27FC236}">
                      <a16:creationId xmlns:a16="http://schemas.microsoft.com/office/drawing/2014/main" id="{B50C7501-9EC6-49A1-8479-FEE24D9E860A}"/>
                    </a:ext>
                  </a:extLst>
                </p:cNvPr>
                <p:cNvCxnSpPr/>
                <p:nvPr/>
              </p:nvCxnSpPr>
              <p:spPr>
                <a:xfrm flipH="1">
                  <a:off x="5980300" y="3215763"/>
                  <a:ext cx="6000" cy="45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95959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3EF0DB0C-F5B6-48CE-BDF4-A0006D54EEEE}"/>
                </a:ext>
              </a:extLst>
            </p:cNvPr>
            <p:cNvGrpSpPr/>
            <p:nvPr/>
          </p:nvGrpSpPr>
          <p:grpSpPr>
            <a:xfrm>
              <a:off x="1710871" y="3566999"/>
              <a:ext cx="1039791" cy="239825"/>
              <a:chOff x="1701832" y="3464143"/>
              <a:chExt cx="1039791" cy="239825"/>
            </a:xfrm>
          </p:grpSpPr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97A490FB-58C5-4A27-A472-042F715020B8}"/>
                  </a:ext>
                </a:extLst>
              </p:cNvPr>
              <p:cNvSpPr/>
              <p:nvPr/>
            </p:nvSpPr>
            <p:spPr>
              <a:xfrm>
                <a:off x="1701832" y="3464143"/>
                <a:ext cx="1039791" cy="239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82EB39AB-EC47-477C-8299-A7CF20D7AAA3}"/>
                  </a:ext>
                </a:extLst>
              </p:cNvPr>
              <p:cNvSpPr/>
              <p:nvPr/>
            </p:nvSpPr>
            <p:spPr>
              <a:xfrm>
                <a:off x="1743963" y="3518349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2ED38B3F-F517-4838-9CFD-AA661838D656}"/>
                  </a:ext>
                </a:extLst>
              </p:cNvPr>
              <p:cNvSpPr/>
              <p:nvPr/>
            </p:nvSpPr>
            <p:spPr>
              <a:xfrm>
                <a:off x="1940340" y="3518556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94306DC1-9449-4668-B44A-0CBA8709412E}"/>
                  </a:ext>
                </a:extLst>
              </p:cNvPr>
              <p:cNvSpPr/>
              <p:nvPr/>
            </p:nvSpPr>
            <p:spPr>
              <a:xfrm>
                <a:off x="2136718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798E1374-B1D7-4BDE-AEB2-8B3A487D63B9}"/>
                  </a:ext>
                </a:extLst>
              </p:cNvPr>
              <p:cNvSpPr/>
              <p:nvPr/>
            </p:nvSpPr>
            <p:spPr>
              <a:xfrm>
                <a:off x="2341195" y="3520508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B62C76CB-5983-4481-8F15-B9996923BFAA}"/>
                  </a:ext>
                </a:extLst>
              </p:cNvPr>
              <p:cNvSpPr/>
              <p:nvPr/>
            </p:nvSpPr>
            <p:spPr>
              <a:xfrm>
                <a:off x="2536633" y="3515790"/>
                <a:ext cx="156321" cy="1430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6" name="图形 425" descr="用户">
              <a:extLst>
                <a:ext uri="{FF2B5EF4-FFF2-40B4-BE49-F238E27FC236}">
                  <a16:creationId xmlns:a16="http://schemas.microsoft.com/office/drawing/2014/main" id="{F1C29C67-B196-493A-9C63-606ECFEAD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5314" y="3338976"/>
              <a:ext cx="194284" cy="195944"/>
            </a:xfrm>
            <a:prstGeom prst="rect">
              <a:avLst/>
            </a:prstGeom>
          </p:spPr>
        </p:pic>
      </p:grpSp>
      <p:sp>
        <p:nvSpPr>
          <p:cNvPr id="568" name="矩形: 圆角 567">
            <a:extLst>
              <a:ext uri="{FF2B5EF4-FFF2-40B4-BE49-F238E27FC236}">
                <a16:creationId xmlns:a16="http://schemas.microsoft.com/office/drawing/2014/main" id="{9DD57B99-3745-4C8D-9F19-24DEB2645050}"/>
              </a:ext>
            </a:extLst>
          </p:cNvPr>
          <p:cNvSpPr/>
          <p:nvPr/>
        </p:nvSpPr>
        <p:spPr>
          <a:xfrm>
            <a:off x="3243467" y="2299785"/>
            <a:ext cx="1125038" cy="643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Ternary Quantization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0" name="矩形: 圆角 569">
            <a:extLst>
              <a:ext uri="{FF2B5EF4-FFF2-40B4-BE49-F238E27FC236}">
                <a16:creationId xmlns:a16="http://schemas.microsoft.com/office/drawing/2014/main" id="{EBD47F24-9F0B-46D6-85CE-F2B353147A37}"/>
              </a:ext>
            </a:extLst>
          </p:cNvPr>
          <p:cNvSpPr/>
          <p:nvPr/>
        </p:nvSpPr>
        <p:spPr>
          <a:xfrm>
            <a:off x="4640458" y="2289960"/>
            <a:ext cx="1125038" cy="643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Golomb</a:t>
            </a:r>
            <a:r>
              <a:rPr lang="en-US" altLang="zh-CN" sz="1200" dirty="0">
                <a:solidFill>
                  <a:schemeClr val="tx1"/>
                </a:solidFill>
              </a:rPr>
              <a:t> encoding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934E6C-B054-4919-A73F-136DA9CD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6" y="681928"/>
            <a:ext cx="5030346" cy="35822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189218-3F8E-4EB9-9231-C2B1ADD9D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82" y="681928"/>
            <a:ext cx="5030346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</TotalTime>
  <Words>48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雷来</dc:creator>
  <cp:lastModifiedBy>李 雷来</cp:lastModifiedBy>
  <cp:revision>51</cp:revision>
  <dcterms:created xsi:type="dcterms:W3CDTF">2020-10-10T02:03:42Z</dcterms:created>
  <dcterms:modified xsi:type="dcterms:W3CDTF">2021-03-30T10:12:33Z</dcterms:modified>
</cp:coreProperties>
</file>