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4" r:id="rId5"/>
    <p:sldId id="26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6560F-6976-4786-ABEC-24A2BEE05CDC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AB411-F2BA-4412-801F-0CE71609B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7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AB411-F2BA-4412-801F-0CE71609B2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79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6C60D-1C05-44F0-81D9-E57CB88B0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C18DA2-F385-423D-A46D-30EFAA147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C7910F-4B6D-41B2-97EA-69D0A0DC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68F5-9A9C-45DD-A407-AB5B6BA688AB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70B9FE-250F-4460-8FEE-0F062AAA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F3CC9D-4511-4FBD-A1CF-D8C74801F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DC50D-B19E-4AEE-9483-9155D7FB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19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C36D4-91AC-41FE-842D-42C0EB01C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01525B-9E0F-4563-824B-8F1D2201B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D90E06-5B05-4446-9946-5B7430F4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68F5-9A9C-45DD-A407-AB5B6BA688AB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ACFEB7-E125-4D0E-8627-7D1BC6F31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D79FA6-68C8-4A78-91C7-E6BEA0BE8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DC50D-B19E-4AEE-9483-9155D7FB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56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8B9923-156D-463D-BA3D-2BD2B9D4B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C92E56-2B0C-4C47-A24B-B6A62AC28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CC1B8C-B931-4080-BB13-AC306C51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68F5-9A9C-45DD-A407-AB5B6BA688AB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88033-3BCD-4AAE-8F48-BB9C7496A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0503E1-F820-47F0-A971-079C520D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DC50D-B19E-4AEE-9483-9155D7FB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07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86BA7-6446-40FE-A6E5-66593ECE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687B44-83A2-4A9D-A863-B0AF65EC3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0524F-B493-4B91-8265-9DDB11B0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68F5-9A9C-45DD-A407-AB5B6BA688AB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8BBF28-102A-43BB-8B1A-4E3376E7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E8CC2C-7B50-4103-8488-62CF30EB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DC50D-B19E-4AEE-9483-9155D7FB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44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CC85A-6018-4E21-B6C7-0826CBE2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0CE4FE-9660-4ADF-8C88-5CADC8E67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2B39E-F6FE-4210-9894-1ACC43F83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68F5-9A9C-45DD-A407-AB5B6BA688AB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53398F-38A1-4765-8ACF-46CDF83A0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C63067-C739-4EF5-819A-DBDBC51D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DC50D-B19E-4AEE-9483-9155D7FB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41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234CA-2FC1-492D-B46E-10F11EA75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1569AB-AD21-47C5-8D0F-D1421447A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B18D0B-151B-47EA-B35A-6CDC1C992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4C04B8-314F-4544-ADED-77E5B78C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68F5-9A9C-45DD-A407-AB5B6BA688AB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D7BE62-73FC-44F4-B526-9C4B9933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849305-2490-4D7C-820E-64845BDD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DC50D-B19E-4AEE-9483-9155D7FB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30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D033E-0051-4B1B-B3AC-3C873BFC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CFB2E8-6DAB-4CA9-95E9-2C6EC988B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6C2D36-9696-4C78-BEB5-6B44FF72F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A7BD8A-E418-4F6C-963A-338F7623D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4A386B-CA5F-4FA0-9E79-B7BBAFEE7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BABCBB-D018-44D6-8F43-F3215EB83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68F5-9A9C-45DD-A407-AB5B6BA688AB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68CA57-A702-4C3E-A9EB-32832808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829123-2F1D-4911-9CF9-15131DE6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DC50D-B19E-4AEE-9483-9155D7FB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29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86500-E8EA-404C-922B-44218507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F4554C-9B0B-4324-8D7A-53886C4E2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68F5-9A9C-45DD-A407-AB5B6BA688AB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63093F-BE2F-4F87-B019-F53C2959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B33533-91CF-4307-88FF-8AAF8588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DC50D-B19E-4AEE-9483-9155D7FB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40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228ED0-72EB-4548-914A-BBA4E826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68F5-9A9C-45DD-A407-AB5B6BA688AB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418F8B-D529-4B55-A110-D50013F23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9D4129-2A92-4F68-882F-2387DEF8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DC50D-B19E-4AEE-9483-9155D7FB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41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55702-AEE5-426D-81E1-0BD9D389D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BDFC8B-AA00-4159-AB41-594A080E2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5138A1-202E-42E0-AAD6-ED787A85B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32AFEB-9297-4A1E-8CB6-32DC1F3C5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68F5-9A9C-45DD-A407-AB5B6BA688AB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31E226-44DA-4210-87FD-5EBA4176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B5E846-F74E-4060-8001-5CB20282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DC50D-B19E-4AEE-9483-9155D7FB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06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D819B-52C9-43D8-AFFA-4263CD0EF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F6C9F4-21BE-44F1-ABB7-DB969D756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7BC416-C03D-404F-8E6E-E801906E1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CE26CE-063F-4A70-B7FA-862864B9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68F5-9A9C-45DD-A407-AB5B6BA688AB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322227-3F84-4F5F-B365-EEAEC955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5D1E39-6687-4992-B98A-355A8C50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DC50D-B19E-4AEE-9483-9155D7FB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11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E07B8E-5F20-494B-9F6A-B0C208435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A7D9D9-2621-4F3E-B4C7-7C28219DC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FCF963-4B98-48A6-A01B-1F901C104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268F5-9A9C-45DD-A407-AB5B6BA688AB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D4187F-3150-49EF-B6B0-6DC57838E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01DF74-33BF-4B23-BFCC-F459F2A7E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DC50D-B19E-4AEE-9483-9155D7FB7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46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120.png"/><Relationship Id="rId12" Type="http://schemas.openxmlformats.org/officeDocument/2006/relationships/image" Target="../media/image210.png"/><Relationship Id="rId17" Type="http://schemas.openxmlformats.org/officeDocument/2006/relationships/image" Target="../media/image38.png"/><Relationship Id="rId2" Type="http://schemas.openxmlformats.org/officeDocument/2006/relationships/image" Target="../media/image110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36.png"/><Relationship Id="rId19" Type="http://schemas.openxmlformats.org/officeDocument/2006/relationships/image" Target="../media/image40.png"/><Relationship Id="rId1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53B86152-E609-42C8-AF2B-664C336DB210}"/>
              </a:ext>
            </a:extLst>
          </p:cNvPr>
          <p:cNvSpPr/>
          <p:nvPr/>
        </p:nvSpPr>
        <p:spPr>
          <a:xfrm>
            <a:off x="9144161" y="3013533"/>
            <a:ext cx="1537138" cy="307777"/>
          </a:xfrm>
          <a:prstGeom prst="round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03F22A05-5E3B-427E-A26F-0BDC5E08C958}"/>
              </a:ext>
            </a:extLst>
          </p:cNvPr>
          <p:cNvSpPr/>
          <p:nvPr/>
        </p:nvSpPr>
        <p:spPr>
          <a:xfrm>
            <a:off x="1873345" y="214458"/>
            <a:ext cx="1962785" cy="9544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797B30C3-09B1-4C07-A32D-D47E283DEF98}"/>
              </a:ext>
            </a:extLst>
          </p:cNvPr>
          <p:cNvSpPr/>
          <p:nvPr/>
        </p:nvSpPr>
        <p:spPr>
          <a:xfrm>
            <a:off x="1873345" y="1270621"/>
            <a:ext cx="1962785" cy="9544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4EF33015-0ED9-44D6-81E8-73BC9C43C3C3}"/>
              </a:ext>
            </a:extLst>
          </p:cNvPr>
          <p:cNvSpPr/>
          <p:nvPr/>
        </p:nvSpPr>
        <p:spPr>
          <a:xfrm>
            <a:off x="1885251" y="4804839"/>
            <a:ext cx="1962785" cy="9544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A303D51C-4A6C-43C1-BBC6-02D067ED1731}"/>
              </a:ext>
            </a:extLst>
          </p:cNvPr>
          <p:cNvSpPr/>
          <p:nvPr/>
        </p:nvSpPr>
        <p:spPr>
          <a:xfrm>
            <a:off x="1885251" y="2407271"/>
            <a:ext cx="1962785" cy="9544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C74D0787-7D79-46EC-9F4F-10A3A700E752}"/>
              </a:ext>
            </a:extLst>
          </p:cNvPr>
          <p:cNvSpPr/>
          <p:nvPr/>
        </p:nvSpPr>
        <p:spPr>
          <a:xfrm>
            <a:off x="1904301" y="3605144"/>
            <a:ext cx="1962785" cy="9544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33A3875B-0443-461B-8475-322F7F22567B}"/>
              </a:ext>
            </a:extLst>
          </p:cNvPr>
          <p:cNvSpPr/>
          <p:nvPr/>
        </p:nvSpPr>
        <p:spPr>
          <a:xfrm>
            <a:off x="4900045" y="4146973"/>
            <a:ext cx="1034415" cy="5924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pic>
        <p:nvPicPr>
          <p:cNvPr id="2053" name="Picture 9" descr="A picture containing indoor&#10;&#10;Description automatically generated">
            <a:extLst>
              <a:ext uri="{FF2B5EF4-FFF2-40B4-BE49-F238E27FC236}">
                <a16:creationId xmlns:a16="http://schemas.microsoft.com/office/drawing/2014/main" id="{9B92D861-C9AA-4AEE-A3E4-C23B7FB72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813" y="268909"/>
            <a:ext cx="487363" cy="39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10" descr="A picture containing outdoor&#10;&#10;Description automatically generated">
            <a:extLst>
              <a:ext uri="{FF2B5EF4-FFF2-40B4-BE49-F238E27FC236}">
                <a16:creationId xmlns:a16="http://schemas.microsoft.com/office/drawing/2014/main" id="{CC47DB2E-6F03-4782-A590-009A61469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238" y="262559"/>
            <a:ext cx="496888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11">
            <a:extLst>
              <a:ext uri="{FF2B5EF4-FFF2-40B4-BE49-F238E27FC236}">
                <a16:creationId xmlns:a16="http://schemas.microsoft.com/office/drawing/2014/main" id="{F1318250-7B12-4DA1-923D-50648B5A1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813" y="692771"/>
            <a:ext cx="487363" cy="3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12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09EA7F69-FF79-4E89-ABB3-95BD65E60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326" y="480046"/>
            <a:ext cx="509587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3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5822ED2A-B61C-497F-87C5-DCA3AE8DA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238" y="694359"/>
            <a:ext cx="514350" cy="41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9" name="Picture 14">
            <a:extLst>
              <a:ext uri="{FF2B5EF4-FFF2-40B4-BE49-F238E27FC236}">
                <a16:creationId xmlns:a16="http://schemas.microsoft.com/office/drawing/2014/main" id="{967A7433-62C5-48D0-B637-4F190B14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813" y="1327771"/>
            <a:ext cx="487363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15" descr="A picture containing indoor&#10;&#10;Description automatically generated">
            <a:extLst>
              <a:ext uri="{FF2B5EF4-FFF2-40B4-BE49-F238E27FC236}">
                <a16:creationId xmlns:a16="http://schemas.microsoft.com/office/drawing/2014/main" id="{77E71B9F-AF13-4046-A7E2-7C776C857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813" y="1786559"/>
            <a:ext cx="493713" cy="38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7" name="Picture 16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30004AFB-171C-4EA8-9998-3BD2CB863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838" y="1523034"/>
            <a:ext cx="431800" cy="34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17">
            <a:extLst>
              <a:ext uri="{FF2B5EF4-FFF2-40B4-BE49-F238E27FC236}">
                <a16:creationId xmlns:a16="http://schemas.microsoft.com/office/drawing/2014/main" id="{31F91354-B92F-4AE5-9635-1B92687FE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526" y="1329359"/>
            <a:ext cx="454025" cy="37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5" name="Picture 18">
            <a:extLst>
              <a:ext uri="{FF2B5EF4-FFF2-40B4-BE49-F238E27FC236}">
                <a16:creationId xmlns:a16="http://schemas.microsoft.com/office/drawing/2014/main" id="{C958A91D-8059-43DF-8D15-74FDAE349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826" y="1819896"/>
            <a:ext cx="439737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20" descr="A picture containing tree, indoor&#10;&#10;Description automatically generated">
            <a:extLst>
              <a:ext uri="{FF2B5EF4-FFF2-40B4-BE49-F238E27FC236}">
                <a16:creationId xmlns:a16="http://schemas.microsoft.com/office/drawing/2014/main" id="{A0382A4C-8968-43A0-95AC-DE59545B3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638" y="2451721"/>
            <a:ext cx="519113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21">
            <a:extLst>
              <a:ext uri="{FF2B5EF4-FFF2-40B4-BE49-F238E27FC236}">
                <a16:creationId xmlns:a16="http://schemas.microsoft.com/office/drawing/2014/main" id="{DBE88E4A-A810-4943-9374-302919509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113" y="2902571"/>
            <a:ext cx="51752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22" descr="A picture containing object&#10;&#10;Description automatically generated">
            <a:extLst>
              <a:ext uri="{FF2B5EF4-FFF2-40B4-BE49-F238E27FC236}">
                <a16:creationId xmlns:a16="http://schemas.microsoft.com/office/drawing/2014/main" id="{658BF914-66E6-4AEC-817A-22E748979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738" y="2629521"/>
            <a:ext cx="5365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23">
            <a:extLst>
              <a:ext uri="{FF2B5EF4-FFF2-40B4-BE49-F238E27FC236}">
                <a16:creationId xmlns:a16="http://schemas.microsoft.com/office/drawing/2014/main" id="{F27EF873-FD23-4B72-8AD2-995EADB63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888" y="2467596"/>
            <a:ext cx="50482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24">
            <a:extLst>
              <a:ext uri="{FF2B5EF4-FFF2-40B4-BE49-F238E27FC236}">
                <a16:creationId xmlns:a16="http://schemas.microsoft.com/office/drawing/2014/main" id="{20EDCD38-1F0C-4ADA-897D-0A696EC5D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301" y="2905746"/>
            <a:ext cx="509587" cy="40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3" name="Picture 25">
            <a:extLst>
              <a:ext uri="{FF2B5EF4-FFF2-40B4-BE49-F238E27FC236}">
                <a16:creationId xmlns:a16="http://schemas.microsoft.com/office/drawing/2014/main" id="{1385A5D0-5100-47BB-B536-708E46E28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576" y="3655046"/>
            <a:ext cx="5016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6" descr="A picture containing building&#10;&#10;Description automatically generated">
            <a:extLst>
              <a:ext uri="{FF2B5EF4-FFF2-40B4-BE49-F238E27FC236}">
                <a16:creationId xmlns:a16="http://schemas.microsoft.com/office/drawing/2014/main" id="{B645CE37-1621-4008-BDDE-975C3314B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051" y="4113834"/>
            <a:ext cx="509587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1" name="Picture 27" descr="A picture containing indoor&#10;&#10;Description automatically generated">
            <a:extLst>
              <a:ext uri="{FF2B5EF4-FFF2-40B4-BE49-F238E27FC236}">
                <a16:creationId xmlns:a16="http://schemas.microsoft.com/office/drawing/2014/main" id="{7E30E807-23AC-45C2-841D-49718A2CC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313" y="3839196"/>
            <a:ext cx="474663" cy="38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8">
            <a:extLst>
              <a:ext uri="{FF2B5EF4-FFF2-40B4-BE49-F238E27FC236}">
                <a16:creationId xmlns:a16="http://schemas.microsoft.com/office/drawing/2014/main" id="{D5D50AD6-4846-4B35-95BA-2350D3FB6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126" y="3672509"/>
            <a:ext cx="531812" cy="42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29">
            <a:extLst>
              <a:ext uri="{FF2B5EF4-FFF2-40B4-BE49-F238E27FC236}">
                <a16:creationId xmlns:a16="http://schemas.microsoft.com/office/drawing/2014/main" id="{5CF0ECAF-DEA3-4B18-9320-29FACF35C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126" y="4118596"/>
            <a:ext cx="523875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30">
            <a:extLst>
              <a:ext uri="{FF2B5EF4-FFF2-40B4-BE49-F238E27FC236}">
                <a16:creationId xmlns:a16="http://schemas.microsoft.com/office/drawing/2014/main" id="{FC99F507-B7EA-4D9E-B89F-D1359E492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163" y="4834559"/>
            <a:ext cx="511175" cy="41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31" descr="A picture containing necktie, object&#10;&#10;Description automatically generated">
            <a:extLst>
              <a:ext uri="{FF2B5EF4-FFF2-40B4-BE49-F238E27FC236}">
                <a16:creationId xmlns:a16="http://schemas.microsoft.com/office/drawing/2014/main" id="{CDA2592A-9E78-4E92-913D-9C51C37BF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751" y="5309221"/>
            <a:ext cx="484187" cy="3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32">
            <a:extLst>
              <a:ext uri="{FF2B5EF4-FFF2-40B4-BE49-F238E27FC236}">
                <a16:creationId xmlns:a16="http://schemas.microsoft.com/office/drawing/2014/main" id="{775406E1-5F08-44CC-9C2A-91250BED6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076" y="5028234"/>
            <a:ext cx="503237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33">
            <a:extLst>
              <a:ext uri="{FF2B5EF4-FFF2-40B4-BE49-F238E27FC236}">
                <a16:creationId xmlns:a16="http://schemas.microsoft.com/office/drawing/2014/main" id="{D5E8AC94-0D3F-4F0E-B995-F986D759C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876" y="4834559"/>
            <a:ext cx="500062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34">
            <a:extLst>
              <a:ext uri="{FF2B5EF4-FFF2-40B4-BE49-F238E27FC236}">
                <a16:creationId xmlns:a16="http://schemas.microsoft.com/office/drawing/2014/main" id="{D13F391D-0D0E-4B97-A7EE-30B0FDE65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876" y="5293346"/>
            <a:ext cx="509587" cy="40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1">
            <a:extLst>
              <a:ext uri="{FF2B5EF4-FFF2-40B4-BE49-F238E27FC236}">
                <a16:creationId xmlns:a16="http://schemas.microsoft.com/office/drawing/2014/main" id="{CE2B209D-7AD3-4F1D-99D6-1E982D9F5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349" y="4232856"/>
            <a:ext cx="522288" cy="42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4">
            <a:extLst>
              <a:ext uri="{FF2B5EF4-FFF2-40B4-BE49-F238E27FC236}">
                <a16:creationId xmlns:a16="http://schemas.microsoft.com/office/drawing/2014/main" id="{446189FB-A7C0-4B81-A477-E84922E37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09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B534D99-3689-41FF-9277-1B88809D3DC2}"/>
              </a:ext>
            </a:extLst>
          </p:cNvPr>
          <p:cNvSpPr/>
          <p:nvPr/>
        </p:nvSpPr>
        <p:spPr>
          <a:xfrm>
            <a:off x="4650650" y="2440608"/>
            <a:ext cx="1273071" cy="69353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459EC948-60DC-4042-B2F6-DFB1FF412320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3836130" y="691661"/>
            <a:ext cx="814520" cy="20957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F8463F2F-69F2-49EE-A345-770C674BB835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836130" y="1747824"/>
            <a:ext cx="814520" cy="10395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C136DF6D-83BE-429B-B2DC-71DE66B43210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3848036" y="2787374"/>
            <a:ext cx="802614" cy="971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202D9008-C921-41C2-BA70-4109EB586533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3867086" y="2787374"/>
            <a:ext cx="783564" cy="12949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EEEB5F10-630A-4F76-9E49-0E59EC580A35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3848036" y="2787374"/>
            <a:ext cx="802614" cy="24946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7818039-ADEA-4EF6-A802-B082F58380EE}"/>
              </a:ext>
            </a:extLst>
          </p:cNvPr>
          <p:cNvSpPr txBox="1"/>
          <p:nvPr/>
        </p:nvSpPr>
        <p:spPr>
          <a:xfrm>
            <a:off x="947529" y="480046"/>
            <a:ext cx="67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Dog</a:t>
            </a:r>
            <a:endParaRPr lang="zh-CN" altLang="en-US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BE298D8-97EC-4B8E-94C9-26BA7C529E47}"/>
              </a:ext>
            </a:extLst>
          </p:cNvPr>
          <p:cNvSpPr txBox="1"/>
          <p:nvPr/>
        </p:nvSpPr>
        <p:spPr>
          <a:xfrm>
            <a:off x="1000366" y="1534491"/>
            <a:ext cx="67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endParaRPr lang="zh-CN" altLang="en-US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57A4C56-E5B9-440D-9410-DC76D594028C}"/>
              </a:ext>
            </a:extLst>
          </p:cNvPr>
          <p:cNvSpPr txBox="1"/>
          <p:nvPr/>
        </p:nvSpPr>
        <p:spPr>
          <a:xfrm>
            <a:off x="792259" y="2588936"/>
            <a:ext cx="861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Clapping</a:t>
            </a:r>
            <a:endParaRPr lang="zh-CN" altLang="en-US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C3ADDA0-E793-4104-8B3B-17C5337A408C}"/>
              </a:ext>
            </a:extLst>
          </p:cNvPr>
          <p:cNvSpPr txBox="1"/>
          <p:nvPr/>
        </p:nvSpPr>
        <p:spPr>
          <a:xfrm>
            <a:off x="987109" y="3839196"/>
            <a:ext cx="67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</a:t>
            </a:r>
            <a:endParaRPr lang="zh-CN" altLang="en-US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DFE28BF-1F89-4E32-9C6A-E36CB1C915E8}"/>
              </a:ext>
            </a:extLst>
          </p:cNvPr>
          <p:cNvSpPr txBox="1"/>
          <p:nvPr/>
        </p:nvSpPr>
        <p:spPr>
          <a:xfrm>
            <a:off x="1044419" y="5049149"/>
            <a:ext cx="67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endParaRPr lang="zh-CN" altLang="en-US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1473692A-C85E-42BC-98B2-E3FF61CA6812}"/>
              </a:ext>
            </a:extLst>
          </p:cNvPr>
          <p:cNvCxnSpPr>
            <a:endCxn id="12" idx="2"/>
          </p:cNvCxnSpPr>
          <p:nvPr/>
        </p:nvCxnSpPr>
        <p:spPr>
          <a:xfrm rot="16200000" flipV="1">
            <a:off x="4872932" y="3548393"/>
            <a:ext cx="948208" cy="119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DF04B49-B8E6-490B-B1D5-1019B61E536E}"/>
              </a:ext>
            </a:extLst>
          </p:cNvPr>
          <p:cNvSpPr txBox="1"/>
          <p:nvPr/>
        </p:nvSpPr>
        <p:spPr>
          <a:xfrm>
            <a:off x="4680390" y="1466058"/>
            <a:ext cx="165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DBFA257A-8D49-494C-9BBE-F8B417A1AE86}"/>
                  </a:ext>
                </a:extLst>
              </p:cNvPr>
              <p:cNvSpPr txBox="1"/>
              <p:nvPr/>
            </p:nvSpPr>
            <p:spPr>
              <a:xfrm>
                <a:off x="4737651" y="1707184"/>
                <a:ext cx="1699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𝑤h𝑖𝑐h</m:t>
                    </m:r>
                    <m:r>
                      <a:rPr lang="en-US" altLang="zh-CN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category  ?</a:t>
                </a:r>
                <a:endPara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DBFA257A-8D49-494C-9BBE-F8B417A1A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651" y="1707184"/>
                <a:ext cx="1699953" cy="276999"/>
              </a:xfrm>
              <a:prstGeom prst="rect">
                <a:avLst/>
              </a:prstGeom>
              <a:blipFill>
                <a:blip r:embed="rId28"/>
                <a:stretch>
                  <a:fillRect l="-5376" t="-33333" r="-9319" b="-6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本框 76">
            <a:extLst>
              <a:ext uri="{FF2B5EF4-FFF2-40B4-BE49-F238E27FC236}">
                <a16:creationId xmlns:a16="http://schemas.microsoft.com/office/drawing/2014/main" id="{6E3F974C-D5F2-4FCF-93B6-F5F9F25A372F}"/>
              </a:ext>
            </a:extLst>
          </p:cNvPr>
          <p:cNvSpPr txBox="1"/>
          <p:nvPr/>
        </p:nvSpPr>
        <p:spPr>
          <a:xfrm>
            <a:off x="1481886" y="5857226"/>
            <a:ext cx="2745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Set</a:t>
            </a:r>
            <a:endParaRPr lang="zh-CN" altLang="en-US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4F0664C6-BBB9-4A64-899F-C3649344D8B1}"/>
                  </a:ext>
                </a:extLst>
              </p:cNvPr>
              <p:cNvSpPr txBox="1"/>
              <p:nvPr/>
            </p:nvSpPr>
            <p:spPr>
              <a:xfrm>
                <a:off x="4898885" y="4926862"/>
                <a:ext cx="12631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𝒒𝒖𝒆𝒓𝒚</m:t>
                      </m:r>
                      <m:r>
                        <a:rPr lang="en-US" altLang="zh-CN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𝒔𝒂𝒎𝒑𝒍𝒆</m:t>
                      </m:r>
                    </m:oMath>
                  </m:oMathPara>
                </a14:m>
                <a:endParaRPr lang="zh-CN" alt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4F0664C6-BBB9-4A64-899F-C3649344D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885" y="4926862"/>
                <a:ext cx="1263166" cy="215444"/>
              </a:xfrm>
              <a:prstGeom prst="rect">
                <a:avLst/>
              </a:prstGeom>
              <a:blipFill>
                <a:blip r:embed="rId29"/>
                <a:stretch>
                  <a:fillRect l="-3382" t="-5556" r="-5797" b="-4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7CFE390E-15C1-49B5-AD0E-A5B1260FE875}"/>
              </a:ext>
            </a:extLst>
          </p:cNvPr>
          <p:cNvSpPr/>
          <p:nvPr/>
        </p:nvSpPr>
        <p:spPr>
          <a:xfrm>
            <a:off x="7193491" y="2501588"/>
            <a:ext cx="172278" cy="16730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流程图: 接点 94">
            <a:extLst>
              <a:ext uri="{FF2B5EF4-FFF2-40B4-BE49-F238E27FC236}">
                <a16:creationId xmlns:a16="http://schemas.microsoft.com/office/drawing/2014/main" id="{E0A3366D-45EB-4D9D-AC26-2F4F1FC19820}"/>
              </a:ext>
            </a:extLst>
          </p:cNvPr>
          <p:cNvSpPr/>
          <p:nvPr/>
        </p:nvSpPr>
        <p:spPr>
          <a:xfrm>
            <a:off x="7455213" y="2501588"/>
            <a:ext cx="172278" cy="16730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流程图: 接点 95">
            <a:extLst>
              <a:ext uri="{FF2B5EF4-FFF2-40B4-BE49-F238E27FC236}">
                <a16:creationId xmlns:a16="http://schemas.microsoft.com/office/drawing/2014/main" id="{4C6CD41E-F365-46C1-8D18-3209DCBDA0BA}"/>
              </a:ext>
            </a:extLst>
          </p:cNvPr>
          <p:cNvSpPr/>
          <p:nvPr/>
        </p:nvSpPr>
        <p:spPr>
          <a:xfrm>
            <a:off x="7925658" y="2501588"/>
            <a:ext cx="172278" cy="16730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流程图: 接点 96">
            <a:extLst>
              <a:ext uri="{FF2B5EF4-FFF2-40B4-BE49-F238E27FC236}">
                <a16:creationId xmlns:a16="http://schemas.microsoft.com/office/drawing/2014/main" id="{7A78F019-92A4-426E-8B46-5934F45A17D8}"/>
              </a:ext>
            </a:extLst>
          </p:cNvPr>
          <p:cNvSpPr/>
          <p:nvPr/>
        </p:nvSpPr>
        <p:spPr>
          <a:xfrm>
            <a:off x="8170822" y="2501588"/>
            <a:ext cx="172278" cy="16730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流程图: 接点 97">
            <a:extLst>
              <a:ext uri="{FF2B5EF4-FFF2-40B4-BE49-F238E27FC236}">
                <a16:creationId xmlns:a16="http://schemas.microsoft.com/office/drawing/2014/main" id="{B58EAD68-C658-4D58-95FE-CBFD3C44AED5}"/>
              </a:ext>
            </a:extLst>
          </p:cNvPr>
          <p:cNvSpPr/>
          <p:nvPr/>
        </p:nvSpPr>
        <p:spPr>
          <a:xfrm>
            <a:off x="7700377" y="2501588"/>
            <a:ext cx="172278" cy="16730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BEBBBF1-EE06-453C-A8F2-D945F8689D27}"/>
              </a:ext>
            </a:extLst>
          </p:cNvPr>
          <p:cNvSpPr/>
          <p:nvPr/>
        </p:nvSpPr>
        <p:spPr>
          <a:xfrm>
            <a:off x="7155574" y="2133715"/>
            <a:ext cx="13099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i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r>
              <a:rPr lang="zh-CN" alt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  <a:r>
              <a:rPr lang="zh-CN" alt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d3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d4  d5</a:t>
            </a:r>
            <a:endParaRPr lang="zh-CN" altLang="en-US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流程图: 接点 101">
            <a:extLst>
              <a:ext uri="{FF2B5EF4-FFF2-40B4-BE49-F238E27FC236}">
                <a16:creationId xmlns:a16="http://schemas.microsoft.com/office/drawing/2014/main" id="{913EA7B0-B727-4D0B-ACEF-F40218031631}"/>
              </a:ext>
            </a:extLst>
          </p:cNvPr>
          <p:cNvSpPr/>
          <p:nvPr/>
        </p:nvSpPr>
        <p:spPr>
          <a:xfrm>
            <a:off x="7193491" y="2742270"/>
            <a:ext cx="172278" cy="16730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流程图: 接点 102">
            <a:extLst>
              <a:ext uri="{FF2B5EF4-FFF2-40B4-BE49-F238E27FC236}">
                <a16:creationId xmlns:a16="http://schemas.microsoft.com/office/drawing/2014/main" id="{DC3E18E3-839F-4FC3-837B-C26D260A2C4D}"/>
              </a:ext>
            </a:extLst>
          </p:cNvPr>
          <p:cNvSpPr/>
          <p:nvPr/>
        </p:nvSpPr>
        <p:spPr>
          <a:xfrm>
            <a:off x="7455213" y="2742270"/>
            <a:ext cx="172278" cy="16730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3F65DBFB-0A9E-4155-8BFB-11138E136851}"/>
              </a:ext>
            </a:extLst>
          </p:cNvPr>
          <p:cNvSpPr/>
          <p:nvPr/>
        </p:nvSpPr>
        <p:spPr>
          <a:xfrm>
            <a:off x="7925658" y="2742270"/>
            <a:ext cx="172278" cy="16730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B6FD6889-E095-44D2-92B3-504B443CD110}"/>
              </a:ext>
            </a:extLst>
          </p:cNvPr>
          <p:cNvSpPr/>
          <p:nvPr/>
        </p:nvSpPr>
        <p:spPr>
          <a:xfrm>
            <a:off x="8170822" y="2742270"/>
            <a:ext cx="172278" cy="16730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id="{52335C04-3228-4707-AD55-64B39D453309}"/>
              </a:ext>
            </a:extLst>
          </p:cNvPr>
          <p:cNvSpPr/>
          <p:nvPr/>
        </p:nvSpPr>
        <p:spPr>
          <a:xfrm>
            <a:off x="7700377" y="2742270"/>
            <a:ext cx="172278" cy="16730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流程图: 接点 106">
            <a:extLst>
              <a:ext uri="{FF2B5EF4-FFF2-40B4-BE49-F238E27FC236}">
                <a16:creationId xmlns:a16="http://schemas.microsoft.com/office/drawing/2014/main" id="{2709FF91-CCBB-445F-B908-93518305141F}"/>
              </a:ext>
            </a:extLst>
          </p:cNvPr>
          <p:cNvSpPr/>
          <p:nvPr/>
        </p:nvSpPr>
        <p:spPr>
          <a:xfrm>
            <a:off x="7200120" y="3019269"/>
            <a:ext cx="172278" cy="167309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流程图: 接点 107">
            <a:extLst>
              <a:ext uri="{FF2B5EF4-FFF2-40B4-BE49-F238E27FC236}">
                <a16:creationId xmlns:a16="http://schemas.microsoft.com/office/drawing/2014/main" id="{2B9F2066-CFBD-43B0-9327-4D5FC930A2EE}"/>
              </a:ext>
            </a:extLst>
          </p:cNvPr>
          <p:cNvSpPr/>
          <p:nvPr/>
        </p:nvSpPr>
        <p:spPr>
          <a:xfrm>
            <a:off x="7461842" y="3019269"/>
            <a:ext cx="172278" cy="16730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流程图: 接点 108">
            <a:extLst>
              <a:ext uri="{FF2B5EF4-FFF2-40B4-BE49-F238E27FC236}">
                <a16:creationId xmlns:a16="http://schemas.microsoft.com/office/drawing/2014/main" id="{3B578E8C-0297-4D50-BD1E-D2897FC2B8CA}"/>
              </a:ext>
            </a:extLst>
          </p:cNvPr>
          <p:cNvSpPr/>
          <p:nvPr/>
        </p:nvSpPr>
        <p:spPr>
          <a:xfrm>
            <a:off x="7932287" y="3019269"/>
            <a:ext cx="172278" cy="16730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流程图: 接点 109">
            <a:extLst>
              <a:ext uri="{FF2B5EF4-FFF2-40B4-BE49-F238E27FC236}">
                <a16:creationId xmlns:a16="http://schemas.microsoft.com/office/drawing/2014/main" id="{EE34D63D-F52F-4EE3-9634-6F3802D18D27}"/>
              </a:ext>
            </a:extLst>
          </p:cNvPr>
          <p:cNvSpPr/>
          <p:nvPr/>
        </p:nvSpPr>
        <p:spPr>
          <a:xfrm>
            <a:off x="8177451" y="3019269"/>
            <a:ext cx="172278" cy="16730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流程图: 接点 110">
            <a:extLst>
              <a:ext uri="{FF2B5EF4-FFF2-40B4-BE49-F238E27FC236}">
                <a16:creationId xmlns:a16="http://schemas.microsoft.com/office/drawing/2014/main" id="{11C16DBA-5E05-461F-B77C-A08F10D02049}"/>
              </a:ext>
            </a:extLst>
          </p:cNvPr>
          <p:cNvSpPr/>
          <p:nvPr/>
        </p:nvSpPr>
        <p:spPr>
          <a:xfrm>
            <a:off x="7707006" y="3019269"/>
            <a:ext cx="172278" cy="16730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流程图: 接点 112">
            <a:extLst>
              <a:ext uri="{FF2B5EF4-FFF2-40B4-BE49-F238E27FC236}">
                <a16:creationId xmlns:a16="http://schemas.microsoft.com/office/drawing/2014/main" id="{8D6F70FF-5494-44CB-AD1E-65E881B10AA9}"/>
              </a:ext>
            </a:extLst>
          </p:cNvPr>
          <p:cNvSpPr/>
          <p:nvPr/>
        </p:nvSpPr>
        <p:spPr>
          <a:xfrm>
            <a:off x="7200120" y="3259951"/>
            <a:ext cx="172278" cy="16730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流程图: 接点 113">
            <a:extLst>
              <a:ext uri="{FF2B5EF4-FFF2-40B4-BE49-F238E27FC236}">
                <a16:creationId xmlns:a16="http://schemas.microsoft.com/office/drawing/2014/main" id="{107C66EA-438A-432A-8A55-AAAD430EE848}"/>
              </a:ext>
            </a:extLst>
          </p:cNvPr>
          <p:cNvSpPr/>
          <p:nvPr/>
        </p:nvSpPr>
        <p:spPr>
          <a:xfrm>
            <a:off x="7461842" y="3259951"/>
            <a:ext cx="172278" cy="16730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流程图: 接点 114">
            <a:extLst>
              <a:ext uri="{FF2B5EF4-FFF2-40B4-BE49-F238E27FC236}">
                <a16:creationId xmlns:a16="http://schemas.microsoft.com/office/drawing/2014/main" id="{E9BDA6A7-83AE-4FE8-9311-F43CB479C547}"/>
              </a:ext>
            </a:extLst>
          </p:cNvPr>
          <p:cNvSpPr/>
          <p:nvPr/>
        </p:nvSpPr>
        <p:spPr>
          <a:xfrm>
            <a:off x="7932287" y="3259951"/>
            <a:ext cx="172278" cy="16730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流程图: 接点 115">
            <a:extLst>
              <a:ext uri="{FF2B5EF4-FFF2-40B4-BE49-F238E27FC236}">
                <a16:creationId xmlns:a16="http://schemas.microsoft.com/office/drawing/2014/main" id="{5AA8DC42-858F-4CE3-9952-8A1461092A65}"/>
              </a:ext>
            </a:extLst>
          </p:cNvPr>
          <p:cNvSpPr/>
          <p:nvPr/>
        </p:nvSpPr>
        <p:spPr>
          <a:xfrm>
            <a:off x="8177451" y="3259951"/>
            <a:ext cx="172278" cy="16730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流程图: 接点 116">
            <a:extLst>
              <a:ext uri="{FF2B5EF4-FFF2-40B4-BE49-F238E27FC236}">
                <a16:creationId xmlns:a16="http://schemas.microsoft.com/office/drawing/2014/main" id="{25A3B524-E3FF-4236-ABC9-8AB08CAA1712}"/>
              </a:ext>
            </a:extLst>
          </p:cNvPr>
          <p:cNvSpPr/>
          <p:nvPr/>
        </p:nvSpPr>
        <p:spPr>
          <a:xfrm>
            <a:off x="7707006" y="3259951"/>
            <a:ext cx="172278" cy="16730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流程图: 接点 117">
            <a:extLst>
              <a:ext uri="{FF2B5EF4-FFF2-40B4-BE49-F238E27FC236}">
                <a16:creationId xmlns:a16="http://schemas.microsoft.com/office/drawing/2014/main" id="{52964D73-A33A-4263-A7BE-0ADE8F7B8D2C}"/>
              </a:ext>
            </a:extLst>
          </p:cNvPr>
          <p:cNvSpPr/>
          <p:nvPr/>
        </p:nvSpPr>
        <p:spPr>
          <a:xfrm>
            <a:off x="7200120" y="3502682"/>
            <a:ext cx="172278" cy="16730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流程图: 接点 118">
            <a:extLst>
              <a:ext uri="{FF2B5EF4-FFF2-40B4-BE49-F238E27FC236}">
                <a16:creationId xmlns:a16="http://schemas.microsoft.com/office/drawing/2014/main" id="{5767E5F5-C8E5-4728-8EC0-6220ADC3F759}"/>
              </a:ext>
            </a:extLst>
          </p:cNvPr>
          <p:cNvSpPr/>
          <p:nvPr/>
        </p:nvSpPr>
        <p:spPr>
          <a:xfrm>
            <a:off x="7461842" y="3502682"/>
            <a:ext cx="172278" cy="167309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流程图: 接点 119">
            <a:extLst>
              <a:ext uri="{FF2B5EF4-FFF2-40B4-BE49-F238E27FC236}">
                <a16:creationId xmlns:a16="http://schemas.microsoft.com/office/drawing/2014/main" id="{718AED2F-FAC4-45B1-BB6A-964A92C8294D}"/>
              </a:ext>
            </a:extLst>
          </p:cNvPr>
          <p:cNvSpPr/>
          <p:nvPr/>
        </p:nvSpPr>
        <p:spPr>
          <a:xfrm>
            <a:off x="7932287" y="3502682"/>
            <a:ext cx="172278" cy="16730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流程图: 接点 120">
            <a:extLst>
              <a:ext uri="{FF2B5EF4-FFF2-40B4-BE49-F238E27FC236}">
                <a16:creationId xmlns:a16="http://schemas.microsoft.com/office/drawing/2014/main" id="{9F786B54-3920-4471-A862-5D345628FD9D}"/>
              </a:ext>
            </a:extLst>
          </p:cNvPr>
          <p:cNvSpPr/>
          <p:nvPr/>
        </p:nvSpPr>
        <p:spPr>
          <a:xfrm>
            <a:off x="8177451" y="3502682"/>
            <a:ext cx="172278" cy="16730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流程图: 接点 121">
            <a:extLst>
              <a:ext uri="{FF2B5EF4-FFF2-40B4-BE49-F238E27FC236}">
                <a16:creationId xmlns:a16="http://schemas.microsoft.com/office/drawing/2014/main" id="{7B3B250D-A086-47AF-A080-2B7B9BC318ED}"/>
              </a:ext>
            </a:extLst>
          </p:cNvPr>
          <p:cNvSpPr/>
          <p:nvPr/>
        </p:nvSpPr>
        <p:spPr>
          <a:xfrm>
            <a:off x="7707006" y="3502682"/>
            <a:ext cx="172278" cy="167309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流程图: 接点 147">
            <a:extLst>
              <a:ext uri="{FF2B5EF4-FFF2-40B4-BE49-F238E27FC236}">
                <a16:creationId xmlns:a16="http://schemas.microsoft.com/office/drawing/2014/main" id="{2A487C46-ECA9-4700-867B-C59E1F687151}"/>
              </a:ext>
            </a:extLst>
          </p:cNvPr>
          <p:cNvSpPr/>
          <p:nvPr/>
        </p:nvSpPr>
        <p:spPr>
          <a:xfrm>
            <a:off x="9276741" y="3096803"/>
            <a:ext cx="172278" cy="16730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流程图: 接点 148">
            <a:extLst>
              <a:ext uri="{FF2B5EF4-FFF2-40B4-BE49-F238E27FC236}">
                <a16:creationId xmlns:a16="http://schemas.microsoft.com/office/drawing/2014/main" id="{AF1C445B-D15D-48C0-97E5-4F3D631FE40E}"/>
              </a:ext>
            </a:extLst>
          </p:cNvPr>
          <p:cNvSpPr/>
          <p:nvPr/>
        </p:nvSpPr>
        <p:spPr>
          <a:xfrm>
            <a:off x="9538463" y="3096803"/>
            <a:ext cx="172278" cy="16730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流程图: 接点 149">
            <a:extLst>
              <a:ext uri="{FF2B5EF4-FFF2-40B4-BE49-F238E27FC236}">
                <a16:creationId xmlns:a16="http://schemas.microsoft.com/office/drawing/2014/main" id="{6E58F00C-CCF9-43A0-82D4-9C8A2AC28093}"/>
              </a:ext>
            </a:extLst>
          </p:cNvPr>
          <p:cNvSpPr/>
          <p:nvPr/>
        </p:nvSpPr>
        <p:spPr>
          <a:xfrm>
            <a:off x="10008908" y="3096803"/>
            <a:ext cx="172278" cy="16730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流程图: 接点 150">
            <a:extLst>
              <a:ext uri="{FF2B5EF4-FFF2-40B4-BE49-F238E27FC236}">
                <a16:creationId xmlns:a16="http://schemas.microsoft.com/office/drawing/2014/main" id="{27487752-580F-4629-97AF-E07D576271B7}"/>
              </a:ext>
            </a:extLst>
          </p:cNvPr>
          <p:cNvSpPr/>
          <p:nvPr/>
        </p:nvSpPr>
        <p:spPr>
          <a:xfrm>
            <a:off x="10254072" y="3096803"/>
            <a:ext cx="172278" cy="16730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流程图: 接点 151">
            <a:extLst>
              <a:ext uri="{FF2B5EF4-FFF2-40B4-BE49-F238E27FC236}">
                <a16:creationId xmlns:a16="http://schemas.microsoft.com/office/drawing/2014/main" id="{C1A98D0C-7CE3-4A85-AFA5-9EDE6DE186D4}"/>
              </a:ext>
            </a:extLst>
          </p:cNvPr>
          <p:cNvSpPr/>
          <p:nvPr/>
        </p:nvSpPr>
        <p:spPr>
          <a:xfrm>
            <a:off x="9783627" y="3096803"/>
            <a:ext cx="172278" cy="167309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3CCC29B-4FC7-4913-8608-2BBDEB4FD45B}"/>
              </a:ext>
            </a:extLst>
          </p:cNvPr>
          <p:cNvSpPr/>
          <p:nvPr/>
        </p:nvSpPr>
        <p:spPr>
          <a:xfrm>
            <a:off x="7169199" y="3780299"/>
            <a:ext cx="1087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i="1" dirty="0"/>
              <a:t>  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set</a:t>
            </a:r>
          </a:p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(5-way 1-shot)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81950BCA-1983-4630-834B-765D70B0E329}"/>
              </a:ext>
            </a:extLst>
          </p:cNvPr>
          <p:cNvSpPr/>
          <p:nvPr/>
        </p:nvSpPr>
        <p:spPr>
          <a:xfrm>
            <a:off x="9303026" y="3278021"/>
            <a:ext cx="1125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altLang="zh-CN" sz="1200" b="1" i="1" dirty="0"/>
              <a:t> 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28B3341-4443-44C6-A123-F34EE3954890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71D136A-A6DF-462F-92DE-3BB36579262F}"/>
              </a:ext>
            </a:extLst>
          </p:cNvPr>
          <p:cNvSpPr/>
          <p:nvPr/>
        </p:nvSpPr>
        <p:spPr>
          <a:xfrm>
            <a:off x="8711711" y="2501587"/>
            <a:ext cx="239487" cy="167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BF0B3769-5E91-4F37-A299-4EC78C2CEA8B}"/>
              </a:ext>
            </a:extLst>
          </p:cNvPr>
          <p:cNvSpPr/>
          <p:nvPr/>
        </p:nvSpPr>
        <p:spPr>
          <a:xfrm>
            <a:off x="8711712" y="2743976"/>
            <a:ext cx="239487" cy="167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3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BAD0E4B9-C1D6-4424-BCD0-BBFD108C457B}"/>
              </a:ext>
            </a:extLst>
          </p:cNvPr>
          <p:cNvSpPr/>
          <p:nvPr/>
        </p:nvSpPr>
        <p:spPr>
          <a:xfrm>
            <a:off x="8718755" y="3509350"/>
            <a:ext cx="239487" cy="167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9D131656-8667-4E6A-A77A-0B9897091462}"/>
              </a:ext>
            </a:extLst>
          </p:cNvPr>
          <p:cNvSpPr/>
          <p:nvPr/>
        </p:nvSpPr>
        <p:spPr>
          <a:xfrm>
            <a:off x="8724964" y="3278021"/>
            <a:ext cx="239487" cy="167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5C83B567-463F-41EF-ACD1-685A5CBBA891}"/>
              </a:ext>
            </a:extLst>
          </p:cNvPr>
          <p:cNvSpPr/>
          <p:nvPr/>
        </p:nvSpPr>
        <p:spPr>
          <a:xfrm>
            <a:off x="8711712" y="3019268"/>
            <a:ext cx="239487" cy="167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F5AB7A4-DC20-4691-B2A3-A273AFB130DF}"/>
              </a:ext>
            </a:extLst>
          </p:cNvPr>
          <p:cNvSpPr txBox="1"/>
          <p:nvPr/>
        </p:nvSpPr>
        <p:spPr>
          <a:xfrm>
            <a:off x="8484875" y="2166193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endParaRPr lang="zh-CN" alt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5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991898E-A6EB-4F1E-A7E7-10B5B4301877}"/>
              </a:ext>
            </a:extLst>
          </p:cNvPr>
          <p:cNvSpPr/>
          <p:nvPr/>
        </p:nvSpPr>
        <p:spPr>
          <a:xfrm>
            <a:off x="1054643" y="627075"/>
            <a:ext cx="765388" cy="11514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6D65A6C-9C27-4FE4-9546-ACF6BC6D83AE}"/>
                  </a:ext>
                </a:extLst>
              </p:cNvPr>
              <p:cNvSpPr txBox="1"/>
              <p:nvPr/>
            </p:nvSpPr>
            <p:spPr>
              <a:xfrm>
                <a:off x="577122" y="709020"/>
                <a:ext cx="1888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6D65A6C-9C27-4FE4-9546-ACF6BC6D8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22" y="709020"/>
                <a:ext cx="188834" cy="276999"/>
              </a:xfrm>
              <a:prstGeom prst="rect">
                <a:avLst/>
              </a:prstGeom>
              <a:blipFill>
                <a:blip r:embed="rId3"/>
                <a:stretch>
                  <a:fillRect l="-29032" r="-2258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96B9BA5-3267-406C-A9B3-FF1181DBF1A3}"/>
                  </a:ext>
                </a:extLst>
              </p:cNvPr>
              <p:cNvSpPr txBox="1"/>
              <p:nvPr/>
            </p:nvSpPr>
            <p:spPr>
              <a:xfrm>
                <a:off x="541214" y="1379581"/>
                <a:ext cx="224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96B9BA5-3267-406C-A9B3-FF1181DBF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14" y="1379581"/>
                <a:ext cx="224742" cy="276999"/>
              </a:xfrm>
              <a:prstGeom prst="rect">
                <a:avLst/>
              </a:prstGeom>
              <a:blipFill>
                <a:blip r:embed="rId4"/>
                <a:stretch>
                  <a:fillRect l="-32432" r="-29730" b="-28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A5BD6E8-0C2F-4951-B850-04099C081317}"/>
                  </a:ext>
                </a:extLst>
              </p:cNvPr>
              <p:cNvSpPr txBox="1"/>
              <p:nvPr/>
            </p:nvSpPr>
            <p:spPr>
              <a:xfrm>
                <a:off x="1135923" y="986019"/>
                <a:ext cx="602827" cy="4333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</m:oMath>
                </a14:m>
                <a:r>
                  <a:rPr lang="en-US" altLang="zh-CN" b="0" dirty="0"/>
                  <a:t>(</a:t>
                </a:r>
                <a:r>
                  <a:rPr lang="en-US" altLang="zh-CN" dirty="0"/>
                  <a:t>.</a:t>
                </a:r>
                <a:r>
                  <a:rPr lang="en-US" altLang="zh-CN" b="0" dirty="0"/>
                  <a:t>)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A5BD6E8-0C2F-4951-B850-04099C081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923" y="986019"/>
                <a:ext cx="602827" cy="433388"/>
              </a:xfrm>
              <a:prstGeom prst="rect">
                <a:avLst/>
              </a:prstGeom>
              <a:blipFill>
                <a:blip r:embed="rId5"/>
                <a:stretch>
                  <a:fillRect l="-3030" t="-7042" r="-20202" b="-8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A345421-BB25-4C80-A862-2F60F69149E1}"/>
              </a:ext>
            </a:extLst>
          </p:cNvPr>
          <p:cNvCxnSpPr>
            <a:stCxn id="4" idx="3"/>
          </p:cNvCxnSpPr>
          <p:nvPr/>
        </p:nvCxnSpPr>
        <p:spPr>
          <a:xfrm flipV="1">
            <a:off x="765956" y="847519"/>
            <a:ext cx="2006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5B4E817-9E12-4E06-81B5-77D3A93E99E6}"/>
              </a:ext>
            </a:extLst>
          </p:cNvPr>
          <p:cNvCxnSpPr>
            <a:stCxn id="7" idx="3"/>
          </p:cNvCxnSpPr>
          <p:nvPr/>
        </p:nvCxnSpPr>
        <p:spPr>
          <a:xfrm flipV="1">
            <a:off x="765956" y="1518080"/>
            <a:ext cx="2006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9FE92515-28AB-43B7-9C20-B974E7928EA7}"/>
              </a:ext>
            </a:extLst>
          </p:cNvPr>
          <p:cNvSpPr/>
          <p:nvPr/>
        </p:nvSpPr>
        <p:spPr>
          <a:xfrm>
            <a:off x="3571155" y="2130055"/>
            <a:ext cx="2025226" cy="220535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6757EDC-F873-4891-AA11-00D28C78E03B}"/>
              </a:ext>
            </a:extLst>
          </p:cNvPr>
          <p:cNvSpPr/>
          <p:nvPr/>
        </p:nvSpPr>
        <p:spPr>
          <a:xfrm>
            <a:off x="3870861" y="2278258"/>
            <a:ext cx="285323" cy="20321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1A0EAB0-4336-4177-8669-D003C39F6F5F}"/>
              </a:ext>
            </a:extLst>
          </p:cNvPr>
          <p:cNvSpPr txBox="1"/>
          <p:nvPr/>
        </p:nvSpPr>
        <p:spPr>
          <a:xfrm>
            <a:off x="3596577" y="1791501"/>
            <a:ext cx="2140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Tone   Timbre  loudness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E84D7E9-89AF-4F1E-AE72-994EFD2DEC45}"/>
              </a:ext>
            </a:extLst>
          </p:cNvPr>
          <p:cNvSpPr/>
          <p:nvPr/>
        </p:nvSpPr>
        <p:spPr>
          <a:xfrm>
            <a:off x="3870861" y="2687274"/>
            <a:ext cx="285323" cy="2032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5D228C2F-A42D-445D-B872-5084D1059DD4}"/>
              </a:ext>
            </a:extLst>
          </p:cNvPr>
          <p:cNvSpPr/>
          <p:nvPr/>
        </p:nvSpPr>
        <p:spPr>
          <a:xfrm>
            <a:off x="4995047" y="2278258"/>
            <a:ext cx="215254" cy="20580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id="{2EA1C626-0628-44B2-9D89-982CB03EBC69}"/>
              </a:ext>
            </a:extLst>
          </p:cNvPr>
          <p:cNvSpPr/>
          <p:nvPr/>
        </p:nvSpPr>
        <p:spPr>
          <a:xfrm>
            <a:off x="4995047" y="2687274"/>
            <a:ext cx="215254" cy="20580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76A3BFF-98AA-4FEA-B042-80A8656DE9EF}"/>
              </a:ext>
            </a:extLst>
          </p:cNvPr>
          <p:cNvSpPr/>
          <p:nvPr/>
        </p:nvSpPr>
        <p:spPr>
          <a:xfrm>
            <a:off x="3870861" y="3090838"/>
            <a:ext cx="285323" cy="203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流程图: 接点 78">
            <a:extLst>
              <a:ext uri="{FF2B5EF4-FFF2-40B4-BE49-F238E27FC236}">
                <a16:creationId xmlns:a16="http://schemas.microsoft.com/office/drawing/2014/main" id="{5F19CE96-EC8E-4C51-B4D5-4D74F78574FF}"/>
              </a:ext>
            </a:extLst>
          </p:cNvPr>
          <p:cNvSpPr/>
          <p:nvPr/>
        </p:nvSpPr>
        <p:spPr>
          <a:xfrm>
            <a:off x="4992629" y="3108789"/>
            <a:ext cx="215254" cy="205804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15A37F2-D257-40AB-B5A1-FE3FB33F4BE4}"/>
              </a:ext>
            </a:extLst>
          </p:cNvPr>
          <p:cNvSpPr/>
          <p:nvPr/>
        </p:nvSpPr>
        <p:spPr>
          <a:xfrm>
            <a:off x="3870861" y="3494402"/>
            <a:ext cx="285323" cy="20321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等腰三角形 80">
            <a:extLst>
              <a:ext uri="{FF2B5EF4-FFF2-40B4-BE49-F238E27FC236}">
                <a16:creationId xmlns:a16="http://schemas.microsoft.com/office/drawing/2014/main" id="{ECF53F95-EC7C-4B6A-AD26-79AE443B33EF}"/>
              </a:ext>
            </a:extLst>
          </p:cNvPr>
          <p:cNvSpPr/>
          <p:nvPr/>
        </p:nvSpPr>
        <p:spPr>
          <a:xfrm>
            <a:off x="4441106" y="3487221"/>
            <a:ext cx="285324" cy="203212"/>
          </a:xfrm>
          <a:prstGeom prst="triangl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2" name="流程图: 接点 81">
            <a:extLst>
              <a:ext uri="{FF2B5EF4-FFF2-40B4-BE49-F238E27FC236}">
                <a16:creationId xmlns:a16="http://schemas.microsoft.com/office/drawing/2014/main" id="{F2D2D545-9C8B-4243-93D4-67BF6446191D}"/>
              </a:ext>
            </a:extLst>
          </p:cNvPr>
          <p:cNvSpPr/>
          <p:nvPr/>
        </p:nvSpPr>
        <p:spPr>
          <a:xfrm>
            <a:off x="4992629" y="3517102"/>
            <a:ext cx="215254" cy="20580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等腰三角形 82">
            <a:extLst>
              <a:ext uri="{FF2B5EF4-FFF2-40B4-BE49-F238E27FC236}">
                <a16:creationId xmlns:a16="http://schemas.microsoft.com/office/drawing/2014/main" id="{4A207671-AAFE-4C55-9588-2B22A2482A59}"/>
              </a:ext>
            </a:extLst>
          </p:cNvPr>
          <p:cNvSpPr/>
          <p:nvPr/>
        </p:nvSpPr>
        <p:spPr>
          <a:xfrm>
            <a:off x="4441106" y="3090838"/>
            <a:ext cx="285324" cy="2032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等腰三角形 83">
            <a:extLst>
              <a:ext uri="{FF2B5EF4-FFF2-40B4-BE49-F238E27FC236}">
                <a16:creationId xmlns:a16="http://schemas.microsoft.com/office/drawing/2014/main" id="{9BED93BE-B1A0-40B4-AE79-431BC6E19246}"/>
              </a:ext>
            </a:extLst>
          </p:cNvPr>
          <p:cNvSpPr/>
          <p:nvPr/>
        </p:nvSpPr>
        <p:spPr>
          <a:xfrm>
            <a:off x="4438672" y="2679050"/>
            <a:ext cx="285324" cy="203212"/>
          </a:xfrm>
          <a:prstGeom prst="triangl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5" name="等腰三角形 84">
            <a:extLst>
              <a:ext uri="{FF2B5EF4-FFF2-40B4-BE49-F238E27FC236}">
                <a16:creationId xmlns:a16="http://schemas.microsoft.com/office/drawing/2014/main" id="{B5A7A86A-780D-4264-9725-A679F8D2112B}"/>
              </a:ext>
            </a:extLst>
          </p:cNvPr>
          <p:cNvSpPr/>
          <p:nvPr/>
        </p:nvSpPr>
        <p:spPr>
          <a:xfrm>
            <a:off x="4422793" y="2278258"/>
            <a:ext cx="285324" cy="2032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0C1A2092-E8E7-4D67-B568-A0624E6FF92E}"/>
              </a:ext>
            </a:extLst>
          </p:cNvPr>
          <p:cNvSpPr/>
          <p:nvPr/>
        </p:nvSpPr>
        <p:spPr>
          <a:xfrm>
            <a:off x="3870861" y="3958558"/>
            <a:ext cx="285323" cy="2032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等腰三角形 87">
            <a:extLst>
              <a:ext uri="{FF2B5EF4-FFF2-40B4-BE49-F238E27FC236}">
                <a16:creationId xmlns:a16="http://schemas.microsoft.com/office/drawing/2014/main" id="{13FB5D94-64F2-4067-A9D4-177F39391D43}"/>
              </a:ext>
            </a:extLst>
          </p:cNvPr>
          <p:cNvSpPr/>
          <p:nvPr/>
        </p:nvSpPr>
        <p:spPr>
          <a:xfrm>
            <a:off x="4438672" y="3927381"/>
            <a:ext cx="285324" cy="2032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9" name="流程图: 接点 88">
            <a:extLst>
              <a:ext uri="{FF2B5EF4-FFF2-40B4-BE49-F238E27FC236}">
                <a16:creationId xmlns:a16="http://schemas.microsoft.com/office/drawing/2014/main" id="{6B12070A-9953-4274-9807-9146110BF866}"/>
              </a:ext>
            </a:extLst>
          </p:cNvPr>
          <p:cNvSpPr/>
          <p:nvPr/>
        </p:nvSpPr>
        <p:spPr>
          <a:xfrm>
            <a:off x="4992629" y="3958558"/>
            <a:ext cx="215254" cy="20580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67141A2C-A9C5-4A83-A72E-9B8D608DBD42}"/>
              </a:ext>
            </a:extLst>
          </p:cNvPr>
          <p:cNvSpPr/>
          <p:nvPr/>
        </p:nvSpPr>
        <p:spPr>
          <a:xfrm>
            <a:off x="6996624" y="2999533"/>
            <a:ext cx="1613740" cy="474866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438C1D4-2F51-491A-99D5-CAF8B13421F5}"/>
              </a:ext>
            </a:extLst>
          </p:cNvPr>
          <p:cNvSpPr/>
          <p:nvPr/>
        </p:nvSpPr>
        <p:spPr>
          <a:xfrm>
            <a:off x="7125018" y="3110871"/>
            <a:ext cx="284682" cy="203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流程图: 接点 91">
            <a:extLst>
              <a:ext uri="{FF2B5EF4-FFF2-40B4-BE49-F238E27FC236}">
                <a16:creationId xmlns:a16="http://schemas.microsoft.com/office/drawing/2014/main" id="{A9D9D8DE-C846-430A-9206-76ED6E9DE2E7}"/>
              </a:ext>
            </a:extLst>
          </p:cNvPr>
          <p:cNvSpPr/>
          <p:nvPr/>
        </p:nvSpPr>
        <p:spPr>
          <a:xfrm>
            <a:off x="8249203" y="3110871"/>
            <a:ext cx="214770" cy="20580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等腰三角形 92">
            <a:extLst>
              <a:ext uri="{FF2B5EF4-FFF2-40B4-BE49-F238E27FC236}">
                <a16:creationId xmlns:a16="http://schemas.microsoft.com/office/drawing/2014/main" id="{D3AC419A-B75B-4087-A40A-C0F95DEDD27D}"/>
              </a:ext>
            </a:extLst>
          </p:cNvPr>
          <p:cNvSpPr/>
          <p:nvPr/>
        </p:nvSpPr>
        <p:spPr>
          <a:xfrm>
            <a:off x="7676949" y="3110871"/>
            <a:ext cx="284683" cy="2032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A1585741-BCC3-44F9-A962-C80C09C0E566}"/>
              </a:ext>
            </a:extLst>
          </p:cNvPr>
          <p:cNvSpPr txBox="1"/>
          <p:nvPr/>
        </p:nvSpPr>
        <p:spPr>
          <a:xfrm>
            <a:off x="5507154" y="1838749"/>
            <a:ext cx="1688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similarity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D0364CBF-E245-48D8-ACC5-038B39F34F25}"/>
              </a:ext>
            </a:extLst>
          </p:cNvPr>
          <p:cNvSpPr/>
          <p:nvPr/>
        </p:nvSpPr>
        <p:spPr>
          <a:xfrm>
            <a:off x="6186587" y="3903898"/>
            <a:ext cx="348706" cy="275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A55508F2-4647-4738-B233-136BD72665A8}"/>
              </a:ext>
            </a:extLst>
          </p:cNvPr>
          <p:cNvSpPr/>
          <p:nvPr/>
        </p:nvSpPr>
        <p:spPr>
          <a:xfrm>
            <a:off x="6185094" y="3498253"/>
            <a:ext cx="348706" cy="275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B19584A-FE13-4322-81A7-7FA021026A29}"/>
              </a:ext>
            </a:extLst>
          </p:cNvPr>
          <p:cNvSpPr/>
          <p:nvPr/>
        </p:nvSpPr>
        <p:spPr>
          <a:xfrm>
            <a:off x="6176080" y="3092608"/>
            <a:ext cx="348706" cy="275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2A297D07-6C7F-4EA8-B20A-D5B66201CD7C}"/>
              </a:ext>
            </a:extLst>
          </p:cNvPr>
          <p:cNvSpPr/>
          <p:nvPr/>
        </p:nvSpPr>
        <p:spPr>
          <a:xfrm>
            <a:off x="6177685" y="2670482"/>
            <a:ext cx="348706" cy="275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8B863759-AB05-4ECA-8FC9-51D4C1F77309}"/>
              </a:ext>
            </a:extLst>
          </p:cNvPr>
          <p:cNvSpPr/>
          <p:nvPr/>
        </p:nvSpPr>
        <p:spPr>
          <a:xfrm>
            <a:off x="6170646" y="2262072"/>
            <a:ext cx="348706" cy="275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493187F4-40F0-4A88-9290-CE5B2F92E20F}"/>
              </a:ext>
            </a:extLst>
          </p:cNvPr>
          <p:cNvSpPr txBox="1"/>
          <p:nvPr/>
        </p:nvSpPr>
        <p:spPr>
          <a:xfrm>
            <a:off x="3654457" y="4365136"/>
            <a:ext cx="2025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Set(1-shot)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5A71D3E6-52E6-4F9B-8363-3EC5D3BD9044}"/>
              </a:ext>
            </a:extLst>
          </p:cNvPr>
          <p:cNvCxnSpPr>
            <a:endCxn id="103" idx="1"/>
          </p:cNvCxnSpPr>
          <p:nvPr/>
        </p:nvCxnSpPr>
        <p:spPr>
          <a:xfrm>
            <a:off x="5621803" y="2397522"/>
            <a:ext cx="548843" cy="2083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3AB95EAB-3307-48A8-AC91-2359228C9B0B}"/>
              </a:ext>
            </a:extLst>
          </p:cNvPr>
          <p:cNvCxnSpPr/>
          <p:nvPr/>
        </p:nvCxnSpPr>
        <p:spPr>
          <a:xfrm>
            <a:off x="5580076" y="2805513"/>
            <a:ext cx="548843" cy="2083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F1598B5C-57D8-4A2D-9EDB-13AE48A4AA1B}"/>
              </a:ext>
            </a:extLst>
          </p:cNvPr>
          <p:cNvCxnSpPr/>
          <p:nvPr/>
        </p:nvCxnSpPr>
        <p:spPr>
          <a:xfrm>
            <a:off x="5609397" y="3236966"/>
            <a:ext cx="548843" cy="2083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CF9AD00A-33DB-4945-AA22-A4FD83B071C1}"/>
              </a:ext>
            </a:extLst>
          </p:cNvPr>
          <p:cNvCxnSpPr/>
          <p:nvPr/>
        </p:nvCxnSpPr>
        <p:spPr>
          <a:xfrm>
            <a:off x="5598420" y="3638633"/>
            <a:ext cx="548843" cy="2083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5318FCA6-E6F5-42F9-9C23-D672F3FE5329}"/>
              </a:ext>
            </a:extLst>
          </p:cNvPr>
          <p:cNvCxnSpPr/>
          <p:nvPr/>
        </p:nvCxnSpPr>
        <p:spPr>
          <a:xfrm>
            <a:off x="5604003" y="4058081"/>
            <a:ext cx="548843" cy="2083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3851F1A6-141E-4D46-A550-4BCCCE07D7C9}"/>
                  </a:ext>
                </a:extLst>
              </p:cNvPr>
              <p:cNvSpPr txBox="1"/>
              <p:nvPr/>
            </p:nvSpPr>
            <p:spPr>
              <a:xfrm>
                <a:off x="3070977" y="1709273"/>
                <a:ext cx="3887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3851F1A6-141E-4D46-A550-4BCCCE07D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977" y="1709273"/>
                <a:ext cx="388761" cy="276999"/>
              </a:xfrm>
              <a:prstGeom prst="rect">
                <a:avLst/>
              </a:prstGeom>
              <a:blipFill>
                <a:blip r:embed="rId6"/>
                <a:stretch>
                  <a:fillRect l="-20313" r="-20313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文本框 116">
            <a:extLst>
              <a:ext uri="{FF2B5EF4-FFF2-40B4-BE49-F238E27FC236}">
                <a16:creationId xmlns:a16="http://schemas.microsoft.com/office/drawing/2014/main" id="{A2157CB4-5013-4763-A36D-EF98B227411D}"/>
              </a:ext>
            </a:extLst>
          </p:cNvPr>
          <p:cNvSpPr txBox="1"/>
          <p:nvPr/>
        </p:nvSpPr>
        <p:spPr>
          <a:xfrm>
            <a:off x="7122513" y="3467620"/>
            <a:ext cx="1447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example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D8664B1D-22AF-47B6-B31F-8CD78AD59EA2}"/>
              </a:ext>
            </a:extLst>
          </p:cNvPr>
          <p:cNvCxnSpPr>
            <a:cxnSpLocks/>
            <a:stCxn id="103" idx="3"/>
            <a:endCxn id="90" idx="1"/>
          </p:cNvCxnSpPr>
          <p:nvPr/>
        </p:nvCxnSpPr>
        <p:spPr>
          <a:xfrm>
            <a:off x="6519352" y="2399605"/>
            <a:ext cx="477272" cy="837361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37628417-7128-48CE-B561-FA3EB60EAAF5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6563596" y="2842583"/>
            <a:ext cx="433028" cy="394383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744BEA97-1DC1-4569-85A2-09C5A381DCF3}"/>
              </a:ext>
            </a:extLst>
          </p:cNvPr>
          <p:cNvCxnSpPr>
            <a:cxnSpLocks/>
            <a:stCxn id="101" idx="3"/>
            <a:endCxn id="90" idx="1"/>
          </p:cNvCxnSpPr>
          <p:nvPr/>
        </p:nvCxnSpPr>
        <p:spPr>
          <a:xfrm>
            <a:off x="6524786" y="3230141"/>
            <a:ext cx="471838" cy="6825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505E1221-469D-447C-B5B8-2E16BF97DE2A}"/>
              </a:ext>
            </a:extLst>
          </p:cNvPr>
          <p:cNvCxnSpPr>
            <a:cxnSpLocks/>
            <a:endCxn id="90" idx="1"/>
          </p:cNvCxnSpPr>
          <p:nvPr/>
        </p:nvCxnSpPr>
        <p:spPr>
          <a:xfrm flipV="1">
            <a:off x="6563596" y="3236966"/>
            <a:ext cx="433028" cy="396222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DD9CDA68-D363-4578-9012-1E46287BEF56}"/>
              </a:ext>
            </a:extLst>
          </p:cNvPr>
          <p:cNvCxnSpPr>
            <a:cxnSpLocks/>
            <a:endCxn id="90" idx="1"/>
          </p:cNvCxnSpPr>
          <p:nvPr/>
        </p:nvCxnSpPr>
        <p:spPr>
          <a:xfrm flipV="1">
            <a:off x="6563596" y="3236966"/>
            <a:ext cx="433028" cy="823102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C99A36F5-E495-44A4-842C-9ECCE503BA04}"/>
              </a:ext>
            </a:extLst>
          </p:cNvPr>
          <p:cNvSpPr txBox="1"/>
          <p:nvPr/>
        </p:nvSpPr>
        <p:spPr>
          <a:xfrm>
            <a:off x="3055555" y="2176777"/>
            <a:ext cx="443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590D4832-AE54-4244-B627-E491A376EC6D}"/>
              </a:ext>
            </a:extLst>
          </p:cNvPr>
          <p:cNvSpPr txBox="1"/>
          <p:nvPr/>
        </p:nvSpPr>
        <p:spPr>
          <a:xfrm>
            <a:off x="3046538" y="2626767"/>
            <a:ext cx="443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71C9DE02-66D7-4A2F-853F-80F5317ADE74}"/>
              </a:ext>
            </a:extLst>
          </p:cNvPr>
          <p:cNvSpPr txBox="1"/>
          <p:nvPr/>
        </p:nvSpPr>
        <p:spPr>
          <a:xfrm>
            <a:off x="3043581" y="3038555"/>
            <a:ext cx="443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c3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32B09740-6D2E-4319-9DFE-98958D180AC9}"/>
              </a:ext>
            </a:extLst>
          </p:cNvPr>
          <p:cNvSpPr txBox="1"/>
          <p:nvPr/>
        </p:nvSpPr>
        <p:spPr>
          <a:xfrm>
            <a:off x="3034181" y="3442119"/>
            <a:ext cx="443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c4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C091F42B-42A6-4451-8AAC-B4F16CE8B526}"/>
              </a:ext>
            </a:extLst>
          </p:cNvPr>
          <p:cNvSpPr txBox="1"/>
          <p:nvPr/>
        </p:nvSpPr>
        <p:spPr>
          <a:xfrm>
            <a:off x="3033750" y="3871187"/>
            <a:ext cx="443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c5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矩形: 圆角 137">
            <a:extLst>
              <a:ext uri="{FF2B5EF4-FFF2-40B4-BE49-F238E27FC236}">
                <a16:creationId xmlns:a16="http://schemas.microsoft.com/office/drawing/2014/main" id="{BBBAEB8D-3611-4EBA-92E0-B400D8774E96}"/>
              </a:ext>
            </a:extLst>
          </p:cNvPr>
          <p:cNvSpPr/>
          <p:nvPr/>
        </p:nvSpPr>
        <p:spPr>
          <a:xfrm>
            <a:off x="3524148" y="4946703"/>
            <a:ext cx="4737212" cy="61481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C836C10E-B965-4626-A33C-A1C0B6E454C3}"/>
              </a:ext>
            </a:extLst>
          </p:cNvPr>
          <p:cNvSpPr/>
          <p:nvPr/>
        </p:nvSpPr>
        <p:spPr>
          <a:xfrm>
            <a:off x="3690553" y="5152503"/>
            <a:ext cx="285323" cy="203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流程图: 接点 139">
            <a:extLst>
              <a:ext uri="{FF2B5EF4-FFF2-40B4-BE49-F238E27FC236}">
                <a16:creationId xmlns:a16="http://schemas.microsoft.com/office/drawing/2014/main" id="{55E836C9-0DD6-4296-9785-662C202CBCCE}"/>
              </a:ext>
            </a:extLst>
          </p:cNvPr>
          <p:cNvSpPr/>
          <p:nvPr/>
        </p:nvSpPr>
        <p:spPr>
          <a:xfrm>
            <a:off x="4629783" y="5149911"/>
            <a:ext cx="215254" cy="20580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等腰三角形 140">
            <a:extLst>
              <a:ext uri="{FF2B5EF4-FFF2-40B4-BE49-F238E27FC236}">
                <a16:creationId xmlns:a16="http://schemas.microsoft.com/office/drawing/2014/main" id="{B574E06B-8873-4BC7-90DE-0B00A7CAF342}"/>
              </a:ext>
            </a:extLst>
          </p:cNvPr>
          <p:cNvSpPr/>
          <p:nvPr/>
        </p:nvSpPr>
        <p:spPr>
          <a:xfrm>
            <a:off x="4130101" y="5155807"/>
            <a:ext cx="285324" cy="2032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2E6BFE0E-7445-40F6-9D6E-DAA570C38006}"/>
              </a:ext>
            </a:extLst>
          </p:cNvPr>
          <p:cNvCxnSpPr>
            <a:cxnSpLocks/>
          </p:cNvCxnSpPr>
          <p:nvPr/>
        </p:nvCxnSpPr>
        <p:spPr>
          <a:xfrm>
            <a:off x="5085543" y="4940318"/>
            <a:ext cx="0" cy="651385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FC12B428-DCAA-4392-A5E7-7A883E141D7E}"/>
              </a:ext>
            </a:extLst>
          </p:cNvPr>
          <p:cNvSpPr/>
          <p:nvPr/>
        </p:nvSpPr>
        <p:spPr>
          <a:xfrm>
            <a:off x="5304371" y="5171276"/>
            <a:ext cx="285323" cy="203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流程图: 接点 145">
            <a:extLst>
              <a:ext uri="{FF2B5EF4-FFF2-40B4-BE49-F238E27FC236}">
                <a16:creationId xmlns:a16="http://schemas.microsoft.com/office/drawing/2014/main" id="{2EBC5667-0E1B-47E9-9BF0-5CB386D90817}"/>
              </a:ext>
            </a:extLst>
          </p:cNvPr>
          <p:cNvSpPr/>
          <p:nvPr/>
        </p:nvSpPr>
        <p:spPr>
          <a:xfrm>
            <a:off x="6261574" y="5156115"/>
            <a:ext cx="215254" cy="205804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等腰三角形 146">
            <a:extLst>
              <a:ext uri="{FF2B5EF4-FFF2-40B4-BE49-F238E27FC236}">
                <a16:creationId xmlns:a16="http://schemas.microsoft.com/office/drawing/2014/main" id="{96C15F51-CBCE-408D-9049-FE89F4DE0D08}"/>
              </a:ext>
            </a:extLst>
          </p:cNvPr>
          <p:cNvSpPr/>
          <p:nvPr/>
        </p:nvSpPr>
        <p:spPr>
          <a:xfrm>
            <a:off x="5793105" y="5156547"/>
            <a:ext cx="285324" cy="203212"/>
          </a:xfrm>
          <a:prstGeom prst="triangl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90AD8F50-016F-44F5-9785-D429508C642B}"/>
              </a:ext>
            </a:extLst>
          </p:cNvPr>
          <p:cNvCxnSpPr>
            <a:cxnSpLocks/>
          </p:cNvCxnSpPr>
          <p:nvPr/>
        </p:nvCxnSpPr>
        <p:spPr>
          <a:xfrm>
            <a:off x="6700048" y="4940318"/>
            <a:ext cx="0" cy="651385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3E93B596-6D2C-4D3F-B101-C6D30B9DA71C}"/>
              </a:ext>
            </a:extLst>
          </p:cNvPr>
          <p:cNvSpPr/>
          <p:nvPr/>
        </p:nvSpPr>
        <p:spPr>
          <a:xfrm>
            <a:off x="6897887" y="5149911"/>
            <a:ext cx="285323" cy="203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流程图: 接点 149">
            <a:extLst>
              <a:ext uri="{FF2B5EF4-FFF2-40B4-BE49-F238E27FC236}">
                <a16:creationId xmlns:a16="http://schemas.microsoft.com/office/drawing/2014/main" id="{DCB55648-B841-44F9-9308-7F9239165D65}"/>
              </a:ext>
            </a:extLst>
          </p:cNvPr>
          <p:cNvSpPr/>
          <p:nvPr/>
        </p:nvSpPr>
        <p:spPr>
          <a:xfrm>
            <a:off x="7846387" y="5156547"/>
            <a:ext cx="215254" cy="205804"/>
          </a:xfrm>
          <a:prstGeom prst="flowChartConnecto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等腰三角形 150">
            <a:extLst>
              <a:ext uri="{FF2B5EF4-FFF2-40B4-BE49-F238E27FC236}">
                <a16:creationId xmlns:a16="http://schemas.microsoft.com/office/drawing/2014/main" id="{83B3A7C9-D21A-4065-81F3-D8D50B8AB036}"/>
              </a:ext>
            </a:extLst>
          </p:cNvPr>
          <p:cNvSpPr/>
          <p:nvPr/>
        </p:nvSpPr>
        <p:spPr>
          <a:xfrm>
            <a:off x="7366969" y="5138874"/>
            <a:ext cx="285324" cy="203212"/>
          </a:xfrm>
          <a:prstGeom prst="triangl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05218F9B-40DD-43BB-B374-8674F720CFEB}"/>
              </a:ext>
            </a:extLst>
          </p:cNvPr>
          <p:cNvSpPr txBox="1"/>
          <p:nvPr/>
        </p:nvSpPr>
        <p:spPr>
          <a:xfrm>
            <a:off x="3033750" y="5066912"/>
            <a:ext cx="443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c3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75D7C4B4-57A3-49F0-A510-C037014F566C}"/>
              </a:ext>
            </a:extLst>
          </p:cNvPr>
          <p:cNvSpPr txBox="1"/>
          <p:nvPr/>
        </p:nvSpPr>
        <p:spPr>
          <a:xfrm>
            <a:off x="3622882" y="5671123"/>
            <a:ext cx="2025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Set(3-shot)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A0901592-D2C8-41FF-89B8-8A94E9D7CF7E}"/>
                  </a:ext>
                </a:extLst>
              </p:cNvPr>
              <p:cNvSpPr txBox="1"/>
              <p:nvPr/>
            </p:nvSpPr>
            <p:spPr>
              <a:xfrm>
                <a:off x="3055555" y="4627434"/>
                <a:ext cx="380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i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A0901592-D2C8-41FF-89B8-8A94E9D7C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555" y="4627434"/>
                <a:ext cx="380169" cy="276999"/>
              </a:xfrm>
              <a:prstGeom prst="rect">
                <a:avLst/>
              </a:prstGeom>
              <a:blipFill>
                <a:blip r:embed="rId7"/>
                <a:stretch>
                  <a:fillRect l="-20635" r="-20635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48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586B613-9C55-402C-996E-00728DE36232}"/>
              </a:ext>
            </a:extLst>
          </p:cNvPr>
          <p:cNvGrpSpPr/>
          <p:nvPr/>
        </p:nvGrpSpPr>
        <p:grpSpPr>
          <a:xfrm>
            <a:off x="3428764" y="2770294"/>
            <a:ext cx="3426692" cy="2108249"/>
            <a:chOff x="6685895" y="481533"/>
            <a:chExt cx="3426692" cy="2108249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5F520FC3-26EC-43DB-BB0E-603C39945EB8}"/>
                </a:ext>
              </a:extLst>
            </p:cNvPr>
            <p:cNvSpPr/>
            <p:nvPr/>
          </p:nvSpPr>
          <p:spPr>
            <a:xfrm>
              <a:off x="8674482" y="1361351"/>
              <a:ext cx="1438105" cy="276999"/>
            </a:xfrm>
            <a:prstGeom prst="roundRect">
              <a:avLst/>
            </a:prstGeom>
            <a:solidFill>
              <a:schemeClr val="bg1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流程图: 接点 5">
              <a:extLst>
                <a:ext uri="{FF2B5EF4-FFF2-40B4-BE49-F238E27FC236}">
                  <a16:creationId xmlns:a16="http://schemas.microsoft.com/office/drawing/2014/main" id="{709CCFB5-28DE-4D18-A72A-252B54A26EAF}"/>
                </a:ext>
              </a:extLst>
            </p:cNvPr>
            <p:cNvSpPr/>
            <p:nvPr/>
          </p:nvSpPr>
          <p:spPr>
            <a:xfrm>
              <a:off x="6723812" y="849406"/>
              <a:ext cx="172278" cy="167309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流程图: 接点 6">
              <a:extLst>
                <a:ext uri="{FF2B5EF4-FFF2-40B4-BE49-F238E27FC236}">
                  <a16:creationId xmlns:a16="http://schemas.microsoft.com/office/drawing/2014/main" id="{D3C348BC-D94B-4D08-8017-928D2853EAF0}"/>
                </a:ext>
              </a:extLst>
            </p:cNvPr>
            <p:cNvSpPr/>
            <p:nvPr/>
          </p:nvSpPr>
          <p:spPr>
            <a:xfrm>
              <a:off x="6985534" y="849406"/>
              <a:ext cx="172278" cy="16730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流程图: 接点 7">
              <a:extLst>
                <a:ext uri="{FF2B5EF4-FFF2-40B4-BE49-F238E27FC236}">
                  <a16:creationId xmlns:a16="http://schemas.microsoft.com/office/drawing/2014/main" id="{36033442-62E3-4759-A401-47ECCEBF4B54}"/>
                </a:ext>
              </a:extLst>
            </p:cNvPr>
            <p:cNvSpPr/>
            <p:nvPr/>
          </p:nvSpPr>
          <p:spPr>
            <a:xfrm>
              <a:off x="7455979" y="849406"/>
              <a:ext cx="172278" cy="16730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接点 8">
              <a:extLst>
                <a:ext uri="{FF2B5EF4-FFF2-40B4-BE49-F238E27FC236}">
                  <a16:creationId xmlns:a16="http://schemas.microsoft.com/office/drawing/2014/main" id="{45C32E76-2079-46ED-B492-EBA74085E61A}"/>
                </a:ext>
              </a:extLst>
            </p:cNvPr>
            <p:cNvSpPr/>
            <p:nvPr/>
          </p:nvSpPr>
          <p:spPr>
            <a:xfrm>
              <a:off x="7701143" y="849406"/>
              <a:ext cx="172278" cy="16730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1EB55137-1A2D-4BE3-B3B8-09FA1A4DB758}"/>
                </a:ext>
              </a:extLst>
            </p:cNvPr>
            <p:cNvSpPr/>
            <p:nvPr/>
          </p:nvSpPr>
          <p:spPr>
            <a:xfrm>
              <a:off x="7230698" y="849406"/>
              <a:ext cx="172278" cy="167309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7DBC6F6-7873-421C-AC5C-B74599C5172E}"/>
                </a:ext>
              </a:extLst>
            </p:cNvPr>
            <p:cNvSpPr/>
            <p:nvPr/>
          </p:nvSpPr>
          <p:spPr>
            <a:xfrm>
              <a:off x="6685895" y="481533"/>
              <a:ext cx="13099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i="1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d1</a:t>
              </a:r>
              <a:r>
                <a:rPr lang="zh-CN" alt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d2</a:t>
              </a:r>
              <a:r>
                <a:rPr lang="zh-CN" alt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i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d3</a:t>
              </a:r>
              <a:r>
                <a:rPr lang="en-US" altLang="zh-CN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d4  d5</a:t>
              </a:r>
              <a:endParaRPr lang="zh-CN" alt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流程图: 接点 11">
              <a:extLst>
                <a:ext uri="{FF2B5EF4-FFF2-40B4-BE49-F238E27FC236}">
                  <a16:creationId xmlns:a16="http://schemas.microsoft.com/office/drawing/2014/main" id="{27A859FE-1675-4FC3-BD81-CDFE56B1E518}"/>
                </a:ext>
              </a:extLst>
            </p:cNvPr>
            <p:cNvSpPr/>
            <p:nvPr/>
          </p:nvSpPr>
          <p:spPr>
            <a:xfrm>
              <a:off x="6723812" y="1090088"/>
              <a:ext cx="172278" cy="16730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接点 12">
              <a:extLst>
                <a:ext uri="{FF2B5EF4-FFF2-40B4-BE49-F238E27FC236}">
                  <a16:creationId xmlns:a16="http://schemas.microsoft.com/office/drawing/2014/main" id="{1AE6A1A5-4747-4B16-8355-026D290C4E1D}"/>
                </a:ext>
              </a:extLst>
            </p:cNvPr>
            <p:cNvSpPr/>
            <p:nvPr/>
          </p:nvSpPr>
          <p:spPr>
            <a:xfrm>
              <a:off x="6985534" y="1090088"/>
              <a:ext cx="172278" cy="16730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流程图: 接点 13">
              <a:extLst>
                <a:ext uri="{FF2B5EF4-FFF2-40B4-BE49-F238E27FC236}">
                  <a16:creationId xmlns:a16="http://schemas.microsoft.com/office/drawing/2014/main" id="{98F2743C-1D71-4758-8B3E-FAD7D7DEEE7B}"/>
                </a:ext>
              </a:extLst>
            </p:cNvPr>
            <p:cNvSpPr/>
            <p:nvPr/>
          </p:nvSpPr>
          <p:spPr>
            <a:xfrm>
              <a:off x="7455979" y="1090088"/>
              <a:ext cx="172278" cy="167309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流程图: 接点 14">
              <a:extLst>
                <a:ext uri="{FF2B5EF4-FFF2-40B4-BE49-F238E27FC236}">
                  <a16:creationId xmlns:a16="http://schemas.microsoft.com/office/drawing/2014/main" id="{AA5E47BD-094A-4871-A8C5-9B1D6E6E83CE}"/>
                </a:ext>
              </a:extLst>
            </p:cNvPr>
            <p:cNvSpPr/>
            <p:nvPr/>
          </p:nvSpPr>
          <p:spPr>
            <a:xfrm>
              <a:off x="7701143" y="1090088"/>
              <a:ext cx="172278" cy="16730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流程图: 接点 15">
              <a:extLst>
                <a:ext uri="{FF2B5EF4-FFF2-40B4-BE49-F238E27FC236}">
                  <a16:creationId xmlns:a16="http://schemas.microsoft.com/office/drawing/2014/main" id="{7F2389FC-F45C-4757-A8A6-97CB1C20D7E6}"/>
                </a:ext>
              </a:extLst>
            </p:cNvPr>
            <p:cNvSpPr/>
            <p:nvPr/>
          </p:nvSpPr>
          <p:spPr>
            <a:xfrm>
              <a:off x="7230698" y="1090088"/>
              <a:ext cx="172278" cy="16730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流程图: 接点 16">
              <a:extLst>
                <a:ext uri="{FF2B5EF4-FFF2-40B4-BE49-F238E27FC236}">
                  <a16:creationId xmlns:a16="http://schemas.microsoft.com/office/drawing/2014/main" id="{279D8138-6B9D-4C80-B017-92B92B7BEF12}"/>
                </a:ext>
              </a:extLst>
            </p:cNvPr>
            <p:cNvSpPr/>
            <p:nvPr/>
          </p:nvSpPr>
          <p:spPr>
            <a:xfrm>
              <a:off x="6730441" y="1367087"/>
              <a:ext cx="172278" cy="167309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8C928531-0320-46DD-ABDB-5D7EE8CB8314}"/>
                </a:ext>
              </a:extLst>
            </p:cNvPr>
            <p:cNvSpPr/>
            <p:nvPr/>
          </p:nvSpPr>
          <p:spPr>
            <a:xfrm>
              <a:off x="6992163" y="1367087"/>
              <a:ext cx="172278" cy="16730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294AE29C-1585-42B5-97D2-AC1E7337BC8A}"/>
                </a:ext>
              </a:extLst>
            </p:cNvPr>
            <p:cNvSpPr/>
            <p:nvPr/>
          </p:nvSpPr>
          <p:spPr>
            <a:xfrm>
              <a:off x="7462608" y="1367087"/>
              <a:ext cx="172278" cy="16730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流程图: 接点 19">
              <a:extLst>
                <a:ext uri="{FF2B5EF4-FFF2-40B4-BE49-F238E27FC236}">
                  <a16:creationId xmlns:a16="http://schemas.microsoft.com/office/drawing/2014/main" id="{00262E97-B08B-4FBD-9608-96EC8F3639D4}"/>
                </a:ext>
              </a:extLst>
            </p:cNvPr>
            <p:cNvSpPr/>
            <p:nvPr/>
          </p:nvSpPr>
          <p:spPr>
            <a:xfrm>
              <a:off x="7707772" y="1367087"/>
              <a:ext cx="172278" cy="16730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90A42B53-B8CC-4B3C-A59B-C05E42B62B86}"/>
                </a:ext>
              </a:extLst>
            </p:cNvPr>
            <p:cNvSpPr/>
            <p:nvPr/>
          </p:nvSpPr>
          <p:spPr>
            <a:xfrm>
              <a:off x="7237327" y="1367087"/>
              <a:ext cx="172278" cy="16730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576AA9A1-27B0-4478-B314-09BB61471C01}"/>
                </a:ext>
              </a:extLst>
            </p:cNvPr>
            <p:cNvSpPr/>
            <p:nvPr/>
          </p:nvSpPr>
          <p:spPr>
            <a:xfrm>
              <a:off x="6730441" y="1607769"/>
              <a:ext cx="172278" cy="167309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流程图: 接点 22">
              <a:extLst>
                <a:ext uri="{FF2B5EF4-FFF2-40B4-BE49-F238E27FC236}">
                  <a16:creationId xmlns:a16="http://schemas.microsoft.com/office/drawing/2014/main" id="{3BF3F0A4-6A98-4A77-A6F1-3AA7726DFB6D}"/>
                </a:ext>
              </a:extLst>
            </p:cNvPr>
            <p:cNvSpPr/>
            <p:nvPr/>
          </p:nvSpPr>
          <p:spPr>
            <a:xfrm>
              <a:off x="6992163" y="1607769"/>
              <a:ext cx="172278" cy="16730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流程图: 接点 23">
              <a:extLst>
                <a:ext uri="{FF2B5EF4-FFF2-40B4-BE49-F238E27FC236}">
                  <a16:creationId xmlns:a16="http://schemas.microsoft.com/office/drawing/2014/main" id="{232C250B-5902-4B8B-8C1A-923CCA33F913}"/>
                </a:ext>
              </a:extLst>
            </p:cNvPr>
            <p:cNvSpPr/>
            <p:nvPr/>
          </p:nvSpPr>
          <p:spPr>
            <a:xfrm>
              <a:off x="7462608" y="1607769"/>
              <a:ext cx="172278" cy="16730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B261B147-1179-4C72-BB72-DCB260D34EDC}"/>
                </a:ext>
              </a:extLst>
            </p:cNvPr>
            <p:cNvSpPr/>
            <p:nvPr/>
          </p:nvSpPr>
          <p:spPr>
            <a:xfrm>
              <a:off x="7707772" y="1607769"/>
              <a:ext cx="172278" cy="16730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976FF518-301D-4858-9CCA-170136923AF0}"/>
                </a:ext>
              </a:extLst>
            </p:cNvPr>
            <p:cNvSpPr/>
            <p:nvPr/>
          </p:nvSpPr>
          <p:spPr>
            <a:xfrm>
              <a:off x="7237327" y="1607769"/>
              <a:ext cx="172278" cy="167309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流程图: 接点 26">
              <a:extLst>
                <a:ext uri="{FF2B5EF4-FFF2-40B4-BE49-F238E27FC236}">
                  <a16:creationId xmlns:a16="http://schemas.microsoft.com/office/drawing/2014/main" id="{28280DD4-6812-4B6D-B17E-EB72B91C420F}"/>
                </a:ext>
              </a:extLst>
            </p:cNvPr>
            <p:cNvSpPr/>
            <p:nvPr/>
          </p:nvSpPr>
          <p:spPr>
            <a:xfrm>
              <a:off x="6730441" y="1850500"/>
              <a:ext cx="172278" cy="16730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C5E61DE3-ABE4-4002-9BCD-DCA5DB6BC0EE}"/>
                </a:ext>
              </a:extLst>
            </p:cNvPr>
            <p:cNvSpPr/>
            <p:nvPr/>
          </p:nvSpPr>
          <p:spPr>
            <a:xfrm>
              <a:off x="6992163" y="1850500"/>
              <a:ext cx="172278" cy="167309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流程图: 接点 28">
              <a:extLst>
                <a:ext uri="{FF2B5EF4-FFF2-40B4-BE49-F238E27FC236}">
                  <a16:creationId xmlns:a16="http://schemas.microsoft.com/office/drawing/2014/main" id="{1312FC00-FBAB-4573-945E-B07DAEB92C5C}"/>
                </a:ext>
              </a:extLst>
            </p:cNvPr>
            <p:cNvSpPr/>
            <p:nvPr/>
          </p:nvSpPr>
          <p:spPr>
            <a:xfrm>
              <a:off x="7462608" y="1850500"/>
              <a:ext cx="172278" cy="16730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189E36A9-0191-422F-ADE0-A37C2211432A}"/>
                </a:ext>
              </a:extLst>
            </p:cNvPr>
            <p:cNvSpPr/>
            <p:nvPr/>
          </p:nvSpPr>
          <p:spPr>
            <a:xfrm>
              <a:off x="7707772" y="1850500"/>
              <a:ext cx="172278" cy="16730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流程图: 接点 30">
              <a:extLst>
                <a:ext uri="{FF2B5EF4-FFF2-40B4-BE49-F238E27FC236}">
                  <a16:creationId xmlns:a16="http://schemas.microsoft.com/office/drawing/2014/main" id="{7ED235DA-7595-44CE-B4D4-64DB4253218C}"/>
                </a:ext>
              </a:extLst>
            </p:cNvPr>
            <p:cNvSpPr/>
            <p:nvPr/>
          </p:nvSpPr>
          <p:spPr>
            <a:xfrm>
              <a:off x="7237327" y="1850500"/>
              <a:ext cx="172278" cy="167309"/>
            </a:xfrm>
            <a:prstGeom prst="flowChartConnec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流程图: 接点 31">
              <a:extLst>
                <a:ext uri="{FF2B5EF4-FFF2-40B4-BE49-F238E27FC236}">
                  <a16:creationId xmlns:a16="http://schemas.microsoft.com/office/drawing/2014/main" id="{164F68CA-F185-432D-B980-4F05960F7566}"/>
                </a:ext>
              </a:extLst>
            </p:cNvPr>
            <p:cNvSpPr/>
            <p:nvPr/>
          </p:nvSpPr>
          <p:spPr>
            <a:xfrm>
              <a:off x="8807062" y="1444621"/>
              <a:ext cx="172278" cy="167309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770AAFEC-B79D-49FF-96F7-50E281BC720B}"/>
                </a:ext>
              </a:extLst>
            </p:cNvPr>
            <p:cNvSpPr/>
            <p:nvPr/>
          </p:nvSpPr>
          <p:spPr>
            <a:xfrm>
              <a:off x="9068784" y="1444621"/>
              <a:ext cx="172278" cy="16730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流程图: 接点 33">
              <a:extLst>
                <a:ext uri="{FF2B5EF4-FFF2-40B4-BE49-F238E27FC236}">
                  <a16:creationId xmlns:a16="http://schemas.microsoft.com/office/drawing/2014/main" id="{B17E9BD8-483E-4744-BF4A-6C8693770377}"/>
                </a:ext>
              </a:extLst>
            </p:cNvPr>
            <p:cNvSpPr/>
            <p:nvPr/>
          </p:nvSpPr>
          <p:spPr>
            <a:xfrm>
              <a:off x="9539229" y="1444621"/>
              <a:ext cx="172278" cy="16730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流程图: 接点 34">
              <a:extLst>
                <a:ext uri="{FF2B5EF4-FFF2-40B4-BE49-F238E27FC236}">
                  <a16:creationId xmlns:a16="http://schemas.microsoft.com/office/drawing/2014/main" id="{2BE2F629-BE33-4AD6-87F0-3B6A58A3408E}"/>
                </a:ext>
              </a:extLst>
            </p:cNvPr>
            <p:cNvSpPr/>
            <p:nvPr/>
          </p:nvSpPr>
          <p:spPr>
            <a:xfrm>
              <a:off x="9784393" y="1444621"/>
              <a:ext cx="172278" cy="16730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流程图: 接点 35">
              <a:extLst>
                <a:ext uri="{FF2B5EF4-FFF2-40B4-BE49-F238E27FC236}">
                  <a16:creationId xmlns:a16="http://schemas.microsoft.com/office/drawing/2014/main" id="{3FDC581F-1BB4-439A-8D92-EEC2401058A4}"/>
                </a:ext>
              </a:extLst>
            </p:cNvPr>
            <p:cNvSpPr/>
            <p:nvPr/>
          </p:nvSpPr>
          <p:spPr>
            <a:xfrm>
              <a:off x="9313948" y="1444621"/>
              <a:ext cx="172278" cy="167309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7AB3524-2745-4D4C-8A0B-EB113D9A2C84}"/>
                </a:ext>
              </a:extLst>
            </p:cNvPr>
            <p:cNvSpPr/>
            <p:nvPr/>
          </p:nvSpPr>
          <p:spPr>
            <a:xfrm>
              <a:off x="6699520" y="2128117"/>
              <a:ext cx="10871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i="1" dirty="0"/>
                <a:t>  </a:t>
              </a:r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Support set</a:t>
              </a:r>
            </a:p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(5-way 1-shot)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60281B8-4220-4BDB-8271-7E6F947D82DB}"/>
                </a:ext>
              </a:extLst>
            </p:cNvPr>
            <p:cNvSpPr/>
            <p:nvPr/>
          </p:nvSpPr>
          <p:spPr>
            <a:xfrm>
              <a:off x="8833347" y="1625839"/>
              <a:ext cx="11256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Query</a:t>
              </a:r>
              <a:r>
                <a:rPr lang="en-US" altLang="zh-CN" sz="1200" b="1" i="1" dirty="0"/>
                <a:t> </a:t>
              </a:r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example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E3D23E8-1A87-42B0-B1B1-F3B1A834D5E4}"/>
                </a:ext>
              </a:extLst>
            </p:cNvPr>
            <p:cNvSpPr/>
            <p:nvPr/>
          </p:nvSpPr>
          <p:spPr>
            <a:xfrm>
              <a:off x="8242032" y="849405"/>
              <a:ext cx="239487" cy="1673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0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9F4F570-0B06-4F71-98BA-60786482C0BA}"/>
                </a:ext>
              </a:extLst>
            </p:cNvPr>
            <p:cNvSpPr/>
            <p:nvPr/>
          </p:nvSpPr>
          <p:spPr>
            <a:xfrm>
              <a:off x="8242033" y="1091794"/>
              <a:ext cx="239487" cy="1673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3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81B8597-5FCD-4B52-BA38-41DAB096D677}"/>
                </a:ext>
              </a:extLst>
            </p:cNvPr>
            <p:cNvSpPr/>
            <p:nvPr/>
          </p:nvSpPr>
          <p:spPr>
            <a:xfrm>
              <a:off x="8249076" y="1857168"/>
              <a:ext cx="239487" cy="1673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2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090181-65FB-41E1-9979-251F003831B0}"/>
                </a:ext>
              </a:extLst>
            </p:cNvPr>
            <p:cNvSpPr/>
            <p:nvPr/>
          </p:nvSpPr>
          <p:spPr>
            <a:xfrm>
              <a:off x="8255285" y="1625839"/>
              <a:ext cx="239487" cy="1673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0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5F19F068-0A06-4A0A-A676-198F056EA9A3}"/>
                </a:ext>
              </a:extLst>
            </p:cNvPr>
            <p:cNvSpPr/>
            <p:nvPr/>
          </p:nvSpPr>
          <p:spPr>
            <a:xfrm>
              <a:off x="8242033" y="1367086"/>
              <a:ext cx="239487" cy="1673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1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B945930-B3CA-465D-B15D-624F5AF0D9CB}"/>
                </a:ext>
              </a:extLst>
            </p:cNvPr>
            <p:cNvSpPr txBox="1"/>
            <p:nvPr/>
          </p:nvSpPr>
          <p:spPr>
            <a:xfrm>
              <a:off x="8015196" y="514011"/>
              <a:ext cx="707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distance</a:t>
              </a:r>
              <a:endParaRPr lang="zh-CN" alt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8814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矩形: 圆角 1027">
            <a:extLst>
              <a:ext uri="{FF2B5EF4-FFF2-40B4-BE49-F238E27FC236}">
                <a16:creationId xmlns:a16="http://schemas.microsoft.com/office/drawing/2014/main" id="{21495701-6572-4332-8D8C-A1833C602CF7}"/>
              </a:ext>
            </a:extLst>
          </p:cNvPr>
          <p:cNvSpPr/>
          <p:nvPr/>
        </p:nvSpPr>
        <p:spPr>
          <a:xfrm>
            <a:off x="7493771" y="2667489"/>
            <a:ext cx="3862866" cy="1201924"/>
          </a:xfrm>
          <a:prstGeom prst="round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BA7AA6FD-5D7F-42E9-9CF4-2BB40AE3D0D7}"/>
              </a:ext>
            </a:extLst>
          </p:cNvPr>
          <p:cNvSpPr/>
          <p:nvPr/>
        </p:nvSpPr>
        <p:spPr>
          <a:xfrm>
            <a:off x="7715194" y="880075"/>
            <a:ext cx="600838" cy="596112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A40A80A4-0342-4DD0-AB17-7FCD6B1C7F61}"/>
              </a:ext>
            </a:extLst>
          </p:cNvPr>
          <p:cNvSpPr/>
          <p:nvPr/>
        </p:nvSpPr>
        <p:spPr>
          <a:xfrm>
            <a:off x="7630384" y="941730"/>
            <a:ext cx="600838" cy="596112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F96ED127-A2EB-4F57-A3D7-DC4E616F3511}"/>
              </a:ext>
            </a:extLst>
          </p:cNvPr>
          <p:cNvSpPr/>
          <p:nvPr/>
        </p:nvSpPr>
        <p:spPr>
          <a:xfrm>
            <a:off x="7546555" y="999749"/>
            <a:ext cx="600838" cy="596112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D005B640-5AA0-4E16-A7CF-BBD9777B2F26}"/>
              </a:ext>
            </a:extLst>
          </p:cNvPr>
          <p:cNvCxnSpPr/>
          <p:nvPr/>
        </p:nvCxnSpPr>
        <p:spPr>
          <a:xfrm>
            <a:off x="8391900" y="1199410"/>
            <a:ext cx="499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F63639D0-72FC-4E90-B565-108906353D1C}"/>
              </a:ext>
            </a:extLst>
          </p:cNvPr>
          <p:cNvCxnSpPr/>
          <p:nvPr/>
        </p:nvCxnSpPr>
        <p:spPr>
          <a:xfrm>
            <a:off x="9809539" y="1195740"/>
            <a:ext cx="499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58BD1D2B-3537-45EF-AFAD-5ABBFC090170}"/>
              </a:ext>
            </a:extLst>
          </p:cNvPr>
          <p:cNvSpPr/>
          <p:nvPr/>
        </p:nvSpPr>
        <p:spPr>
          <a:xfrm>
            <a:off x="9136367" y="853353"/>
            <a:ext cx="600838" cy="596112"/>
          </a:xfrm>
          <a:prstGeom prst="rect">
            <a:avLst/>
          </a:prstGeom>
          <a:solidFill>
            <a:schemeClr val="accent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F5150DF3-FB86-452A-8120-8C4E93F78618}"/>
              </a:ext>
            </a:extLst>
          </p:cNvPr>
          <p:cNvSpPr/>
          <p:nvPr/>
        </p:nvSpPr>
        <p:spPr>
          <a:xfrm>
            <a:off x="9051557" y="915008"/>
            <a:ext cx="600838" cy="596112"/>
          </a:xfrm>
          <a:prstGeom prst="rect">
            <a:avLst/>
          </a:prstGeom>
          <a:solidFill>
            <a:schemeClr val="accent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AC0D911D-74B5-4A30-A0B3-A3F19A912DC8}"/>
              </a:ext>
            </a:extLst>
          </p:cNvPr>
          <p:cNvSpPr/>
          <p:nvPr/>
        </p:nvSpPr>
        <p:spPr>
          <a:xfrm>
            <a:off x="8967728" y="973027"/>
            <a:ext cx="600838" cy="596112"/>
          </a:xfrm>
          <a:prstGeom prst="rect">
            <a:avLst/>
          </a:prstGeom>
          <a:solidFill>
            <a:schemeClr val="accent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964C3FFB-124A-4AAB-B732-C7F27402B5FA}"/>
              </a:ext>
            </a:extLst>
          </p:cNvPr>
          <p:cNvSpPr/>
          <p:nvPr/>
        </p:nvSpPr>
        <p:spPr>
          <a:xfrm>
            <a:off x="10582912" y="853353"/>
            <a:ext cx="600838" cy="596112"/>
          </a:xfrm>
          <a:prstGeom prst="rect">
            <a:avLst/>
          </a:prstGeom>
          <a:solidFill>
            <a:schemeClr val="accent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AD482C2D-9945-4B57-BE03-98E061686BB6}"/>
              </a:ext>
            </a:extLst>
          </p:cNvPr>
          <p:cNvSpPr/>
          <p:nvPr/>
        </p:nvSpPr>
        <p:spPr>
          <a:xfrm>
            <a:off x="10498102" y="915008"/>
            <a:ext cx="600838" cy="596112"/>
          </a:xfrm>
          <a:prstGeom prst="rect">
            <a:avLst/>
          </a:prstGeom>
          <a:solidFill>
            <a:schemeClr val="accent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9CD33405-A2ED-48BF-85E5-11690A5F024C}"/>
              </a:ext>
            </a:extLst>
          </p:cNvPr>
          <p:cNvSpPr/>
          <p:nvPr/>
        </p:nvSpPr>
        <p:spPr>
          <a:xfrm>
            <a:off x="10414273" y="973027"/>
            <a:ext cx="600838" cy="596112"/>
          </a:xfrm>
          <a:prstGeom prst="rect">
            <a:avLst/>
          </a:prstGeom>
          <a:solidFill>
            <a:schemeClr val="accent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E1F49B7C-4CCF-46E6-8CAD-FA9AEB2DAA26}"/>
                  </a:ext>
                </a:extLst>
              </p:cNvPr>
              <p:cNvSpPr txBox="1"/>
              <p:nvPr/>
            </p:nvSpPr>
            <p:spPr>
              <a:xfrm>
                <a:off x="8487794" y="915008"/>
                <a:ext cx="36657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𝑐h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E1F49B7C-4CCF-46E6-8CAD-FA9AEB2DA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794" y="915008"/>
                <a:ext cx="366575" cy="246221"/>
              </a:xfrm>
              <a:prstGeom prst="rect">
                <a:avLst/>
              </a:prstGeom>
              <a:blipFill>
                <a:blip r:embed="rId2"/>
                <a:stretch>
                  <a:fillRect l="-10000" r="-3333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1C65B710-7BDC-4A20-89C1-9310A0F61EF0}"/>
                  </a:ext>
                </a:extLst>
              </p:cNvPr>
              <p:cNvSpPr txBox="1"/>
              <p:nvPr/>
            </p:nvSpPr>
            <p:spPr>
              <a:xfrm>
                <a:off x="9918488" y="915007"/>
                <a:ext cx="3465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𝑡𝑒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1C65B710-7BDC-4A20-89C1-9310A0F61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488" y="915007"/>
                <a:ext cx="346505" cy="246221"/>
              </a:xfrm>
              <a:prstGeom prst="rect">
                <a:avLst/>
              </a:prstGeom>
              <a:blipFill>
                <a:blip r:embed="rId3"/>
                <a:stretch>
                  <a:fillRect l="-10526" r="-1754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8E14F0A-995A-4EF7-BFB4-71856BB02C15}"/>
              </a:ext>
            </a:extLst>
          </p:cNvPr>
          <p:cNvGrpSpPr/>
          <p:nvPr/>
        </p:nvGrpSpPr>
        <p:grpSpPr>
          <a:xfrm>
            <a:off x="297900" y="166216"/>
            <a:ext cx="7449546" cy="5602380"/>
            <a:chOff x="276371" y="166217"/>
            <a:chExt cx="7061784" cy="5064638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2C58CF8-DFE7-44A3-93A5-AD814D8ACC42}"/>
                </a:ext>
              </a:extLst>
            </p:cNvPr>
            <p:cNvSpPr txBox="1"/>
            <p:nvPr/>
          </p:nvSpPr>
          <p:spPr>
            <a:xfrm>
              <a:off x="5357475" y="166217"/>
              <a:ext cx="1980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      </a:t>
              </a:r>
              <a:r>
                <a:rPr lang="en-US" altLang="zh-CN" sz="15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Meta-test</a:t>
              </a:r>
              <a:endParaRPr lang="zh-CN" alt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49A0A44-8CFD-4A05-9A8F-D192F7C995C9}"/>
                </a:ext>
              </a:extLst>
            </p:cNvPr>
            <p:cNvSpPr txBox="1"/>
            <p:nvPr/>
          </p:nvSpPr>
          <p:spPr>
            <a:xfrm>
              <a:off x="1898572" y="166217"/>
              <a:ext cx="1854858" cy="363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      </a:t>
              </a:r>
              <a:r>
                <a:rPr lang="en-US" altLang="zh-CN" sz="15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Meta-train</a:t>
              </a:r>
              <a:endParaRPr lang="zh-CN" alt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圆角矩形 3">
              <a:extLst>
                <a:ext uri="{FF2B5EF4-FFF2-40B4-BE49-F238E27FC236}">
                  <a16:creationId xmlns:a16="http://schemas.microsoft.com/office/drawing/2014/main" id="{2726C1F0-48A5-492F-9C08-72E6228B39BF}"/>
                </a:ext>
              </a:extLst>
            </p:cNvPr>
            <p:cNvSpPr/>
            <p:nvPr/>
          </p:nvSpPr>
          <p:spPr>
            <a:xfrm>
              <a:off x="276372" y="1192673"/>
              <a:ext cx="6756259" cy="2931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Augmentation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447129D-8248-40B5-B8AE-34848C6A3A7F}"/>
                </a:ext>
              </a:extLst>
            </p:cNvPr>
            <p:cNvSpPr txBox="1"/>
            <p:nvPr/>
          </p:nvSpPr>
          <p:spPr>
            <a:xfrm>
              <a:off x="397063" y="609300"/>
              <a:ext cx="1448879" cy="5145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</a:p>
            <a:p>
              <a:pPr algn="ctr"/>
              <a:r>
                <a:rPr lang="en-US" altLang="zh-CN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N-way K-shot</a:t>
              </a:r>
              <a:endPara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172FE5E-24FA-4F1A-9322-67636300FAF5}"/>
                </a:ext>
              </a:extLst>
            </p:cNvPr>
            <p:cNvSpPr txBox="1"/>
            <p:nvPr/>
          </p:nvSpPr>
          <p:spPr>
            <a:xfrm>
              <a:off x="2831983" y="684386"/>
              <a:ext cx="1453692" cy="363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 . . . .</a:t>
              </a:r>
              <a:endParaRPr lang="zh-CN" altLang="en-US" dirty="0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3BEC84A-E849-4D8F-9E63-E729F033109A}"/>
                </a:ext>
              </a:extLst>
            </p:cNvPr>
            <p:cNvCxnSpPr>
              <a:cxnSpLocks/>
            </p:cNvCxnSpPr>
            <p:nvPr/>
          </p:nvCxnSpPr>
          <p:spPr>
            <a:xfrm>
              <a:off x="5400090" y="585635"/>
              <a:ext cx="0" cy="520217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B90E011-CDFB-441E-B766-8E24EAE39893}"/>
                </a:ext>
              </a:extLst>
            </p:cNvPr>
            <p:cNvSpPr txBox="1"/>
            <p:nvPr/>
          </p:nvSpPr>
          <p:spPr>
            <a:xfrm>
              <a:off x="1367426" y="4751552"/>
              <a:ext cx="2685152" cy="292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Task-Adaptive Module</a:t>
              </a:r>
              <a:endParaRPr lang="zh-CN" alt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圆角矩形 101">
              <a:extLst>
                <a:ext uri="{FF2B5EF4-FFF2-40B4-BE49-F238E27FC236}">
                  <a16:creationId xmlns:a16="http://schemas.microsoft.com/office/drawing/2014/main" id="{62E95AB7-294B-4813-828C-883EC495533E}"/>
                </a:ext>
              </a:extLst>
            </p:cNvPr>
            <p:cNvSpPr/>
            <p:nvPr/>
          </p:nvSpPr>
          <p:spPr>
            <a:xfrm>
              <a:off x="6227162" y="2749623"/>
              <a:ext cx="700426" cy="147115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C9D96BA-4298-4987-8AA0-D0B707ADA883}"/>
                </a:ext>
              </a:extLst>
            </p:cNvPr>
            <p:cNvSpPr txBox="1"/>
            <p:nvPr/>
          </p:nvSpPr>
          <p:spPr>
            <a:xfrm>
              <a:off x="6315509" y="3299162"/>
              <a:ext cx="632574" cy="332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Loss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F838920-5D6D-41CE-AB73-F7EFB4FCBA72}"/>
                </a:ext>
              </a:extLst>
            </p:cNvPr>
            <p:cNvSpPr txBox="1"/>
            <p:nvPr/>
          </p:nvSpPr>
          <p:spPr>
            <a:xfrm>
              <a:off x="3823288" y="590132"/>
              <a:ext cx="1386804" cy="52278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N</a:t>
              </a:r>
            </a:p>
            <a:p>
              <a:pPr algn="ctr"/>
              <a:r>
                <a:rPr lang="en-US" altLang="zh-CN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N-way K-shot </a:t>
              </a:r>
              <a:endPara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235837E-C413-4C62-8607-EAEF3A39F92C}"/>
                </a:ext>
              </a:extLst>
            </p:cNvPr>
            <p:cNvSpPr txBox="1"/>
            <p:nvPr/>
          </p:nvSpPr>
          <p:spPr>
            <a:xfrm>
              <a:off x="1927007" y="603577"/>
              <a:ext cx="1303204" cy="513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</a:p>
            <a:p>
              <a:pPr algn="ctr"/>
              <a:r>
                <a:rPr lang="en-US" altLang="zh-CN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N-way K-shot</a:t>
              </a:r>
              <a:endPara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下箭头 117">
              <a:extLst>
                <a:ext uri="{FF2B5EF4-FFF2-40B4-BE49-F238E27FC236}">
                  <a16:creationId xmlns:a16="http://schemas.microsoft.com/office/drawing/2014/main" id="{CA5802DB-37FE-4185-9FFE-424A5A771698}"/>
                </a:ext>
              </a:extLst>
            </p:cNvPr>
            <p:cNvSpPr/>
            <p:nvPr/>
          </p:nvSpPr>
          <p:spPr>
            <a:xfrm>
              <a:off x="2121966" y="1978954"/>
              <a:ext cx="379483" cy="193736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97263A-0A9B-4235-8DA2-2ABF2A0EF7BD}"/>
                </a:ext>
              </a:extLst>
            </p:cNvPr>
            <p:cNvSpPr txBox="1"/>
            <p:nvPr/>
          </p:nvSpPr>
          <p:spPr>
            <a:xfrm>
              <a:off x="5518863" y="584988"/>
              <a:ext cx="1364084" cy="5145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Task </a:t>
              </a:r>
            </a:p>
            <a:p>
              <a:pPr algn="ctr"/>
              <a:r>
                <a:rPr lang="en-US" altLang="zh-CN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N-way K-shot</a:t>
              </a:r>
              <a:endPara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左大括号 23">
              <a:extLst>
                <a:ext uri="{FF2B5EF4-FFF2-40B4-BE49-F238E27FC236}">
                  <a16:creationId xmlns:a16="http://schemas.microsoft.com/office/drawing/2014/main" id="{D75D7AB8-92C9-4730-A21B-EC0DB00AB710}"/>
                </a:ext>
              </a:extLst>
            </p:cNvPr>
            <p:cNvSpPr/>
            <p:nvPr/>
          </p:nvSpPr>
          <p:spPr>
            <a:xfrm rot="5400000">
              <a:off x="2775525" y="-1959618"/>
              <a:ext cx="109097" cy="496661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左大括号 24">
              <a:extLst>
                <a:ext uri="{FF2B5EF4-FFF2-40B4-BE49-F238E27FC236}">
                  <a16:creationId xmlns:a16="http://schemas.microsoft.com/office/drawing/2014/main" id="{1D35DBC0-D277-4C5D-B3ED-619A2FB6F771}"/>
                </a:ext>
              </a:extLst>
            </p:cNvPr>
            <p:cNvSpPr/>
            <p:nvPr/>
          </p:nvSpPr>
          <p:spPr>
            <a:xfrm rot="5400000">
              <a:off x="6150703" y="-217291"/>
              <a:ext cx="150388" cy="148756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下箭头 48">
              <a:extLst>
                <a:ext uri="{FF2B5EF4-FFF2-40B4-BE49-F238E27FC236}">
                  <a16:creationId xmlns:a16="http://schemas.microsoft.com/office/drawing/2014/main" id="{50BC435E-12B4-46BC-B156-98D97CD3FE4E}"/>
                </a:ext>
              </a:extLst>
            </p:cNvPr>
            <p:cNvSpPr/>
            <p:nvPr/>
          </p:nvSpPr>
          <p:spPr>
            <a:xfrm rot="16200000">
              <a:off x="4281260" y="3337339"/>
              <a:ext cx="378955" cy="302601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圆角矩形 29">
              <a:extLst>
                <a:ext uri="{FF2B5EF4-FFF2-40B4-BE49-F238E27FC236}">
                  <a16:creationId xmlns:a16="http://schemas.microsoft.com/office/drawing/2014/main" id="{E2045DC9-769E-4405-AC6C-70CB3A310CBA}"/>
                </a:ext>
              </a:extLst>
            </p:cNvPr>
            <p:cNvSpPr/>
            <p:nvPr/>
          </p:nvSpPr>
          <p:spPr>
            <a:xfrm>
              <a:off x="382827" y="2236559"/>
              <a:ext cx="3857761" cy="252736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b="1" dirty="0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AADB96E2-305B-47CE-9C75-B4A4223B510B}"/>
                </a:ext>
              </a:extLst>
            </p:cNvPr>
            <p:cNvSpPr/>
            <p:nvPr/>
          </p:nvSpPr>
          <p:spPr>
            <a:xfrm>
              <a:off x="760692" y="3198741"/>
              <a:ext cx="973096" cy="543393"/>
            </a:xfrm>
            <a:prstGeom prst="round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TAE 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CEE912EE-189D-4F75-BF2B-A017C6F49CC4}"/>
                    </a:ext>
                  </a:extLst>
                </p:cNvPr>
                <p:cNvSpPr txBox="1"/>
                <p:nvPr/>
              </p:nvSpPr>
              <p:spPr>
                <a:xfrm>
                  <a:off x="469635" y="4236865"/>
                  <a:ext cx="487140" cy="2123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0" smtClean="0"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  <m:sub>
                            <m:r>
                              <a:rPr lang="en-US" altLang="zh-CN" sz="1400" b="1" i="0" smtClean="0">
                                <a:latin typeface="Cambria Math" panose="02040503050406030204" pitchFamily="18" charset="0"/>
                              </a:rPr>
                              <m:t>𝛗</m:t>
                            </m:r>
                          </m:sub>
                        </m:sSub>
                        <m:r>
                          <a:rPr lang="en-US" altLang="zh-CN" sz="1400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1" i="0" smtClean="0">
                            <a:latin typeface="Cambria Math" panose="02040503050406030204" pitchFamily="18" charset="0"/>
                          </a:rPr>
                          <m:t>𝐐</m:t>
                        </m:r>
                        <m:r>
                          <a:rPr lang="en-US" altLang="zh-CN" sz="1400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CEE912EE-189D-4F75-BF2B-A017C6F49C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635" y="4236865"/>
                  <a:ext cx="487140" cy="212328"/>
                </a:xfrm>
                <a:prstGeom prst="rect">
                  <a:avLst/>
                </a:prstGeom>
                <a:blipFill>
                  <a:blip r:embed="rId12"/>
                  <a:stretch>
                    <a:fillRect l="-7143" r="-9524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AE95AFA1-9509-425B-9ABE-F38008DDA7C9}"/>
                    </a:ext>
                  </a:extLst>
                </p:cNvPr>
                <p:cNvSpPr txBox="1"/>
                <p:nvPr/>
              </p:nvSpPr>
              <p:spPr>
                <a:xfrm>
                  <a:off x="469635" y="2544207"/>
                  <a:ext cx="458803" cy="2123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0" smtClean="0"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  <m:sub>
                            <m:r>
                              <a:rPr lang="en-US" altLang="zh-CN" sz="1400" b="1" i="0" smtClean="0">
                                <a:latin typeface="Cambria Math" panose="02040503050406030204" pitchFamily="18" charset="0"/>
                              </a:rPr>
                              <m:t>𝛗</m:t>
                            </m:r>
                          </m:sub>
                        </m:sSub>
                        <m:r>
                          <a:rPr lang="en-US" altLang="zh-CN" sz="1400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1" i="0" smtClean="0">
                            <a:latin typeface="Cambria Math" panose="02040503050406030204" pitchFamily="18" charset="0"/>
                          </a:rPr>
                          <m:t>𝐒</m:t>
                        </m:r>
                        <m:r>
                          <a:rPr lang="en-US" altLang="zh-CN" sz="1400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AE95AFA1-9509-425B-9ABE-F38008DDA7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635" y="2544207"/>
                  <a:ext cx="458803" cy="212328"/>
                </a:xfrm>
                <a:prstGeom prst="rect">
                  <a:avLst/>
                </a:prstGeom>
                <a:blipFill>
                  <a:blip r:embed="rId13"/>
                  <a:stretch>
                    <a:fillRect l="-5000" r="-10000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53EA27DA-2392-46F5-9270-2C8F3298515A}"/>
                </a:ext>
              </a:extLst>
            </p:cNvPr>
            <p:cNvSpPr/>
            <p:nvPr/>
          </p:nvSpPr>
          <p:spPr>
            <a:xfrm>
              <a:off x="2268277" y="3203492"/>
              <a:ext cx="912184" cy="543392"/>
            </a:xfrm>
            <a:prstGeom prst="round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Projector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AFC65BD5-F4B2-4C67-AE63-0B14AB090E30}"/>
                </a:ext>
              </a:extLst>
            </p:cNvPr>
            <p:cNvSpPr/>
            <p:nvPr/>
          </p:nvSpPr>
          <p:spPr>
            <a:xfrm>
              <a:off x="1898572" y="2583211"/>
              <a:ext cx="811430" cy="441417"/>
            </a:xfrm>
            <a:prstGeom prst="round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Reshaper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034EF98C-705E-4BCE-88EC-C5AF2A905C81}"/>
                </a:ext>
              </a:extLst>
            </p:cNvPr>
            <p:cNvSpPr/>
            <p:nvPr/>
          </p:nvSpPr>
          <p:spPr>
            <a:xfrm>
              <a:off x="1887003" y="3925747"/>
              <a:ext cx="811430" cy="441417"/>
            </a:xfrm>
            <a:prstGeom prst="round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Reshaper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2F74E95-7CF6-4049-861A-1DA1AF1E70A9}"/>
                </a:ext>
              </a:extLst>
            </p:cNvPr>
            <p:cNvSpPr txBox="1"/>
            <p:nvPr/>
          </p:nvSpPr>
          <p:spPr>
            <a:xfrm>
              <a:off x="3706086" y="3397840"/>
              <a:ext cx="97177" cy="1816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200" b="1" dirty="0"/>
                <a:t>P</a:t>
              </a:r>
              <a:endParaRPr lang="zh-CN" altLang="en-US" sz="1200" b="1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E93E235-393B-407E-9275-829F2A1D90F7}"/>
                </a:ext>
              </a:extLst>
            </p:cNvPr>
            <p:cNvSpPr txBox="1"/>
            <p:nvPr/>
          </p:nvSpPr>
          <p:spPr>
            <a:xfrm>
              <a:off x="3799745" y="2561771"/>
              <a:ext cx="282129" cy="1947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r(S)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B892341-972D-49F3-923F-01D9CDD13C13}"/>
                </a:ext>
              </a:extLst>
            </p:cNvPr>
            <p:cNvSpPr txBox="1"/>
            <p:nvPr/>
          </p:nvSpPr>
          <p:spPr>
            <a:xfrm>
              <a:off x="3796288" y="4244212"/>
              <a:ext cx="311909" cy="1947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r(Q)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箭头: 右 41">
              <a:extLst>
                <a:ext uri="{FF2B5EF4-FFF2-40B4-BE49-F238E27FC236}">
                  <a16:creationId xmlns:a16="http://schemas.microsoft.com/office/drawing/2014/main" id="{D5D14957-48BF-4D3A-9C9E-27D67F711DEC}"/>
                </a:ext>
              </a:extLst>
            </p:cNvPr>
            <p:cNvSpPr/>
            <p:nvPr/>
          </p:nvSpPr>
          <p:spPr>
            <a:xfrm>
              <a:off x="1887003" y="3306483"/>
              <a:ext cx="255068" cy="387517"/>
            </a:xfrm>
            <a:prstGeom prst="rightArrow">
              <a:avLst/>
            </a:prstGeom>
            <a:solidFill>
              <a:schemeClr val="bg1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b="1"/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404CC07D-8EBC-4987-AD5E-7B1B7F60F10A}"/>
                </a:ext>
              </a:extLst>
            </p:cNvPr>
            <p:cNvCxnSpPr>
              <a:cxnSpLocks/>
              <a:stCxn id="37" idx="0"/>
              <a:endCxn id="39" idx="2"/>
            </p:cNvCxnSpPr>
            <p:nvPr/>
          </p:nvCxnSpPr>
          <p:spPr>
            <a:xfrm flipV="1">
              <a:off x="3754675" y="2756536"/>
              <a:ext cx="186135" cy="6413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A1F58164-3AC0-497B-BE4F-675638F9EF6C}"/>
                </a:ext>
              </a:extLst>
            </p:cNvPr>
            <p:cNvCxnSpPr>
              <a:cxnSpLocks/>
              <a:stCxn id="37" idx="2"/>
              <a:endCxn id="40" idx="0"/>
            </p:cNvCxnSpPr>
            <p:nvPr/>
          </p:nvCxnSpPr>
          <p:spPr>
            <a:xfrm>
              <a:off x="3754675" y="3579441"/>
              <a:ext cx="197568" cy="6647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箭头: 右 45">
              <a:extLst>
                <a:ext uri="{FF2B5EF4-FFF2-40B4-BE49-F238E27FC236}">
                  <a16:creationId xmlns:a16="http://schemas.microsoft.com/office/drawing/2014/main" id="{951923B2-9224-4741-B555-2B6BC13A203E}"/>
                </a:ext>
              </a:extLst>
            </p:cNvPr>
            <p:cNvSpPr/>
            <p:nvPr/>
          </p:nvSpPr>
          <p:spPr>
            <a:xfrm>
              <a:off x="3314166" y="3288301"/>
              <a:ext cx="267391" cy="383413"/>
            </a:xfrm>
            <a:prstGeom prst="rightArrow">
              <a:avLst>
                <a:gd name="adj1" fmla="val 50000"/>
                <a:gd name="adj2" fmla="val 53776"/>
              </a:avLst>
            </a:prstGeom>
            <a:solidFill>
              <a:schemeClr val="bg1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b="1"/>
            </a:p>
          </p:txBody>
        </p:sp>
        <p:sp>
          <p:nvSpPr>
            <p:cNvPr id="47" name="下箭头 48">
              <a:extLst>
                <a:ext uri="{FF2B5EF4-FFF2-40B4-BE49-F238E27FC236}">
                  <a16:creationId xmlns:a16="http://schemas.microsoft.com/office/drawing/2014/main" id="{CDC249EE-31C4-4FB2-8032-F5976F971C5B}"/>
                </a:ext>
              </a:extLst>
            </p:cNvPr>
            <p:cNvSpPr/>
            <p:nvPr/>
          </p:nvSpPr>
          <p:spPr>
            <a:xfrm rot="16200000">
              <a:off x="5802707" y="3319136"/>
              <a:ext cx="378955" cy="302601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6" name="圆角矩形 3">
              <a:extLst>
                <a:ext uri="{FF2B5EF4-FFF2-40B4-BE49-F238E27FC236}">
                  <a16:creationId xmlns:a16="http://schemas.microsoft.com/office/drawing/2014/main" id="{2647A835-FBA3-4E49-B453-BF217807C197}"/>
                </a:ext>
              </a:extLst>
            </p:cNvPr>
            <p:cNvSpPr/>
            <p:nvPr/>
          </p:nvSpPr>
          <p:spPr>
            <a:xfrm>
              <a:off x="276371" y="1620064"/>
              <a:ext cx="6756259" cy="2931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Encoder</a:t>
              </a:r>
              <a:endParaRPr lang="zh-CN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矩形: 圆角 106">
              <a:extLst>
                <a:ext uri="{FF2B5EF4-FFF2-40B4-BE49-F238E27FC236}">
                  <a16:creationId xmlns:a16="http://schemas.microsoft.com/office/drawing/2014/main" id="{77F491EF-EC2C-4F7E-916C-886545BC3B77}"/>
                </a:ext>
              </a:extLst>
            </p:cNvPr>
            <p:cNvSpPr/>
            <p:nvPr/>
          </p:nvSpPr>
          <p:spPr>
            <a:xfrm>
              <a:off x="4689355" y="2225591"/>
              <a:ext cx="1086760" cy="115665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Prototypical</a:t>
              </a:r>
            </a:p>
            <a:p>
              <a:pPr algn="ctr"/>
              <a:r>
                <a:rPr lang="en-US" altLang="zh-CN" sz="13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</a:t>
              </a:r>
              <a:endParaRPr lang="zh-CN" altLang="en-US" sz="13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矩形: 圆角 108">
              <a:extLst>
                <a:ext uri="{FF2B5EF4-FFF2-40B4-BE49-F238E27FC236}">
                  <a16:creationId xmlns:a16="http://schemas.microsoft.com/office/drawing/2014/main" id="{3DF36A14-42E3-4551-B442-4D1D79D25398}"/>
                </a:ext>
              </a:extLst>
            </p:cNvPr>
            <p:cNvSpPr/>
            <p:nvPr/>
          </p:nvSpPr>
          <p:spPr>
            <a:xfrm>
              <a:off x="4680767" y="3568127"/>
              <a:ext cx="1132390" cy="115665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Transductive</a:t>
              </a:r>
            </a:p>
            <a:p>
              <a:pPr algn="ctr"/>
              <a:r>
                <a:rPr lang="en-US" altLang="zh-CN" sz="13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Propagation</a:t>
              </a:r>
            </a:p>
            <a:p>
              <a:pPr algn="ctr"/>
              <a:r>
                <a:rPr lang="en-US" altLang="zh-CN" sz="13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</a:t>
              </a:r>
              <a:endParaRPr lang="zh-CN" altLang="en-US" sz="13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23A2CAB6-D6F9-4498-8209-005923CF1425}"/>
                </a:ext>
              </a:extLst>
            </p:cNvPr>
            <p:cNvSpPr txBox="1"/>
            <p:nvPr/>
          </p:nvSpPr>
          <p:spPr>
            <a:xfrm>
              <a:off x="3642822" y="4984634"/>
              <a:ext cx="22121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600" dirty="0"/>
                <a:t>(a)</a:t>
              </a:r>
              <a:endParaRPr lang="zh-CN" altLang="en-US" sz="1600" dirty="0"/>
            </a:p>
          </p:txBody>
        </p:sp>
      </p:grpSp>
      <p:sp>
        <p:nvSpPr>
          <p:cNvPr id="172" name="文本框 171">
            <a:extLst>
              <a:ext uri="{FF2B5EF4-FFF2-40B4-BE49-F238E27FC236}">
                <a16:creationId xmlns:a16="http://schemas.microsoft.com/office/drawing/2014/main" id="{9EC2BCA2-CAFA-4BCC-AAD9-D1714EA66A50}"/>
              </a:ext>
            </a:extLst>
          </p:cNvPr>
          <p:cNvSpPr txBox="1"/>
          <p:nvPr/>
        </p:nvSpPr>
        <p:spPr>
          <a:xfrm>
            <a:off x="9304902" y="1743350"/>
            <a:ext cx="23564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/>
              <a:t>(b)</a:t>
            </a:r>
            <a:endParaRPr lang="zh-CN" altLang="en-US" sz="16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EFC0D529-1486-4D51-A9FC-F7920E9BE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712" y="2764952"/>
            <a:ext cx="1213334" cy="49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9" name="文本框 178">
            <a:extLst>
              <a:ext uri="{FF2B5EF4-FFF2-40B4-BE49-F238E27FC236}">
                <a16:creationId xmlns:a16="http://schemas.microsoft.com/office/drawing/2014/main" id="{650ADB5A-373A-476A-BB28-ABDA37CE2793}"/>
              </a:ext>
            </a:extLst>
          </p:cNvPr>
          <p:cNvSpPr txBox="1"/>
          <p:nvPr/>
        </p:nvSpPr>
        <p:spPr>
          <a:xfrm>
            <a:off x="9140444" y="2848091"/>
            <a:ext cx="951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</a:t>
            </a:r>
          </a:p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masking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7" name="下箭头 48">
            <a:extLst>
              <a:ext uri="{FF2B5EF4-FFF2-40B4-BE49-F238E27FC236}">
                <a16:creationId xmlns:a16="http://schemas.microsoft.com/office/drawing/2014/main" id="{FCB09A86-F5EB-430B-9A39-2FAEEE8806CE}"/>
              </a:ext>
            </a:extLst>
          </p:cNvPr>
          <p:cNvSpPr/>
          <p:nvPr/>
        </p:nvSpPr>
        <p:spPr>
          <a:xfrm rot="16200000">
            <a:off x="8830165" y="3096592"/>
            <a:ext cx="419191" cy="25799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29" name="箭头: 下 1028">
            <a:extLst>
              <a:ext uri="{FF2B5EF4-FFF2-40B4-BE49-F238E27FC236}">
                <a16:creationId xmlns:a16="http://schemas.microsoft.com/office/drawing/2014/main" id="{CDBB10E1-F485-475C-9FA6-775663ED5364}"/>
              </a:ext>
            </a:extLst>
          </p:cNvPr>
          <p:cNvSpPr/>
          <p:nvPr/>
        </p:nvSpPr>
        <p:spPr>
          <a:xfrm>
            <a:off x="10472376" y="4019654"/>
            <a:ext cx="484632" cy="28986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0" name="矩形: 圆角 1029">
                <a:extLst>
                  <a:ext uri="{FF2B5EF4-FFF2-40B4-BE49-F238E27FC236}">
                    <a16:creationId xmlns:a16="http://schemas.microsoft.com/office/drawing/2014/main" id="{652F2764-B586-4EE3-9DE5-A92C0F356DAA}"/>
                  </a:ext>
                </a:extLst>
              </p:cNvPr>
              <p:cNvSpPr/>
              <p:nvPr/>
            </p:nvSpPr>
            <p:spPr>
              <a:xfrm>
                <a:off x="10049425" y="4415483"/>
                <a:ext cx="1372583" cy="591117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𝑚𝑖𝑥𝑢𝑝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</m:sub>
                            <m:sup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0" name="矩形: 圆角 1029">
                <a:extLst>
                  <a:ext uri="{FF2B5EF4-FFF2-40B4-BE49-F238E27FC236}">
                    <a16:creationId xmlns:a16="http://schemas.microsoft.com/office/drawing/2014/main" id="{652F2764-B586-4EE3-9DE5-A92C0F356D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9425" y="4415483"/>
                <a:ext cx="1372583" cy="591117"/>
              </a:xfrm>
              <a:prstGeom prst="roundRect">
                <a:avLst/>
              </a:prstGeom>
              <a:blipFill>
                <a:blip r:embed="rId15"/>
                <a:stretch>
                  <a:fillRect l="-2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3" name="矩形: 圆角 1032">
            <a:extLst>
              <a:ext uri="{FF2B5EF4-FFF2-40B4-BE49-F238E27FC236}">
                <a16:creationId xmlns:a16="http://schemas.microsoft.com/office/drawing/2014/main" id="{695BCA8E-D117-4AA6-9B59-2D342F9108E4}"/>
              </a:ext>
            </a:extLst>
          </p:cNvPr>
          <p:cNvSpPr/>
          <p:nvPr/>
        </p:nvSpPr>
        <p:spPr>
          <a:xfrm>
            <a:off x="7539958" y="4394478"/>
            <a:ext cx="960016" cy="5911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1035" name="箭头: 左 1034">
            <a:extLst>
              <a:ext uri="{FF2B5EF4-FFF2-40B4-BE49-F238E27FC236}">
                <a16:creationId xmlns:a16="http://schemas.microsoft.com/office/drawing/2014/main" id="{BF43D7C5-4B5E-4543-88FC-105027EEA9DE}"/>
              </a:ext>
            </a:extLst>
          </p:cNvPr>
          <p:cNvSpPr/>
          <p:nvPr/>
        </p:nvSpPr>
        <p:spPr>
          <a:xfrm>
            <a:off x="9708608" y="4475750"/>
            <a:ext cx="201861" cy="41240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7" name="文本框 1036">
            <a:extLst>
              <a:ext uri="{FF2B5EF4-FFF2-40B4-BE49-F238E27FC236}">
                <a16:creationId xmlns:a16="http://schemas.microsoft.com/office/drawing/2014/main" id="{0CB122BC-CDBA-47E1-910E-032E81BCCE25}"/>
              </a:ext>
            </a:extLst>
          </p:cNvPr>
          <p:cNvSpPr txBox="1"/>
          <p:nvPr/>
        </p:nvSpPr>
        <p:spPr>
          <a:xfrm>
            <a:off x="9330750" y="5438457"/>
            <a:ext cx="21159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/>
              <a:t>(c)</a:t>
            </a:r>
            <a:endParaRPr lang="zh-CN" altLang="en-US" sz="1600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79754B51-F858-48A3-9299-BD55BF14F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653" y="3307815"/>
            <a:ext cx="1213334" cy="49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BB9D0DFA-9A1C-4B0E-9803-1087186A4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023" y="2743311"/>
            <a:ext cx="1213325" cy="49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F585737D-5F69-4893-80EA-BCBD696AD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023" y="3328138"/>
            <a:ext cx="1213325" cy="49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B1B778E-8714-4E6E-AF02-2B850DB72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780" y="4507571"/>
            <a:ext cx="600461" cy="36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箭头: 左 1">
            <a:extLst>
              <a:ext uri="{FF2B5EF4-FFF2-40B4-BE49-F238E27FC236}">
                <a16:creationId xmlns:a16="http://schemas.microsoft.com/office/drawing/2014/main" id="{B1A8DCEB-9F7F-4137-B00F-4C8091625342}"/>
              </a:ext>
            </a:extLst>
          </p:cNvPr>
          <p:cNvSpPr/>
          <p:nvPr/>
        </p:nvSpPr>
        <p:spPr>
          <a:xfrm>
            <a:off x="8631341" y="4497282"/>
            <a:ext cx="201861" cy="412405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E91F4907-A007-45EC-8BCD-857AAC877829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1015665" y="4569060"/>
            <a:ext cx="981307" cy="217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91BA4284-B3A9-4645-92A3-DA2F9266FC45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2852958" y="4569060"/>
            <a:ext cx="1158137" cy="215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DA42B9F-59A9-4C07-8DB5-CEE22A5020AF}"/>
              </a:ext>
            </a:extLst>
          </p:cNvPr>
          <p:cNvCxnSpPr>
            <a:cxnSpLocks/>
            <a:stCxn id="31" idx="3"/>
            <a:endCxn id="29" idx="0"/>
          </p:cNvCxnSpPr>
          <p:nvPr/>
        </p:nvCxnSpPr>
        <p:spPr>
          <a:xfrm>
            <a:off x="985772" y="2914127"/>
            <a:ext cx="336308" cy="606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E9C743E6-E9BC-4DF0-AA29-455181204CA1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>
            <a:off x="985772" y="2914127"/>
            <a:ext cx="1023404" cy="169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42EAEF77-C988-4C5E-8B66-D7CB3C411F38}"/>
              </a:ext>
            </a:extLst>
          </p:cNvPr>
          <p:cNvCxnSpPr>
            <a:cxnSpLocks/>
            <a:stCxn id="34" idx="3"/>
            <a:endCxn id="39" idx="1"/>
          </p:cNvCxnSpPr>
          <p:nvPr/>
        </p:nvCxnSpPr>
        <p:spPr>
          <a:xfrm flipV="1">
            <a:off x="2865162" y="2923842"/>
            <a:ext cx="1149580" cy="160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28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479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11786</TotalTime>
  <Words>172</Words>
  <Application>Microsoft Office PowerPoint</Application>
  <PresentationFormat>宽屏</PresentationFormat>
  <Paragraphs>91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雷来</dc:creator>
  <cp:lastModifiedBy>CD</cp:lastModifiedBy>
  <cp:revision>49</cp:revision>
  <dcterms:created xsi:type="dcterms:W3CDTF">2020-04-30T07:18:05Z</dcterms:created>
  <dcterms:modified xsi:type="dcterms:W3CDTF">2021-03-25T03:15:27Z</dcterms:modified>
</cp:coreProperties>
</file>