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10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E1C-8C98-409F-99C9-436F46744D3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ABD0-3745-4A6E-B895-C8EC3A55C83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AB6-D205-4EB6-BC13-A70CBC18DD0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36DA-490D-4A4F-8370-18AC9039F799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262F-5DB4-4A63-B1B4-81345804D2B4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FE3-5D91-4062-B6B0-FA00346459B7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9C28-6D83-4BC8-9739-7FF3B2130738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AB50-3295-43EC-A62A-46C3B7B903F5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E69-D976-47B3-9497-69A47657894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AEE1-721E-4FA5-B6D4-BFD9E1F2F9EB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9A14-FF6D-43AA-8E45-66CE85262DEC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3C92-FB0B-453B-B4C6-EE0992CFEE52}" type="slidenum">
              <a:rPr lang="zh-CN" altLang="zh-CN" smtClean="0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19572" y="1912516"/>
            <a:ext cx="2016224" cy="17281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7564" y="1984524"/>
            <a:ext cx="2016224" cy="1728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3548" y="2056532"/>
            <a:ext cx="2016224" cy="17368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03548" y="2272556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11926" y="248858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11926" y="2704604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3548" y="2946023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03548" y="320866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03548" y="3424684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3548" y="363947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9158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79612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367644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67786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943708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23174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062024" y="2704604"/>
            <a:ext cx="726000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4283968" y="2704604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64109" y="2704604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062024" y="2946023"/>
            <a:ext cx="72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062024" y="3236524"/>
            <a:ext cx="72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311860" y="2848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120185" y="2488603"/>
            <a:ext cx="1656181" cy="1304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79612" y="4005064"/>
            <a:ext cx="86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6*6*3</a:t>
            </a:r>
            <a:endParaRPr lang="zh-CN" altLang="en-US" sz="1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175968" y="3786737"/>
            <a:ext cx="54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3*3</a:t>
            </a:r>
            <a:endParaRPr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5327112" y="2848620"/>
            <a:ext cx="57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6120185" y="2848620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120184" y="3140979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120183" y="3442203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516216" y="2488580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940881" y="2495199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7380312" y="2498260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588234" y="4017606"/>
            <a:ext cx="792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4*4</a:t>
            </a:r>
            <a:endParaRPr lang="zh-CN" altLang="en-US" sz="1400" dirty="0"/>
          </a:p>
        </p:txBody>
      </p:sp>
      <p:sp>
        <p:nvSpPr>
          <p:cNvPr id="58" name="文本框 57"/>
          <p:cNvSpPr txBox="1"/>
          <p:nvPr/>
        </p:nvSpPr>
        <p:spPr>
          <a:xfrm>
            <a:off x="1079612" y="1412776"/>
            <a:ext cx="1044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062024" y="2348880"/>
            <a:ext cx="76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kernel</a:t>
            </a:r>
            <a:endParaRPr lang="zh-CN" altLang="en-US" sz="1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150264" y="2048655"/>
            <a:ext cx="1332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Feature Map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51920" y="2564904"/>
            <a:ext cx="936104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4499992" y="2636912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499992" y="2858125"/>
            <a:ext cx="14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/>
              <a:t>θ</a:t>
            </a:r>
            <a:endParaRPr lang="el-GR" altLang="zh-CN" dirty="0"/>
          </a:p>
          <a:p>
            <a:endParaRPr lang="zh-CN" altLang="en-US" dirty="0"/>
          </a:p>
        </p:txBody>
      </p:sp>
      <p:cxnSp>
        <p:nvCxnSpPr>
          <p:cNvPr id="19" name="直接箭头连接符 18"/>
          <p:cNvCxnSpPr>
            <a:stCxn id="49" idx="3"/>
          </p:cNvCxnSpPr>
          <p:nvPr/>
        </p:nvCxnSpPr>
        <p:spPr>
          <a:xfrm>
            <a:off x="2041017" y="2222385"/>
            <a:ext cx="1972920" cy="462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0" idx="3"/>
          </p:cNvCxnSpPr>
          <p:nvPr/>
        </p:nvCxnSpPr>
        <p:spPr>
          <a:xfrm>
            <a:off x="2033860" y="2656666"/>
            <a:ext cx="1836062" cy="263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1" idx="3"/>
          </p:cNvCxnSpPr>
          <p:nvPr/>
        </p:nvCxnSpPr>
        <p:spPr>
          <a:xfrm>
            <a:off x="2033860" y="3208427"/>
            <a:ext cx="1892521" cy="66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2" idx="3"/>
          </p:cNvCxnSpPr>
          <p:nvPr/>
        </p:nvCxnSpPr>
        <p:spPr>
          <a:xfrm flipV="1">
            <a:off x="2033860" y="3449965"/>
            <a:ext cx="2139819" cy="251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417179" y="2097756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w1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406854" y="2489244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w2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440842" y="2967607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wi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452099" y="3376934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wn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35826" y="2693907"/>
            <a:ext cx="312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...</a:t>
            </a:r>
            <a:endParaRPr lang="en-US" altLang="zh-CN" sz="1600" dirty="0"/>
          </a:p>
        </p:txBody>
      </p:sp>
      <p:sp>
        <p:nvSpPr>
          <p:cNvPr id="43" name="矩形 42"/>
          <p:cNvSpPr/>
          <p:nvPr/>
        </p:nvSpPr>
        <p:spPr>
          <a:xfrm>
            <a:off x="1475656" y="1869394"/>
            <a:ext cx="670781" cy="2175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611533" y="2028901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602883" y="2456892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603860" y="3019118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611533" y="3511119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650642" y="2091580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x1</a:t>
            </a:r>
            <a:endParaRPr lang="zh-CN" altLang="en-US" sz="11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43485" y="2525861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x2</a:t>
            </a:r>
            <a:endParaRPr lang="zh-CN" altLang="en-US" sz="11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643485" y="3077622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xi</a:t>
            </a:r>
            <a:endParaRPr lang="zh-CN" altLang="en-US" sz="1100" dirty="0"/>
          </a:p>
        </p:txBody>
      </p:sp>
      <p:sp>
        <p:nvSpPr>
          <p:cNvPr id="52" name="文本框 51"/>
          <p:cNvSpPr txBox="1"/>
          <p:nvPr/>
        </p:nvSpPr>
        <p:spPr>
          <a:xfrm>
            <a:off x="1643485" y="3571066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xn</a:t>
            </a:r>
            <a:endParaRPr lang="zh-CN" altLang="en-US" sz="11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636924" y="2693907"/>
            <a:ext cx="312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...</a:t>
            </a:r>
            <a:endParaRPr lang="en-US" altLang="zh-CN" sz="1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1413781" y="151259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x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644007" y="1697260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当前神经元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61" name="连接符: 肘形 60"/>
          <p:cNvCxnSpPr>
            <a:stCxn id="4" idx="0"/>
            <a:endCxn id="59" idx="1"/>
          </p:cNvCxnSpPr>
          <p:nvPr/>
        </p:nvCxnSpPr>
        <p:spPr>
          <a:xfrm rot="5400000" flipH="1" flipV="1">
            <a:off x="4117417" y="2038315"/>
            <a:ext cx="729144" cy="324035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ele attr="{C7D8E966-E06C-43DB-A6AC-BA60E7B1FC48}"/>
                  </a:ext>
                </a:extLst>
              </p:cNvPr>
              <p:cNvSpPr txBox="1"/>
              <p:nvPr/>
            </p:nvSpPr>
            <p:spPr>
              <a:xfrm>
                <a:off x="5398133" y="2072215"/>
                <a:ext cx="2974530" cy="334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0000"/>
                    </a:solidFill>
                  </a:rPr>
                  <a:t>输出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133" y="2072215"/>
                <a:ext cx="2974530" cy="334963"/>
              </a:xfrm>
              <a:prstGeom prst="rect">
                <a:avLst/>
              </a:prstGeom>
              <a:blipFill rotWithShape="1">
                <a:blip r:embed="rId1"/>
                <a:stretch>
                  <a:fillRect l="-205" t="-92727" b="-1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68" name="直接箭头连接符 67"/>
          <p:cNvCxnSpPr/>
          <p:nvPr/>
        </p:nvCxnSpPr>
        <p:spPr>
          <a:xfrm flipV="1">
            <a:off x="4644007" y="2316778"/>
            <a:ext cx="610112" cy="3201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3563888" y="3832676"/>
            <a:ext cx="108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第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zh-CN" altLang="en-US" sz="1200" dirty="0">
                <a:solidFill>
                  <a:srgbClr val="FF0000"/>
                </a:solidFill>
              </a:rPr>
              <a:t>个神经元连接的权重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74" name="直接箭头连接符 73"/>
          <p:cNvCxnSpPr>
            <a:stCxn id="37" idx="2"/>
          </p:cNvCxnSpPr>
          <p:nvPr/>
        </p:nvCxnSpPr>
        <p:spPr>
          <a:xfrm>
            <a:off x="2700140" y="3275384"/>
            <a:ext cx="863748" cy="5957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555775" y="980728"/>
            <a:ext cx="1458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第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zh-CN" altLang="en-US" sz="1200" dirty="0">
                <a:solidFill>
                  <a:srgbClr val="FF0000"/>
                </a:solidFill>
              </a:rPr>
              <a:t>个神经元的输入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2033860" y="1412776"/>
            <a:ext cx="666280" cy="166484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5292080" y="3571066"/>
            <a:ext cx="86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阀值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80" name="直接箭头连接符 79"/>
          <p:cNvCxnSpPr>
            <a:stCxn id="4" idx="6"/>
          </p:cNvCxnSpPr>
          <p:nvPr/>
        </p:nvCxnSpPr>
        <p:spPr>
          <a:xfrm>
            <a:off x="4788024" y="3022104"/>
            <a:ext cx="504056" cy="4823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15816" y="2020652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47395" y="2020652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147395" y="3167354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54784" y="2412504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50846" y="2780928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15816" y="2412504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15816" y="2808547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15816" y="3167354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23928" y="2598438"/>
            <a:ext cx="288032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7935" y="1894264"/>
            <a:ext cx="360040" cy="162437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x1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x2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x3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endCxn id="5" idx="2"/>
          </p:cNvCxnSpPr>
          <p:nvPr/>
        </p:nvCxnSpPr>
        <p:spPr>
          <a:xfrm>
            <a:off x="1577975" y="2128664"/>
            <a:ext cx="56942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接连接符 18"/>
          <p:cNvCxnSpPr>
            <a:endCxn id="7" idx="2"/>
          </p:cNvCxnSpPr>
          <p:nvPr/>
        </p:nvCxnSpPr>
        <p:spPr>
          <a:xfrm>
            <a:off x="1577975" y="2128664"/>
            <a:ext cx="576809" cy="39185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endCxn id="8" idx="2"/>
          </p:cNvCxnSpPr>
          <p:nvPr/>
        </p:nvCxnSpPr>
        <p:spPr>
          <a:xfrm>
            <a:off x="1577975" y="2128664"/>
            <a:ext cx="572871" cy="7602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endCxn id="6" idx="2"/>
          </p:cNvCxnSpPr>
          <p:nvPr/>
        </p:nvCxnSpPr>
        <p:spPr>
          <a:xfrm>
            <a:off x="1583639" y="2128664"/>
            <a:ext cx="563756" cy="11467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直接连接符 24"/>
          <p:cNvCxnSpPr>
            <a:endCxn id="5" idx="3"/>
          </p:cNvCxnSpPr>
          <p:nvPr/>
        </p:nvCxnSpPr>
        <p:spPr>
          <a:xfrm flipV="1">
            <a:off x="1577975" y="2205040"/>
            <a:ext cx="611601" cy="30376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endCxn id="7" idx="2"/>
          </p:cNvCxnSpPr>
          <p:nvPr/>
        </p:nvCxnSpPr>
        <p:spPr>
          <a:xfrm>
            <a:off x="1577975" y="2520516"/>
            <a:ext cx="57680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endCxn id="8" idx="2"/>
          </p:cNvCxnSpPr>
          <p:nvPr/>
        </p:nvCxnSpPr>
        <p:spPr>
          <a:xfrm>
            <a:off x="1577975" y="2520516"/>
            <a:ext cx="572871" cy="3684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/>
          <p:cNvCxnSpPr>
            <a:endCxn id="6" idx="2"/>
          </p:cNvCxnSpPr>
          <p:nvPr/>
        </p:nvCxnSpPr>
        <p:spPr>
          <a:xfrm>
            <a:off x="1583639" y="2537658"/>
            <a:ext cx="563756" cy="73770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/>
          <p:cNvCxnSpPr>
            <a:endCxn id="5" idx="3"/>
          </p:cNvCxnSpPr>
          <p:nvPr/>
        </p:nvCxnSpPr>
        <p:spPr>
          <a:xfrm flipV="1">
            <a:off x="1577975" y="2205040"/>
            <a:ext cx="611601" cy="7115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直接连接符 34"/>
          <p:cNvCxnSpPr>
            <a:endCxn id="7" idx="2"/>
          </p:cNvCxnSpPr>
          <p:nvPr/>
        </p:nvCxnSpPr>
        <p:spPr>
          <a:xfrm flipV="1">
            <a:off x="1577975" y="2520516"/>
            <a:ext cx="576809" cy="3960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直接连接符 36"/>
          <p:cNvCxnSpPr>
            <a:endCxn id="8" idx="2"/>
          </p:cNvCxnSpPr>
          <p:nvPr/>
        </p:nvCxnSpPr>
        <p:spPr>
          <a:xfrm flipV="1">
            <a:off x="1581426" y="2888940"/>
            <a:ext cx="569420" cy="447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连接符 38"/>
          <p:cNvCxnSpPr>
            <a:endCxn id="6" idx="2"/>
          </p:cNvCxnSpPr>
          <p:nvPr/>
        </p:nvCxnSpPr>
        <p:spPr>
          <a:xfrm>
            <a:off x="1583639" y="2951761"/>
            <a:ext cx="563756" cy="32360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接连接符 40"/>
          <p:cNvCxnSpPr>
            <a:endCxn id="5" idx="3"/>
          </p:cNvCxnSpPr>
          <p:nvPr/>
        </p:nvCxnSpPr>
        <p:spPr>
          <a:xfrm flipV="1">
            <a:off x="1577975" y="2205040"/>
            <a:ext cx="611601" cy="107032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直接连接符 42"/>
          <p:cNvCxnSpPr>
            <a:endCxn id="7" idx="3"/>
          </p:cNvCxnSpPr>
          <p:nvPr/>
        </p:nvCxnSpPr>
        <p:spPr>
          <a:xfrm flipV="1">
            <a:off x="1577975" y="2596892"/>
            <a:ext cx="618990" cy="67847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接连接符 45"/>
          <p:cNvCxnSpPr>
            <a:endCxn id="8" idx="2"/>
          </p:cNvCxnSpPr>
          <p:nvPr/>
        </p:nvCxnSpPr>
        <p:spPr>
          <a:xfrm flipV="1">
            <a:off x="1577975" y="2888940"/>
            <a:ext cx="572871" cy="386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6" idx="2"/>
          </p:cNvCxnSpPr>
          <p:nvPr/>
        </p:nvCxnSpPr>
        <p:spPr>
          <a:xfrm>
            <a:off x="1577975" y="3275366"/>
            <a:ext cx="569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" idx="6"/>
            <a:endCxn id="11" idx="1"/>
          </p:cNvCxnSpPr>
          <p:nvPr/>
        </p:nvCxnSpPr>
        <p:spPr>
          <a:xfrm>
            <a:off x="2435427" y="2128664"/>
            <a:ext cx="522570" cy="1070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5" idx="6"/>
            <a:endCxn id="4" idx="2"/>
          </p:cNvCxnSpPr>
          <p:nvPr/>
        </p:nvCxnSpPr>
        <p:spPr>
          <a:xfrm>
            <a:off x="2435427" y="2128664"/>
            <a:ext cx="480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" idx="6"/>
            <a:endCxn id="9" idx="2"/>
          </p:cNvCxnSpPr>
          <p:nvPr/>
        </p:nvCxnSpPr>
        <p:spPr>
          <a:xfrm>
            <a:off x="2435427" y="2128664"/>
            <a:ext cx="480389" cy="39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" idx="6"/>
            <a:endCxn id="10" idx="2"/>
          </p:cNvCxnSpPr>
          <p:nvPr/>
        </p:nvCxnSpPr>
        <p:spPr>
          <a:xfrm>
            <a:off x="2435427" y="2128664"/>
            <a:ext cx="480389" cy="787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7" idx="6"/>
            <a:endCxn id="4" idx="2"/>
          </p:cNvCxnSpPr>
          <p:nvPr/>
        </p:nvCxnSpPr>
        <p:spPr>
          <a:xfrm flipV="1">
            <a:off x="2442816" y="2128664"/>
            <a:ext cx="473000" cy="39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7" idx="6"/>
            <a:endCxn id="9" idx="2"/>
          </p:cNvCxnSpPr>
          <p:nvPr/>
        </p:nvCxnSpPr>
        <p:spPr>
          <a:xfrm>
            <a:off x="2442816" y="2520516"/>
            <a:ext cx="47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" idx="6"/>
            <a:endCxn id="10" idx="2"/>
          </p:cNvCxnSpPr>
          <p:nvPr/>
        </p:nvCxnSpPr>
        <p:spPr>
          <a:xfrm>
            <a:off x="2442816" y="2520516"/>
            <a:ext cx="473000" cy="396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" idx="6"/>
            <a:endCxn id="11" idx="1"/>
          </p:cNvCxnSpPr>
          <p:nvPr/>
        </p:nvCxnSpPr>
        <p:spPr>
          <a:xfrm>
            <a:off x="2435427" y="2128664"/>
            <a:ext cx="522570" cy="1070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7" idx="6"/>
            <a:endCxn id="10" idx="2"/>
          </p:cNvCxnSpPr>
          <p:nvPr/>
        </p:nvCxnSpPr>
        <p:spPr>
          <a:xfrm>
            <a:off x="2442816" y="2520516"/>
            <a:ext cx="473000" cy="396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7" idx="6"/>
            <a:endCxn id="11" idx="1"/>
          </p:cNvCxnSpPr>
          <p:nvPr/>
        </p:nvCxnSpPr>
        <p:spPr>
          <a:xfrm>
            <a:off x="2442816" y="2520516"/>
            <a:ext cx="515181" cy="678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8" idx="6"/>
            <a:endCxn id="4" idx="2"/>
          </p:cNvCxnSpPr>
          <p:nvPr/>
        </p:nvCxnSpPr>
        <p:spPr>
          <a:xfrm flipV="1">
            <a:off x="2438878" y="2128664"/>
            <a:ext cx="476938" cy="760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8" idx="6"/>
          </p:cNvCxnSpPr>
          <p:nvPr/>
        </p:nvCxnSpPr>
        <p:spPr>
          <a:xfrm flipV="1">
            <a:off x="2438878" y="2549703"/>
            <a:ext cx="428597" cy="33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8" idx="6"/>
            <a:endCxn id="10" idx="2"/>
          </p:cNvCxnSpPr>
          <p:nvPr/>
        </p:nvCxnSpPr>
        <p:spPr>
          <a:xfrm>
            <a:off x="2438878" y="2888940"/>
            <a:ext cx="476938" cy="27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8" idx="6"/>
            <a:endCxn id="11" idx="1"/>
          </p:cNvCxnSpPr>
          <p:nvPr/>
        </p:nvCxnSpPr>
        <p:spPr>
          <a:xfrm>
            <a:off x="2438878" y="2888940"/>
            <a:ext cx="519119" cy="31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" idx="6"/>
            <a:endCxn id="4" idx="2"/>
          </p:cNvCxnSpPr>
          <p:nvPr/>
        </p:nvCxnSpPr>
        <p:spPr>
          <a:xfrm flipV="1">
            <a:off x="2435427" y="2128664"/>
            <a:ext cx="480389" cy="1146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6" idx="6"/>
            <a:endCxn id="9" idx="2"/>
          </p:cNvCxnSpPr>
          <p:nvPr/>
        </p:nvCxnSpPr>
        <p:spPr>
          <a:xfrm flipV="1">
            <a:off x="2435427" y="2520516"/>
            <a:ext cx="480389" cy="75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" idx="6"/>
            <a:endCxn id="10" idx="2"/>
          </p:cNvCxnSpPr>
          <p:nvPr/>
        </p:nvCxnSpPr>
        <p:spPr>
          <a:xfrm flipV="1">
            <a:off x="2435427" y="2916559"/>
            <a:ext cx="480389" cy="358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6" idx="6"/>
            <a:endCxn id="11" idx="1"/>
          </p:cNvCxnSpPr>
          <p:nvPr/>
        </p:nvCxnSpPr>
        <p:spPr>
          <a:xfrm flipV="1">
            <a:off x="2435427" y="3198990"/>
            <a:ext cx="522570" cy="76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4" idx="6"/>
            <a:endCxn id="12" idx="2"/>
          </p:cNvCxnSpPr>
          <p:nvPr/>
        </p:nvCxnSpPr>
        <p:spPr>
          <a:xfrm>
            <a:off x="3203848" y="2128664"/>
            <a:ext cx="720080" cy="577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" idx="6"/>
            <a:endCxn id="12" idx="2"/>
          </p:cNvCxnSpPr>
          <p:nvPr/>
        </p:nvCxnSpPr>
        <p:spPr>
          <a:xfrm>
            <a:off x="3203848" y="2520516"/>
            <a:ext cx="720080" cy="185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0" idx="6"/>
            <a:endCxn id="12" idx="2"/>
          </p:cNvCxnSpPr>
          <p:nvPr/>
        </p:nvCxnSpPr>
        <p:spPr>
          <a:xfrm flipV="1">
            <a:off x="3203848" y="2706450"/>
            <a:ext cx="720080" cy="210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1" idx="6"/>
            <a:endCxn id="12" idx="2"/>
          </p:cNvCxnSpPr>
          <p:nvPr/>
        </p:nvCxnSpPr>
        <p:spPr>
          <a:xfrm flipV="1">
            <a:off x="3203848" y="2706450"/>
            <a:ext cx="720080" cy="568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2" idx="6"/>
          </p:cNvCxnSpPr>
          <p:nvPr/>
        </p:nvCxnSpPr>
        <p:spPr>
          <a:xfrm flipV="1">
            <a:off x="4211960" y="2702015"/>
            <a:ext cx="720080" cy="4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211960" y="23488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Y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328691" y="-24340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" y="379931"/>
            <a:ext cx="4108565" cy="2736304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32547" y="404664"/>
            <a:ext cx="1224136" cy="288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547" y="404664"/>
            <a:ext cx="1224136" cy="3067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家庭关系</a:t>
            </a:r>
            <a:endParaRPr lang="zh-CN" altLang="en-US" sz="1400" dirty="0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08611" y="712442"/>
            <a:ext cx="0" cy="19627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896643" y="712441"/>
            <a:ext cx="1803149" cy="2880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79931"/>
            <a:ext cx="3614448" cy="273630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283968" y="381187"/>
            <a:ext cx="1080120" cy="3067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商业关系</a:t>
            </a:r>
            <a:endParaRPr lang="zh-CN" altLang="en-US" sz="1400" dirty="0"/>
          </a:p>
        </p:txBody>
      </p:sp>
      <p:cxnSp>
        <p:nvCxnSpPr>
          <p:cNvPr id="24" name="直接连接符 23"/>
          <p:cNvCxnSpPr/>
          <p:nvPr/>
        </p:nvCxnSpPr>
        <p:spPr>
          <a:xfrm flipH="1" flipV="1">
            <a:off x="4572000" y="688964"/>
            <a:ext cx="1368152" cy="93983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5076056" y="688964"/>
            <a:ext cx="1584176" cy="79582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" y="3135996"/>
            <a:ext cx="4108564" cy="2736304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7340" y="3135996"/>
            <a:ext cx="1080120" cy="3067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朋友关系</a:t>
            </a:r>
            <a:endParaRPr lang="zh-CN" altLang="en-US" sz="1400" dirty="0"/>
          </a:p>
        </p:txBody>
      </p:sp>
      <p:cxnSp>
        <p:nvCxnSpPr>
          <p:cNvPr id="31" name="直接连接符 30"/>
          <p:cNvCxnSpPr/>
          <p:nvPr/>
        </p:nvCxnSpPr>
        <p:spPr>
          <a:xfrm flipH="1" flipV="1">
            <a:off x="395536" y="3443774"/>
            <a:ext cx="1080120" cy="34526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827584" y="3443774"/>
            <a:ext cx="1512168" cy="36502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132737"/>
            <a:ext cx="3614448" cy="2736304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288334" y="3135996"/>
            <a:ext cx="1080120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无关系</a:t>
            </a:r>
            <a:endParaRPr lang="zh-CN" altLang="en-US" sz="1400" dirty="0"/>
          </a:p>
        </p:txBody>
      </p:sp>
      <p:cxnSp>
        <p:nvCxnSpPr>
          <p:cNvPr id="43" name="直接连接符 42"/>
          <p:cNvCxnSpPr/>
          <p:nvPr/>
        </p:nvCxnSpPr>
        <p:spPr>
          <a:xfrm flipH="1" flipV="1">
            <a:off x="5004048" y="3460275"/>
            <a:ext cx="1623130" cy="47168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504100" y="3442146"/>
            <a:ext cx="139909" cy="63492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WPS 演示</Application>
  <PresentationFormat>全屏显示(4:3)</PresentationFormat>
  <Paragraphs>69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 Lau</dc:creator>
  <cp:lastModifiedBy>alexl</cp:lastModifiedBy>
  <cp:revision>23</cp:revision>
  <dcterms:created xsi:type="dcterms:W3CDTF">2019-03-03T04:39:00Z</dcterms:created>
  <dcterms:modified xsi:type="dcterms:W3CDTF">2019-03-06T21:47:43Z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