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400" dirty="0"/>
                  <a:t>}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09A476-A741-42AA-96B2-12DB17A39EC4}"/>
              </a:ext>
            </a:extLst>
          </p:cNvPr>
          <p:cNvSpPr/>
          <p:nvPr/>
        </p:nvSpPr>
        <p:spPr>
          <a:xfrm>
            <a:off x="1979712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C49AD-50E6-4876-B324-A6C3AD61F2E8}"/>
              </a:ext>
            </a:extLst>
          </p:cNvPr>
          <p:cNvSpPr/>
          <p:nvPr/>
        </p:nvSpPr>
        <p:spPr>
          <a:xfrm>
            <a:off x="3491880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85CA8-56EF-4083-BFD0-ADE0E5FA183E}"/>
              </a:ext>
            </a:extLst>
          </p:cNvPr>
          <p:cNvSpPr/>
          <p:nvPr/>
        </p:nvSpPr>
        <p:spPr>
          <a:xfrm>
            <a:off x="5004048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29C200-5710-46D8-8C15-513C9AEE6EF7}"/>
              </a:ext>
            </a:extLst>
          </p:cNvPr>
          <p:cNvCxnSpPr>
            <a:stCxn id="5" idx="0"/>
          </p:cNvCxnSpPr>
          <p:nvPr/>
        </p:nvCxnSpPr>
        <p:spPr>
          <a:xfrm flipV="1">
            <a:off x="226774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83133-CA16-4468-9005-B959F6B4D24D}"/>
              </a:ext>
            </a:extLst>
          </p:cNvPr>
          <p:cNvCxnSpPr>
            <a:endCxn id="5" idx="1"/>
          </p:cNvCxnSpPr>
          <p:nvPr/>
        </p:nvCxnSpPr>
        <p:spPr>
          <a:xfrm>
            <a:off x="1259632" y="299695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C39A41-1C6D-4F4F-A463-B98AD4A117B2}"/>
              </a:ext>
            </a:extLst>
          </p:cNvPr>
          <p:cNvCxnSpPr>
            <a:endCxn id="5" idx="2"/>
          </p:cNvCxnSpPr>
          <p:nvPr/>
        </p:nvCxnSpPr>
        <p:spPr>
          <a:xfrm flipV="1">
            <a:off x="2267744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981F0-40C6-4197-83AE-D867BE2543C2}"/>
              </a:ext>
            </a:extLst>
          </p:cNvPr>
          <p:cNvCxnSpPr>
            <a:stCxn id="5" idx="3"/>
          </p:cNvCxnSpPr>
          <p:nvPr/>
        </p:nvCxnSpPr>
        <p:spPr>
          <a:xfrm>
            <a:off x="2555776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64015-4FAA-4767-AC8E-A0574CE034AB}"/>
              </a:ext>
            </a:extLst>
          </p:cNvPr>
          <p:cNvCxnSpPr/>
          <p:nvPr/>
        </p:nvCxnSpPr>
        <p:spPr>
          <a:xfrm>
            <a:off x="4067944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A4FBCA-3AF8-4E1B-93D0-66BFAF1E253B}"/>
              </a:ext>
            </a:extLst>
          </p:cNvPr>
          <p:cNvCxnSpPr>
            <a:cxnSpLocks/>
          </p:cNvCxnSpPr>
          <p:nvPr/>
        </p:nvCxnSpPr>
        <p:spPr>
          <a:xfrm flipV="1">
            <a:off x="378533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8765E-ADA6-4BA3-9F8A-FDF2FBDFF34B}"/>
              </a:ext>
            </a:extLst>
          </p:cNvPr>
          <p:cNvCxnSpPr>
            <a:cxnSpLocks/>
          </p:cNvCxnSpPr>
          <p:nvPr/>
        </p:nvCxnSpPr>
        <p:spPr>
          <a:xfrm flipV="1">
            <a:off x="529208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D111F-B527-4031-9B43-CD3B20D9D2CA}"/>
              </a:ext>
            </a:extLst>
          </p:cNvPr>
          <p:cNvCxnSpPr>
            <a:cxnSpLocks/>
          </p:cNvCxnSpPr>
          <p:nvPr/>
        </p:nvCxnSpPr>
        <p:spPr>
          <a:xfrm flipV="1">
            <a:off x="3779912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F51CC6-A166-4878-86E4-B08F5C64C17A}"/>
              </a:ext>
            </a:extLst>
          </p:cNvPr>
          <p:cNvCxnSpPr>
            <a:cxnSpLocks/>
          </p:cNvCxnSpPr>
          <p:nvPr/>
        </p:nvCxnSpPr>
        <p:spPr>
          <a:xfrm flipV="1">
            <a:off x="5282707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D4D1D2-E47E-4E0D-980E-4AC0C1224C15}"/>
              </a:ext>
            </a:extLst>
          </p:cNvPr>
          <p:cNvCxnSpPr>
            <a:cxnSpLocks/>
          </p:cNvCxnSpPr>
          <p:nvPr/>
        </p:nvCxnSpPr>
        <p:spPr>
          <a:xfrm>
            <a:off x="558011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/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/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5019078-CED5-4E97-80ED-2B3152C81C2C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/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/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/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/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/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blipFill>
                <a:blip r:embed="rId8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/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/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blipFill>
                <a:blip r:embed="rId10"/>
                <a:stretch>
                  <a:fillRect r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13101884-1460-404B-8F8F-207A168B4EE8}"/>
              </a:ext>
            </a:extLst>
          </p:cNvPr>
          <p:cNvSpPr/>
          <p:nvPr/>
        </p:nvSpPr>
        <p:spPr>
          <a:xfrm>
            <a:off x="2590000" y="1041068"/>
            <a:ext cx="9018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/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52089E-2CEB-4BF4-9BF0-AE7845C79F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458606" y="1360458"/>
            <a:ext cx="575996" cy="14111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DC2127-8FBA-4638-A073-AE72FD92143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566992" cy="1395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9D1374-8F24-428A-A8B9-94574884A4ED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2113462" cy="14492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DE7709-EA2C-4B3D-883E-BAC159A8004F}"/>
              </a:ext>
            </a:extLst>
          </p:cNvPr>
          <p:cNvSpPr/>
          <p:nvPr/>
        </p:nvSpPr>
        <p:spPr>
          <a:xfrm>
            <a:off x="2555776" y="1811730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人对特征抽取模块</a:t>
            </a:r>
          </a:p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388ED6-E716-434E-921A-D5D93A126ECE}"/>
              </a:ext>
            </a:extLst>
          </p:cNvPr>
          <p:cNvSpPr/>
          <p:nvPr/>
        </p:nvSpPr>
        <p:spPr>
          <a:xfrm>
            <a:off x="2548310" y="3613071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物体特征抽取模块</a:t>
            </a:r>
          </a:p>
          <a:p>
            <a:pPr algn="ctr"/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CD44F6-A48E-405C-94AD-5D2A2B49DBE1}"/>
              </a:ext>
            </a:extLst>
          </p:cNvPr>
          <p:cNvSpPr/>
          <p:nvPr/>
        </p:nvSpPr>
        <p:spPr>
          <a:xfrm>
            <a:off x="4114800" y="1772816"/>
            <a:ext cx="914400" cy="626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PPRN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270CCB-9B42-4A88-BD0E-776466E36A3C}"/>
              </a:ext>
            </a:extLst>
          </p:cNvPr>
          <p:cNvSpPr/>
          <p:nvPr/>
        </p:nvSpPr>
        <p:spPr>
          <a:xfrm>
            <a:off x="4114800" y="3263557"/>
            <a:ext cx="914400" cy="12475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68739-BBEB-4027-A404-3349880E0FC7}"/>
              </a:ext>
            </a:extLst>
          </p:cNvPr>
          <p:cNvSpPr/>
          <p:nvPr/>
        </p:nvSpPr>
        <p:spPr>
          <a:xfrm>
            <a:off x="4276498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0A584-1DB9-4A74-BAA5-4A4B32EA0972}"/>
              </a:ext>
            </a:extLst>
          </p:cNvPr>
          <p:cNvSpPr/>
          <p:nvPr/>
        </p:nvSpPr>
        <p:spPr>
          <a:xfrm>
            <a:off x="4622195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586D7B-7849-4138-8B99-93C00F29625B}"/>
              </a:ext>
            </a:extLst>
          </p:cNvPr>
          <p:cNvSpPr/>
          <p:nvPr/>
        </p:nvSpPr>
        <p:spPr>
          <a:xfrm>
            <a:off x="4440426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2E13BA-968F-4074-9A15-6B2EC74F3BE2}"/>
              </a:ext>
            </a:extLst>
          </p:cNvPr>
          <p:cNvSpPr/>
          <p:nvPr/>
        </p:nvSpPr>
        <p:spPr>
          <a:xfrm>
            <a:off x="5529808" y="2639773"/>
            <a:ext cx="288032" cy="1149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AC0AF5-C551-490D-951A-580797F56386}"/>
              </a:ext>
            </a:extLst>
          </p:cNvPr>
          <p:cNvSpPr/>
          <p:nvPr/>
        </p:nvSpPr>
        <p:spPr>
          <a:xfrm>
            <a:off x="5601816" y="2806357"/>
            <a:ext cx="72008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4DD67-6DD1-42BC-9F6F-FC86EE9D85DF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029200" y="3214406"/>
            <a:ext cx="500608" cy="6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26571D1-7105-49E4-BCCA-9561FB749BA3}"/>
              </a:ext>
            </a:extLst>
          </p:cNvPr>
          <p:cNvSpPr/>
          <p:nvPr/>
        </p:nvSpPr>
        <p:spPr>
          <a:xfrm>
            <a:off x="6570476" y="1615770"/>
            <a:ext cx="7200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CB1769-CBAE-4281-A0BC-1284C8F08A6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29200" y="2086079"/>
            <a:ext cx="500608" cy="1128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BC72243-5006-43BF-AFBD-77CEFBD74A82}"/>
              </a:ext>
            </a:extLst>
          </p:cNvPr>
          <p:cNvSpPr/>
          <p:nvPr/>
        </p:nvSpPr>
        <p:spPr>
          <a:xfrm>
            <a:off x="6559843" y="2776468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980B802-C71C-4511-B4B9-AE42694AA6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29200" y="3887341"/>
            <a:ext cx="1224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BB5192-CB6B-40A7-BAD8-F6E9837553B8}"/>
              </a:ext>
            </a:extLst>
          </p:cNvPr>
          <p:cNvCxnSpPr>
            <a:stCxn id="28" idx="3"/>
          </p:cNvCxnSpPr>
          <p:nvPr/>
        </p:nvCxnSpPr>
        <p:spPr>
          <a:xfrm>
            <a:off x="5817840" y="3214406"/>
            <a:ext cx="33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/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blipFill>
                <a:blip r:embed="rId2"/>
                <a:stretch>
                  <a:fillRect l="-2703" r="-8918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8388B0-C90F-4F76-8FD5-4B734C9FF40E}"/>
              </a:ext>
            </a:extLst>
          </p:cNvPr>
          <p:cNvCxnSpPr>
            <a:cxnSpLocks/>
          </p:cNvCxnSpPr>
          <p:nvPr/>
        </p:nvCxnSpPr>
        <p:spPr>
          <a:xfrm flipV="1">
            <a:off x="6228184" y="3356994"/>
            <a:ext cx="0" cy="5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6802445-162D-45F6-9326-40E6EA4E2923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6253334" y="3233668"/>
            <a:ext cx="30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BF15BDE-0DEE-49E7-92E0-E821E0E6E497}"/>
              </a:ext>
            </a:extLst>
          </p:cNvPr>
          <p:cNvSpPr txBox="1"/>
          <p:nvPr/>
        </p:nvSpPr>
        <p:spPr>
          <a:xfrm>
            <a:off x="5279504" y="2276872"/>
            <a:ext cx="109016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0" b="1" dirty="0"/>
              <a:t>Atten</a:t>
            </a:r>
            <a:r>
              <a:rPr lang="en-US" altLang="zh-CN" sz="1100" dirty="0"/>
              <a:t> </a:t>
            </a:r>
            <a:r>
              <a:rPr lang="en-US" altLang="zh-CN" sz="1100" b="1" dirty="0"/>
              <a:t>weights</a:t>
            </a:r>
            <a:endParaRPr lang="zh-CN" altLang="en-US" sz="11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0F6DFF0-F59F-444D-A496-C78C5D57F3C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29708" y="2086000"/>
            <a:ext cx="426068" cy="105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DBFE607-1441-4503-9A76-A7E08EE442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29708" y="3143341"/>
            <a:ext cx="418602" cy="7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5C9E9-D0C5-4E38-9B0A-8C0703A583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470176" y="2086000"/>
            <a:ext cx="644624" cy="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227B1-7F45-41CC-AEF5-CD5A240A9EC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462710" y="3887341"/>
            <a:ext cx="65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0790F3B-1CC3-4FC4-A29A-0DF04C48D110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040456" y="2072970"/>
            <a:ext cx="1602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43BD637-9C4B-407D-85C0-9C6E0A745846}"/>
              </a:ext>
            </a:extLst>
          </p:cNvPr>
          <p:cNvSpPr/>
          <p:nvPr/>
        </p:nvSpPr>
        <p:spPr>
          <a:xfrm>
            <a:off x="7056098" y="2182573"/>
            <a:ext cx="288032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score</a:t>
            </a:r>
            <a:endParaRPr lang="zh-CN" altLang="en-US" sz="1100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3FD6F0-E8D1-489F-8DEE-2D3AD0EE1045}"/>
              </a:ext>
            </a:extLst>
          </p:cNvPr>
          <p:cNvCxnSpPr>
            <a:stCxn id="33" idx="3"/>
            <a:endCxn id="83" idx="1"/>
          </p:cNvCxnSpPr>
          <p:nvPr/>
        </p:nvCxnSpPr>
        <p:spPr>
          <a:xfrm>
            <a:off x="6642484" y="2072970"/>
            <a:ext cx="413614" cy="56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EA472AC-99D2-4173-B427-D750E6B757B5}"/>
              </a:ext>
            </a:extLst>
          </p:cNvPr>
          <p:cNvCxnSpPr>
            <a:stCxn id="36" idx="3"/>
            <a:endCxn id="83" idx="1"/>
          </p:cNvCxnSpPr>
          <p:nvPr/>
        </p:nvCxnSpPr>
        <p:spPr>
          <a:xfrm flipV="1">
            <a:off x="6631851" y="2639773"/>
            <a:ext cx="424247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B94A4F33-66DF-4795-A8FA-9DEF1D91985D}"/>
              </a:ext>
            </a:extLst>
          </p:cNvPr>
          <p:cNvSpPr txBox="1"/>
          <p:nvPr/>
        </p:nvSpPr>
        <p:spPr>
          <a:xfrm>
            <a:off x="5279504" y="1772816"/>
            <a:ext cx="11647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/>
              <a:t>PPRN score</a:t>
            </a:r>
            <a:endParaRPr lang="zh-CN" altLang="en-US" sz="14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9C2E3D0-B533-486B-98D7-874949F376DC}"/>
              </a:ext>
            </a:extLst>
          </p:cNvPr>
          <p:cNvSpPr/>
          <p:nvPr/>
        </p:nvSpPr>
        <p:spPr>
          <a:xfrm>
            <a:off x="4807173" y="3429000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A637D14B-367C-481E-B043-315E70B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1" y="2343121"/>
            <a:ext cx="1878188" cy="1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9FEF5C-C49D-4279-A52E-273860AA685B}"/>
              </a:ext>
            </a:extLst>
          </p:cNvPr>
          <p:cNvSpPr/>
          <p:nvPr/>
        </p:nvSpPr>
        <p:spPr>
          <a:xfrm>
            <a:off x="755576" y="262852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9C43C-EC09-420A-ABBB-8E50512F4554}"/>
              </a:ext>
            </a:extLst>
          </p:cNvPr>
          <p:cNvSpPr/>
          <p:nvPr/>
        </p:nvSpPr>
        <p:spPr>
          <a:xfrm>
            <a:off x="683568" y="27047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C549F2-BA05-4985-8031-9B3FE10A85FE}"/>
              </a:ext>
            </a:extLst>
          </p:cNvPr>
          <p:cNvSpPr/>
          <p:nvPr/>
        </p:nvSpPr>
        <p:spPr>
          <a:xfrm>
            <a:off x="611560" y="2780928"/>
            <a:ext cx="914400" cy="957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2FC53-0C99-459A-B775-032BE10E5F2C}"/>
              </a:ext>
            </a:extLst>
          </p:cNvPr>
          <p:cNvSpPr/>
          <p:nvPr/>
        </p:nvSpPr>
        <p:spPr>
          <a:xfrm>
            <a:off x="2771800" y="2454795"/>
            <a:ext cx="216024" cy="4998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3BF989-225F-480B-9346-25734D4EF96C}"/>
              </a:ext>
            </a:extLst>
          </p:cNvPr>
          <p:cNvSpPr/>
          <p:nvPr/>
        </p:nvSpPr>
        <p:spPr>
          <a:xfrm>
            <a:off x="3585592" y="2454795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BD574-ACD6-41D1-879E-C097DC45A046}"/>
              </a:ext>
            </a:extLst>
          </p:cNvPr>
          <p:cNvSpPr txBox="1"/>
          <p:nvPr/>
        </p:nvSpPr>
        <p:spPr>
          <a:xfrm>
            <a:off x="2675126" y="2808727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8107EF-B0C9-4DCA-AC64-3E49E99A555E}"/>
              </a:ext>
            </a:extLst>
          </p:cNvPr>
          <p:cNvSpPr/>
          <p:nvPr/>
        </p:nvSpPr>
        <p:spPr>
          <a:xfrm>
            <a:off x="6732240" y="2450602"/>
            <a:ext cx="112746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464CFC-D97F-4AB8-9B9E-93E958DE9854}"/>
              </a:ext>
            </a:extLst>
          </p:cNvPr>
          <p:cNvSpPr/>
          <p:nvPr/>
        </p:nvSpPr>
        <p:spPr>
          <a:xfrm>
            <a:off x="2783138" y="3687062"/>
            <a:ext cx="216024" cy="499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4EFC3D-AA7B-4A5D-A54E-53FD7E048452}"/>
              </a:ext>
            </a:extLst>
          </p:cNvPr>
          <p:cNvSpPr txBox="1"/>
          <p:nvPr/>
        </p:nvSpPr>
        <p:spPr>
          <a:xfrm>
            <a:off x="2691891" y="4005064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842430-A166-4405-B205-917A75A705B6}"/>
              </a:ext>
            </a:extLst>
          </p:cNvPr>
          <p:cNvSpPr/>
          <p:nvPr/>
        </p:nvSpPr>
        <p:spPr>
          <a:xfrm>
            <a:off x="5220072" y="2450602"/>
            <a:ext cx="100811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210649-ABDE-4C79-A072-F4DE4D781D8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669976" y="2704727"/>
            <a:ext cx="1101824" cy="380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1E06BA-DCDA-4979-B901-10882D821920}"/>
              </a:ext>
            </a:extLst>
          </p:cNvPr>
          <p:cNvCxnSpPr>
            <a:endCxn id="13" idx="1"/>
          </p:cNvCxnSpPr>
          <p:nvPr/>
        </p:nvCxnSpPr>
        <p:spPr>
          <a:xfrm>
            <a:off x="3015927" y="2702630"/>
            <a:ext cx="569665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0AC789-4B4C-48A1-BF22-2EE2F25FBD72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4593704" y="2702630"/>
            <a:ext cx="626368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6644C8-F281-40C4-8147-A33747D48D0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28184" y="2702630"/>
            <a:ext cx="504056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B218ED1-6AE5-4BE3-B5C1-74290C5D08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69976" y="3085726"/>
            <a:ext cx="1097022" cy="9193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F5D702-475A-4B81-9F94-08A6189F1CE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99162" y="3936993"/>
            <a:ext cx="373307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B8C051-0D40-47E4-985C-75DFCE0E8C9A}"/>
              </a:ext>
            </a:extLst>
          </p:cNvPr>
          <p:cNvCxnSpPr>
            <a:cxnSpLocks/>
          </p:cNvCxnSpPr>
          <p:nvPr/>
        </p:nvCxnSpPr>
        <p:spPr>
          <a:xfrm flipV="1">
            <a:off x="6767246" y="3020192"/>
            <a:ext cx="528724" cy="9190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FD98D8F-E602-4BB4-BD0A-A3ECF33EF018}"/>
              </a:ext>
            </a:extLst>
          </p:cNvPr>
          <p:cNvSpPr/>
          <p:nvPr/>
        </p:nvSpPr>
        <p:spPr>
          <a:xfrm>
            <a:off x="7899220" y="2630743"/>
            <a:ext cx="978408" cy="1349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20E4E1-25A1-4754-959C-A1D3C4076FE1}"/>
              </a:ext>
            </a:extLst>
          </p:cNvPr>
          <p:cNvCxnSpPr/>
          <p:nvPr/>
        </p:nvCxnSpPr>
        <p:spPr>
          <a:xfrm>
            <a:off x="107504" y="2060848"/>
            <a:ext cx="504056" cy="110107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B90800F-ADAE-4042-94F5-3FC444BFF19E}"/>
              </a:ext>
            </a:extLst>
          </p:cNvPr>
          <p:cNvSpPr txBox="1"/>
          <p:nvPr/>
        </p:nvSpPr>
        <p:spPr>
          <a:xfrm>
            <a:off x="2999162" y="2348880"/>
            <a:ext cx="5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 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0DF023-1D6B-4F44-9498-8BF694487E4A}"/>
              </a:ext>
            </a:extLst>
          </p:cNvPr>
          <p:cNvSpPr txBox="1"/>
          <p:nvPr/>
        </p:nvSpPr>
        <p:spPr>
          <a:xfrm>
            <a:off x="3707904" y="3635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ADDD2B-E3A2-4061-8BAD-743DFAB9EF5A}"/>
              </a:ext>
            </a:extLst>
          </p:cNvPr>
          <p:cNvSpPr txBox="1"/>
          <p:nvPr/>
        </p:nvSpPr>
        <p:spPr>
          <a:xfrm>
            <a:off x="7899220" y="2204864"/>
            <a:ext cx="113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Roi Pooling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6D301846-B1E0-4435-857F-FD5B2E927DE6}"/>
              </a:ext>
            </a:extLst>
          </p:cNvPr>
          <p:cNvSpPr/>
          <p:nvPr/>
        </p:nvSpPr>
        <p:spPr>
          <a:xfrm>
            <a:off x="5801923" y="1426397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02C44B1-2233-4AAB-874B-AA05B3ED9FFD}"/>
              </a:ext>
            </a:extLst>
          </p:cNvPr>
          <p:cNvSpPr txBox="1"/>
          <p:nvPr/>
        </p:nvSpPr>
        <p:spPr>
          <a:xfrm>
            <a:off x="5801923" y="15704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物体前后景分类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6FE9D7-E763-45D8-A91B-41FDC9787CFD}"/>
              </a:ext>
            </a:extLst>
          </p:cNvPr>
          <p:cNvCxnSpPr>
            <a:cxnSpLocks/>
            <a:stCxn id="60" idx="0"/>
            <a:endCxn id="54" idx="4"/>
          </p:cNvCxnSpPr>
          <p:nvPr/>
        </p:nvCxnSpPr>
        <p:spPr>
          <a:xfrm flipV="1">
            <a:off x="5612690" y="1993460"/>
            <a:ext cx="546277" cy="172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9C9E12F-1F87-42E3-A5F0-53FA865C2E61}"/>
              </a:ext>
            </a:extLst>
          </p:cNvPr>
          <p:cNvSpPr/>
          <p:nvPr/>
        </p:nvSpPr>
        <p:spPr>
          <a:xfrm>
            <a:off x="2267744" y="2166387"/>
            <a:ext cx="6689892" cy="105588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234075-40D6-44CE-B602-7C197C07F1F4}"/>
              </a:ext>
            </a:extLst>
          </p:cNvPr>
          <p:cNvSpPr/>
          <p:nvPr/>
        </p:nvSpPr>
        <p:spPr>
          <a:xfrm>
            <a:off x="2123728" y="3085726"/>
            <a:ext cx="5735972" cy="1495825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对话气泡: 矩形 63">
            <a:extLst>
              <a:ext uri="{FF2B5EF4-FFF2-40B4-BE49-F238E27FC236}">
                <a16:creationId xmlns:a16="http://schemas.microsoft.com/office/drawing/2014/main" id="{ED269830-B140-421D-9DC2-677833F65F3B}"/>
              </a:ext>
            </a:extLst>
          </p:cNvPr>
          <p:cNvSpPr/>
          <p:nvPr/>
        </p:nvSpPr>
        <p:spPr>
          <a:xfrm>
            <a:off x="7760596" y="3439453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61E637-B572-406A-AB7D-0D3C5232DA77}"/>
              </a:ext>
            </a:extLst>
          </p:cNvPr>
          <p:cNvSpPr txBox="1"/>
          <p:nvPr/>
        </p:nvSpPr>
        <p:spPr>
          <a:xfrm>
            <a:off x="7760596" y="35834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检测框回归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483B19E-1690-4095-B88D-65AB4D75D410}"/>
              </a:ext>
            </a:extLst>
          </p:cNvPr>
          <p:cNvCxnSpPr>
            <a:stCxn id="65" idx="1"/>
          </p:cNvCxnSpPr>
          <p:nvPr/>
        </p:nvCxnSpPr>
        <p:spPr>
          <a:xfrm flipH="1">
            <a:off x="6444208" y="3721969"/>
            <a:ext cx="1316388" cy="464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0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605AC2-2F1D-40E5-AF47-8C719835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871663"/>
            <a:ext cx="2333997" cy="21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120</Words>
  <Application>Microsoft Office PowerPoint</Application>
  <PresentationFormat>全屏显示(4:3)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47</cp:revision>
  <dcterms:created xsi:type="dcterms:W3CDTF">2019-03-03T04:39:00Z</dcterms:created>
  <dcterms:modified xsi:type="dcterms:W3CDTF">2019-03-16T02:33:11Z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