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D6DDD2-DA0B-4B3C-BA61-C3C1603FF0B4}"/>
              </a:ext>
            </a:extLst>
          </p:cNvPr>
          <p:cNvSpPr txBox="1"/>
          <p:nvPr/>
        </p:nvSpPr>
        <p:spPr>
          <a:xfrm>
            <a:off x="705459" y="1724513"/>
            <a:ext cx="213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Attachment domain</a:t>
            </a:r>
            <a:r>
              <a:rPr lang="en-US" altLang="zh-CN" sz="1400" dirty="0"/>
              <a:t> (d0)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DC6D-E771-477A-A56D-A1B3F0B1BCBB}"/>
              </a:ext>
            </a:extLst>
          </p:cNvPr>
          <p:cNvSpPr txBox="1"/>
          <p:nvPr/>
        </p:nvSpPr>
        <p:spPr>
          <a:xfrm>
            <a:off x="729654" y="3055250"/>
            <a:ext cx="1935995" cy="30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Mating domain</a:t>
            </a:r>
            <a:r>
              <a:rPr lang="en-US" altLang="zh-CN" sz="1400" dirty="0"/>
              <a:t> (d2)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BD972-F918-4E9B-921F-24CF71A25FF6}"/>
              </a:ext>
            </a:extLst>
          </p:cNvPr>
          <p:cNvSpPr/>
          <p:nvPr/>
        </p:nvSpPr>
        <p:spPr>
          <a:xfrm>
            <a:off x="705459" y="2506508"/>
            <a:ext cx="2236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Reciprocity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(d1)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4BFB47-10DF-41CF-B7B0-48EBCC85D375}"/>
              </a:ext>
            </a:extLst>
          </p:cNvPr>
          <p:cNvSpPr/>
          <p:nvPr/>
        </p:nvSpPr>
        <p:spPr>
          <a:xfrm>
            <a:off x="705459" y="3739094"/>
            <a:ext cx="2722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Hierarchical power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(d3)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E6675-E217-4E74-9626-5DD8C8083697}"/>
              </a:ext>
            </a:extLst>
          </p:cNvPr>
          <p:cNvSpPr/>
          <p:nvPr/>
        </p:nvSpPr>
        <p:spPr>
          <a:xfrm>
            <a:off x="705459" y="4621165"/>
            <a:ext cx="2689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Coalitional groups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(d4)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E12ED-4150-42AF-B71D-DB8775A11D57}"/>
              </a:ext>
            </a:extLst>
          </p:cNvPr>
          <p:cNvSpPr txBox="1"/>
          <p:nvPr/>
        </p:nvSpPr>
        <p:spPr>
          <a:xfrm>
            <a:off x="3964720" y="1311538"/>
            <a:ext cx="2030890" cy="101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father-child</a:t>
            </a:r>
            <a:r>
              <a:rPr lang="en-US" altLang="zh-CN" sz="1400" dirty="0"/>
              <a:t>,</a:t>
            </a:r>
          </a:p>
          <a:p>
            <a:r>
              <a:rPr lang="en-US" altLang="zh-CN" sz="1400" i="1" dirty="0"/>
              <a:t>mother-child</a:t>
            </a:r>
            <a:r>
              <a:rPr lang="en-US" altLang="zh-CN" sz="1400" dirty="0"/>
              <a:t>,</a:t>
            </a:r>
          </a:p>
          <a:p>
            <a:r>
              <a:rPr lang="en-US" altLang="zh-CN" sz="1400" i="1" dirty="0"/>
              <a:t>Grandpa-grandchild</a:t>
            </a:r>
            <a:endParaRPr lang="en-US" altLang="zh-CN" sz="1400" dirty="0"/>
          </a:p>
          <a:p>
            <a:r>
              <a:rPr lang="en-US" altLang="zh-CN" sz="1400" i="1" dirty="0"/>
              <a:t>grandma-grandchild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ACC572-2248-4F5F-8432-0FDE14F0A4D3}"/>
              </a:ext>
            </a:extLst>
          </p:cNvPr>
          <p:cNvSpPr/>
          <p:nvPr/>
        </p:nvSpPr>
        <p:spPr>
          <a:xfrm>
            <a:off x="3674653" y="2434358"/>
            <a:ext cx="2625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friends, siblings and classmates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AE2033-1F2F-4EBF-A652-4B51A73E6AB1}"/>
              </a:ext>
            </a:extLst>
          </p:cNvPr>
          <p:cNvSpPr/>
          <p:nvPr/>
        </p:nvSpPr>
        <p:spPr>
          <a:xfrm>
            <a:off x="3964719" y="3053072"/>
            <a:ext cx="1399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lovers/spouses</a:t>
            </a:r>
            <a:endParaRPr lang="zh-CN" altLang="en-US" sz="1400" i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946E4A-9430-4D91-8886-9727B7A4896D}"/>
              </a:ext>
            </a:extLst>
          </p:cNvPr>
          <p:cNvSpPr/>
          <p:nvPr/>
        </p:nvSpPr>
        <p:spPr>
          <a:xfrm>
            <a:off x="3918011" y="3477506"/>
            <a:ext cx="2077600" cy="9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presenter-audience </a:t>
            </a:r>
          </a:p>
          <a:p>
            <a:r>
              <a:rPr lang="en-US" altLang="zh-CN" sz="1400" i="1" dirty="0"/>
              <a:t>teacher-student</a:t>
            </a:r>
          </a:p>
          <a:p>
            <a:r>
              <a:rPr lang="en-US" altLang="zh-CN" sz="1400" i="1" dirty="0"/>
              <a:t>trainer-trainee</a:t>
            </a:r>
          </a:p>
          <a:p>
            <a:r>
              <a:rPr lang="en-US" altLang="zh-CN" sz="1400" i="1" dirty="0"/>
              <a:t>leader-subordinate</a:t>
            </a:r>
            <a:endParaRPr lang="zh-CN" altLang="en-US" sz="1400" i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C050F8-A835-4701-9B10-6BD24AEE9716}"/>
              </a:ext>
            </a:extLst>
          </p:cNvPr>
          <p:cNvSpPr/>
          <p:nvPr/>
        </p:nvSpPr>
        <p:spPr>
          <a:xfrm>
            <a:off x="3896432" y="4456693"/>
            <a:ext cx="1940483" cy="9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band members,</a:t>
            </a:r>
          </a:p>
          <a:p>
            <a:r>
              <a:rPr lang="en-US" altLang="zh-CN" sz="1400" i="1" dirty="0"/>
              <a:t>dance team members,</a:t>
            </a:r>
          </a:p>
          <a:p>
            <a:r>
              <a:rPr lang="en-US" altLang="zh-CN" sz="1400" i="1" dirty="0"/>
              <a:t>sport team members </a:t>
            </a:r>
          </a:p>
          <a:p>
            <a:r>
              <a:rPr lang="en-US" altLang="zh-CN" sz="1400" i="1" dirty="0"/>
              <a:t>colleagues</a:t>
            </a:r>
            <a:endParaRPr lang="zh-CN" altLang="en-US" sz="1400" i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4AA3D-9939-4EF2-9E8C-40044AB32467}"/>
              </a:ext>
            </a:extLst>
          </p:cNvPr>
          <p:cNvSpPr/>
          <p:nvPr/>
        </p:nvSpPr>
        <p:spPr>
          <a:xfrm>
            <a:off x="340285" y="1311538"/>
            <a:ext cx="5959907" cy="409674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0C0EDC-470E-4AAC-A4CA-B8AB7B4022B3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3320239" y="1311538"/>
            <a:ext cx="0" cy="4096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9E77E3-E785-4392-B3A1-641C5B8FE57A}"/>
              </a:ext>
            </a:extLst>
          </p:cNvPr>
          <p:cNvCxnSpPr>
            <a:cxnSpLocks/>
          </p:cNvCxnSpPr>
          <p:nvPr/>
        </p:nvCxnSpPr>
        <p:spPr>
          <a:xfrm>
            <a:off x="340285" y="2345185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5F107CA-25CC-4E5E-9ED0-8FA121B87B14}"/>
              </a:ext>
            </a:extLst>
          </p:cNvPr>
          <p:cNvCxnSpPr>
            <a:cxnSpLocks/>
          </p:cNvCxnSpPr>
          <p:nvPr/>
        </p:nvCxnSpPr>
        <p:spPr>
          <a:xfrm>
            <a:off x="340284" y="2957578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68C9C1-52FB-4C90-96BC-3B8C9201CC4D}"/>
              </a:ext>
            </a:extLst>
          </p:cNvPr>
          <p:cNvCxnSpPr>
            <a:cxnSpLocks/>
          </p:cNvCxnSpPr>
          <p:nvPr/>
        </p:nvCxnSpPr>
        <p:spPr>
          <a:xfrm>
            <a:off x="340717" y="3483175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2F74D3-0FD7-4D46-B9E8-A63B4B496C08}"/>
              </a:ext>
            </a:extLst>
          </p:cNvPr>
          <p:cNvCxnSpPr>
            <a:cxnSpLocks/>
          </p:cNvCxnSpPr>
          <p:nvPr/>
        </p:nvCxnSpPr>
        <p:spPr>
          <a:xfrm>
            <a:off x="340285" y="4431612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9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D90BED-0E17-437B-858E-2707039830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5" y="3346633"/>
            <a:ext cx="1788098" cy="1415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C7FF3D-D81F-4F85-8FF5-D7620ECFB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07473"/>
            <a:ext cx="1728191" cy="1374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E6829B-0445-4C6F-B225-E72B97255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807473"/>
            <a:ext cx="1686861" cy="14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8EF731-6A90-464E-BC05-AF575246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3472817" cy="2016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F70D33-1B2F-40A5-9232-FC071C5C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39" y="1302324"/>
            <a:ext cx="1225321" cy="108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36A3AC-DF47-4461-8A67-EB069474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322990"/>
            <a:ext cx="1371375" cy="108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643ED6-C75B-45D8-9AF6-F3B39484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041" y="1312657"/>
            <a:ext cx="1381313" cy="1095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5F1D5B-AB0B-4500-9F84-8A7E495B8364}"/>
              </a:ext>
            </a:extLst>
          </p:cNvPr>
          <p:cNvSpPr txBox="1"/>
          <p:nvPr/>
        </p:nvSpPr>
        <p:spPr>
          <a:xfrm>
            <a:off x="4374741" y="24172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87B2D-33D5-442A-B525-210C3F4417AB}"/>
              </a:ext>
            </a:extLst>
          </p:cNvPr>
          <p:cNvSpPr txBox="1"/>
          <p:nvPr/>
        </p:nvSpPr>
        <p:spPr>
          <a:xfrm>
            <a:off x="5913157" y="24079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A9831-0296-4940-BF74-6F1D856B4E75}"/>
              </a:ext>
            </a:extLst>
          </p:cNvPr>
          <p:cNvSpPr txBox="1"/>
          <p:nvPr/>
        </p:nvSpPr>
        <p:spPr>
          <a:xfrm>
            <a:off x="7571673" y="24079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A2E2B2-5902-463A-BA17-2549EE780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85" y="3429000"/>
            <a:ext cx="3524305" cy="18887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E8D55D-4532-4F6B-91FF-2199F86E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339" y="3948843"/>
            <a:ext cx="1381313" cy="10436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C9423F-0C80-42EE-9043-99E867EC8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12" y="3959177"/>
            <a:ext cx="1371375" cy="10333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59DA65-08A1-4438-BF79-4E2BE8C26A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7" y="3959177"/>
            <a:ext cx="1371375" cy="103333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D101633-6477-4E55-AC66-FD7C055580B5}"/>
              </a:ext>
            </a:extLst>
          </p:cNvPr>
          <p:cNvSpPr txBox="1"/>
          <p:nvPr/>
        </p:nvSpPr>
        <p:spPr>
          <a:xfrm>
            <a:off x="4428647" y="49483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54A1A4-DE2F-45D9-8EC9-ED6671B08B85}"/>
              </a:ext>
            </a:extLst>
          </p:cNvPr>
          <p:cNvSpPr txBox="1"/>
          <p:nvPr/>
        </p:nvSpPr>
        <p:spPr>
          <a:xfrm>
            <a:off x="5967063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371D31-A281-40C7-9963-E02354172327}"/>
              </a:ext>
            </a:extLst>
          </p:cNvPr>
          <p:cNvSpPr txBox="1"/>
          <p:nvPr/>
        </p:nvSpPr>
        <p:spPr>
          <a:xfrm>
            <a:off x="7625579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8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50ADC4-8630-4D99-B5CD-F3F21555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6" y="836712"/>
            <a:ext cx="3428672" cy="1728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E62BC-745E-4561-9CB1-88D4A38D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5" y="3429000"/>
            <a:ext cx="3524305" cy="1888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887E0D-F4C2-4FA8-984B-C25C55BA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339" y="3948843"/>
            <a:ext cx="1381313" cy="1043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0A7FA7-73ED-45C3-B48D-9289F303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3959177"/>
            <a:ext cx="1371375" cy="10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D1B215-2C7C-44A8-B26B-CDDA42208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947" y="3959177"/>
            <a:ext cx="1371375" cy="103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5345C9-87C7-4CF6-9262-9F691B2D8307}"/>
              </a:ext>
            </a:extLst>
          </p:cNvPr>
          <p:cNvSpPr txBox="1"/>
          <p:nvPr/>
        </p:nvSpPr>
        <p:spPr>
          <a:xfrm>
            <a:off x="4428647" y="49483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15A671-17DE-4F99-A540-D0DCCB9C747F}"/>
              </a:ext>
            </a:extLst>
          </p:cNvPr>
          <p:cNvSpPr txBox="1"/>
          <p:nvPr/>
        </p:nvSpPr>
        <p:spPr>
          <a:xfrm>
            <a:off x="5967063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CFC9BD-E293-4845-AB18-E8874B6278B3}"/>
              </a:ext>
            </a:extLst>
          </p:cNvPr>
          <p:cNvSpPr txBox="1"/>
          <p:nvPr/>
        </p:nvSpPr>
        <p:spPr>
          <a:xfrm>
            <a:off x="7625579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F226BF-A73E-4EC6-8FC5-B1D74C773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736" y="1138833"/>
            <a:ext cx="4810125" cy="1123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FAEB66-848A-4139-830B-1EE32AD5947B}"/>
              </a:ext>
            </a:extLst>
          </p:cNvPr>
          <p:cNvSpPr txBox="1"/>
          <p:nvPr/>
        </p:nvSpPr>
        <p:spPr>
          <a:xfrm>
            <a:off x="4329728" y="22720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EE7758-C558-42DB-A529-50023ED20C05}"/>
              </a:ext>
            </a:extLst>
          </p:cNvPr>
          <p:cNvSpPr txBox="1"/>
          <p:nvPr/>
        </p:nvSpPr>
        <p:spPr>
          <a:xfrm>
            <a:off x="5998633" y="22528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9ED452-4818-41DB-827D-D9A746F85172}"/>
              </a:ext>
            </a:extLst>
          </p:cNvPr>
          <p:cNvSpPr txBox="1"/>
          <p:nvPr/>
        </p:nvSpPr>
        <p:spPr>
          <a:xfrm>
            <a:off x="7740352" y="22627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2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BB50C3-2AE5-4FD5-AA34-DA9B460E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5" y="3429000"/>
            <a:ext cx="3524305" cy="1888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BDA307-6E66-4C24-8838-9216974B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39" y="3948843"/>
            <a:ext cx="1381313" cy="1043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57FB2B-ED33-474A-A20F-526ADC8C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959177"/>
            <a:ext cx="1371375" cy="10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D0F5FC-E568-4D54-BAD3-D30DA884A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47" y="3959177"/>
            <a:ext cx="1371375" cy="10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59130B-5DD4-42A9-8EE4-5191FACCA88D}"/>
              </a:ext>
            </a:extLst>
          </p:cNvPr>
          <p:cNvSpPr txBox="1"/>
          <p:nvPr/>
        </p:nvSpPr>
        <p:spPr>
          <a:xfrm>
            <a:off x="4389327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792670-13E1-49B9-845A-4A5C43550D77}"/>
              </a:ext>
            </a:extLst>
          </p:cNvPr>
          <p:cNvSpPr txBox="1"/>
          <p:nvPr/>
        </p:nvSpPr>
        <p:spPr>
          <a:xfrm>
            <a:off x="5967063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556948-230A-49E8-A042-10E41CA2096B}"/>
              </a:ext>
            </a:extLst>
          </p:cNvPr>
          <p:cNvSpPr txBox="1"/>
          <p:nvPr/>
        </p:nvSpPr>
        <p:spPr>
          <a:xfrm>
            <a:off x="7625579" y="4939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73C7CC-1850-4426-B306-978CDA594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620688"/>
            <a:ext cx="2394938" cy="241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C14BCA-12C7-43DB-A50F-78EABDFF3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2672" y="1412776"/>
            <a:ext cx="4819650" cy="1123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514915-9838-47C1-9656-1C21B7A5699D}"/>
              </a:ext>
            </a:extLst>
          </p:cNvPr>
          <p:cNvSpPr txBox="1"/>
          <p:nvPr/>
        </p:nvSpPr>
        <p:spPr>
          <a:xfrm>
            <a:off x="4252471" y="25255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201CB7-AC26-4B9C-9186-397497E49C65}"/>
              </a:ext>
            </a:extLst>
          </p:cNvPr>
          <p:cNvSpPr txBox="1"/>
          <p:nvPr/>
        </p:nvSpPr>
        <p:spPr>
          <a:xfrm>
            <a:off x="5910222" y="2536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F6C3EB-9581-4C34-B4FF-97E027DFF312}"/>
              </a:ext>
            </a:extLst>
          </p:cNvPr>
          <p:cNvSpPr txBox="1"/>
          <p:nvPr/>
        </p:nvSpPr>
        <p:spPr>
          <a:xfrm>
            <a:off x="7625579" y="2536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58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22B8A-9D0B-4CD6-A562-1B246ED7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969666"/>
            <a:ext cx="1788750" cy="4918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D59857-4B2A-42E4-9F14-E6042364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1778813" cy="46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06978-184E-46E2-9D57-8C2DB6F6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581128"/>
            <a:ext cx="1311750" cy="46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9E1B87-0FDC-4B78-AC98-5FFE245E7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61" y="4581128"/>
            <a:ext cx="1758938" cy="46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E1532A-2D60-4A6C-B556-C15F0D148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091463"/>
            <a:ext cx="1351500" cy="46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D3226D-ACEC-4029-9EE0-B7D9C4366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183" y="5091463"/>
            <a:ext cx="1749000" cy="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DE7709-EA2C-4B3D-883E-BAC159A8004F}"/>
              </a:ext>
            </a:extLst>
          </p:cNvPr>
          <p:cNvSpPr/>
          <p:nvPr/>
        </p:nvSpPr>
        <p:spPr>
          <a:xfrm>
            <a:off x="2555776" y="1811730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人对特征抽取模块</a:t>
            </a:r>
          </a:p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388ED6-E716-434E-921A-D5D93A126ECE}"/>
              </a:ext>
            </a:extLst>
          </p:cNvPr>
          <p:cNvSpPr/>
          <p:nvPr/>
        </p:nvSpPr>
        <p:spPr>
          <a:xfrm>
            <a:off x="2548310" y="3613071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物体特征抽取模块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CD44F6-A48E-405C-94AD-5D2A2B49DBE1}"/>
              </a:ext>
            </a:extLst>
          </p:cNvPr>
          <p:cNvSpPr/>
          <p:nvPr/>
        </p:nvSpPr>
        <p:spPr>
          <a:xfrm>
            <a:off x="4114800" y="1772816"/>
            <a:ext cx="914400" cy="62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PPRN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270CCB-9B42-4A88-BD0E-776466E36A3C}"/>
              </a:ext>
            </a:extLst>
          </p:cNvPr>
          <p:cNvSpPr/>
          <p:nvPr/>
        </p:nvSpPr>
        <p:spPr>
          <a:xfrm>
            <a:off x="4114800" y="3263557"/>
            <a:ext cx="914400" cy="1247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8739-BBEB-4027-A404-3349880E0FC7}"/>
              </a:ext>
            </a:extLst>
          </p:cNvPr>
          <p:cNvSpPr/>
          <p:nvPr/>
        </p:nvSpPr>
        <p:spPr>
          <a:xfrm>
            <a:off x="4276498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0A584-1DB9-4A74-BAA5-4A4B32EA0972}"/>
              </a:ext>
            </a:extLst>
          </p:cNvPr>
          <p:cNvSpPr/>
          <p:nvPr/>
        </p:nvSpPr>
        <p:spPr>
          <a:xfrm>
            <a:off x="4622195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586D7B-7849-4138-8B99-93C00F29625B}"/>
              </a:ext>
            </a:extLst>
          </p:cNvPr>
          <p:cNvSpPr/>
          <p:nvPr/>
        </p:nvSpPr>
        <p:spPr>
          <a:xfrm>
            <a:off x="4440426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2E13BA-968F-4074-9A15-6B2EC74F3BE2}"/>
              </a:ext>
            </a:extLst>
          </p:cNvPr>
          <p:cNvSpPr/>
          <p:nvPr/>
        </p:nvSpPr>
        <p:spPr>
          <a:xfrm>
            <a:off x="5529808" y="2639773"/>
            <a:ext cx="288032" cy="1149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AC0AF5-C551-490D-951A-580797F56386}"/>
              </a:ext>
            </a:extLst>
          </p:cNvPr>
          <p:cNvSpPr/>
          <p:nvPr/>
        </p:nvSpPr>
        <p:spPr>
          <a:xfrm>
            <a:off x="5601816" y="2806357"/>
            <a:ext cx="72008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4DD67-6DD1-42BC-9F6F-FC86EE9D85DF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029200" y="3214406"/>
            <a:ext cx="500608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26571D1-7105-49E4-BCCA-9561FB749BA3}"/>
              </a:ext>
            </a:extLst>
          </p:cNvPr>
          <p:cNvSpPr/>
          <p:nvPr/>
        </p:nvSpPr>
        <p:spPr>
          <a:xfrm>
            <a:off x="6570476" y="1615770"/>
            <a:ext cx="7200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CB1769-CBAE-4281-A0BC-1284C8F08A6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29200" y="2086079"/>
            <a:ext cx="500608" cy="1128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BC72243-5006-43BF-AFBD-77CEFBD74A82}"/>
              </a:ext>
            </a:extLst>
          </p:cNvPr>
          <p:cNvSpPr/>
          <p:nvPr/>
        </p:nvSpPr>
        <p:spPr>
          <a:xfrm>
            <a:off x="6559843" y="2776468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980B802-C71C-4511-B4B9-AE42694AA6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29200" y="3887341"/>
            <a:ext cx="1224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BB5192-CB6B-40A7-BAD8-F6E9837553B8}"/>
              </a:ext>
            </a:extLst>
          </p:cNvPr>
          <p:cNvCxnSpPr>
            <a:stCxn id="28" idx="3"/>
          </p:cNvCxnSpPr>
          <p:nvPr/>
        </p:nvCxnSpPr>
        <p:spPr>
          <a:xfrm>
            <a:off x="5817840" y="3214406"/>
            <a:ext cx="33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/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blipFill>
                <a:blip r:embed="rId2"/>
                <a:stretch>
                  <a:fillRect l="-2703" r="-8918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8388B0-C90F-4F76-8FD5-4B734C9FF40E}"/>
              </a:ext>
            </a:extLst>
          </p:cNvPr>
          <p:cNvCxnSpPr>
            <a:cxnSpLocks/>
          </p:cNvCxnSpPr>
          <p:nvPr/>
        </p:nvCxnSpPr>
        <p:spPr>
          <a:xfrm flipV="1">
            <a:off x="6228184" y="3356994"/>
            <a:ext cx="0" cy="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802445-162D-45F6-9326-40E6EA4E29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6253334" y="3233668"/>
            <a:ext cx="30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F15BDE-0DEE-49E7-92E0-E821E0E6E497}"/>
              </a:ext>
            </a:extLst>
          </p:cNvPr>
          <p:cNvSpPr txBox="1"/>
          <p:nvPr/>
        </p:nvSpPr>
        <p:spPr>
          <a:xfrm>
            <a:off x="5279504" y="2276872"/>
            <a:ext cx="109016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dirty="0"/>
              <a:t>Atten</a:t>
            </a:r>
            <a:r>
              <a:rPr lang="en-US" altLang="zh-CN" sz="1100" dirty="0"/>
              <a:t> </a:t>
            </a:r>
            <a:r>
              <a:rPr lang="en-US" altLang="zh-CN" sz="1100" b="1" dirty="0"/>
              <a:t>weights</a:t>
            </a:r>
            <a:endParaRPr lang="zh-CN" altLang="en-US" sz="11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F6DFF0-F59F-444D-A496-C78C5D57F3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29708" y="2086000"/>
            <a:ext cx="426068" cy="105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BFE607-1441-4503-9A76-A7E08EE442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29708" y="3143341"/>
            <a:ext cx="418602" cy="7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5C9E9-D0C5-4E38-9B0A-8C0703A58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70176" y="2086000"/>
            <a:ext cx="644624" cy="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227B1-7F45-41CC-AEF5-CD5A240A9EC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62710" y="3887341"/>
            <a:ext cx="6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0790F3B-1CC3-4FC4-A29A-0DF04C48D110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40456" y="2072970"/>
            <a:ext cx="1602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43BD637-9C4B-407D-85C0-9C6E0A745846}"/>
              </a:ext>
            </a:extLst>
          </p:cNvPr>
          <p:cNvSpPr/>
          <p:nvPr/>
        </p:nvSpPr>
        <p:spPr>
          <a:xfrm>
            <a:off x="7056098" y="2182573"/>
            <a:ext cx="28803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score</a:t>
            </a:r>
            <a:endParaRPr lang="zh-CN" altLang="en-US" sz="1100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3FD6F0-E8D1-489F-8DEE-2D3AD0EE1045}"/>
              </a:ext>
            </a:extLst>
          </p:cNvPr>
          <p:cNvCxnSpPr>
            <a:stCxn id="33" idx="3"/>
            <a:endCxn id="83" idx="1"/>
          </p:cNvCxnSpPr>
          <p:nvPr/>
        </p:nvCxnSpPr>
        <p:spPr>
          <a:xfrm>
            <a:off x="6642484" y="2072970"/>
            <a:ext cx="413614" cy="56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A472AC-99D2-4173-B427-D750E6B757B5}"/>
              </a:ext>
            </a:extLst>
          </p:cNvPr>
          <p:cNvCxnSpPr>
            <a:stCxn id="36" idx="3"/>
            <a:endCxn id="83" idx="1"/>
          </p:cNvCxnSpPr>
          <p:nvPr/>
        </p:nvCxnSpPr>
        <p:spPr>
          <a:xfrm flipV="1">
            <a:off x="6631851" y="2639773"/>
            <a:ext cx="424247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94A4F33-66DF-4795-A8FA-9DEF1D91985D}"/>
              </a:ext>
            </a:extLst>
          </p:cNvPr>
          <p:cNvSpPr txBox="1"/>
          <p:nvPr/>
        </p:nvSpPr>
        <p:spPr>
          <a:xfrm>
            <a:off x="5279504" y="1772816"/>
            <a:ext cx="11647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/>
              <a:t>PPRN score</a:t>
            </a:r>
            <a:endParaRPr lang="zh-CN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9C2E3D0-B533-486B-98D7-874949F376DC}"/>
              </a:ext>
            </a:extLst>
          </p:cNvPr>
          <p:cNvSpPr/>
          <p:nvPr/>
        </p:nvSpPr>
        <p:spPr>
          <a:xfrm>
            <a:off x="4807173" y="3429000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A637D14B-367C-481E-B043-315E70B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1" y="2343121"/>
            <a:ext cx="1878188" cy="1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9FEF5C-C49D-4279-A52E-273860AA685B}"/>
              </a:ext>
            </a:extLst>
          </p:cNvPr>
          <p:cNvSpPr/>
          <p:nvPr/>
        </p:nvSpPr>
        <p:spPr>
          <a:xfrm>
            <a:off x="755576" y="262852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9C43C-EC09-420A-ABBB-8E50512F4554}"/>
              </a:ext>
            </a:extLst>
          </p:cNvPr>
          <p:cNvSpPr/>
          <p:nvPr/>
        </p:nvSpPr>
        <p:spPr>
          <a:xfrm>
            <a:off x="683568" y="270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C549F2-BA05-4985-8031-9B3FE10A85FE}"/>
              </a:ext>
            </a:extLst>
          </p:cNvPr>
          <p:cNvSpPr/>
          <p:nvPr/>
        </p:nvSpPr>
        <p:spPr>
          <a:xfrm>
            <a:off x="611560" y="2780928"/>
            <a:ext cx="914400" cy="957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2FC53-0C99-459A-B775-032BE10E5F2C}"/>
              </a:ext>
            </a:extLst>
          </p:cNvPr>
          <p:cNvSpPr/>
          <p:nvPr/>
        </p:nvSpPr>
        <p:spPr>
          <a:xfrm>
            <a:off x="2771800" y="2454795"/>
            <a:ext cx="216024" cy="4998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BF989-225F-480B-9346-25734D4EF96C}"/>
              </a:ext>
            </a:extLst>
          </p:cNvPr>
          <p:cNvSpPr/>
          <p:nvPr/>
        </p:nvSpPr>
        <p:spPr>
          <a:xfrm>
            <a:off x="3585592" y="2454795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BD574-ACD6-41D1-879E-C097DC45A046}"/>
              </a:ext>
            </a:extLst>
          </p:cNvPr>
          <p:cNvSpPr txBox="1"/>
          <p:nvPr/>
        </p:nvSpPr>
        <p:spPr>
          <a:xfrm>
            <a:off x="2675126" y="2808727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8107EF-B0C9-4DCA-AC64-3E49E99A555E}"/>
              </a:ext>
            </a:extLst>
          </p:cNvPr>
          <p:cNvSpPr/>
          <p:nvPr/>
        </p:nvSpPr>
        <p:spPr>
          <a:xfrm>
            <a:off x="6732240" y="2450602"/>
            <a:ext cx="112746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464CFC-D97F-4AB8-9B9E-93E958DE9854}"/>
              </a:ext>
            </a:extLst>
          </p:cNvPr>
          <p:cNvSpPr/>
          <p:nvPr/>
        </p:nvSpPr>
        <p:spPr>
          <a:xfrm>
            <a:off x="2783138" y="3687062"/>
            <a:ext cx="216024" cy="499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4EFC3D-AA7B-4A5D-A54E-53FD7E048452}"/>
              </a:ext>
            </a:extLst>
          </p:cNvPr>
          <p:cNvSpPr txBox="1"/>
          <p:nvPr/>
        </p:nvSpPr>
        <p:spPr>
          <a:xfrm>
            <a:off x="2691891" y="4005064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842430-A166-4405-B205-917A75A705B6}"/>
              </a:ext>
            </a:extLst>
          </p:cNvPr>
          <p:cNvSpPr/>
          <p:nvPr/>
        </p:nvSpPr>
        <p:spPr>
          <a:xfrm>
            <a:off x="5220072" y="2450602"/>
            <a:ext cx="100811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210649-ABDE-4C79-A072-F4DE4D781D8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669976" y="2704727"/>
            <a:ext cx="1101824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1E06BA-DCDA-4979-B901-10882D821920}"/>
              </a:ext>
            </a:extLst>
          </p:cNvPr>
          <p:cNvCxnSpPr>
            <a:endCxn id="13" idx="1"/>
          </p:cNvCxnSpPr>
          <p:nvPr/>
        </p:nvCxnSpPr>
        <p:spPr>
          <a:xfrm>
            <a:off x="3015927" y="2702630"/>
            <a:ext cx="569665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0AC789-4B4C-48A1-BF22-2EE2F25FBD72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4593704" y="2702630"/>
            <a:ext cx="626368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6644C8-F281-40C4-8147-A33747D48D0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28184" y="2702630"/>
            <a:ext cx="504056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218ED1-6AE5-4BE3-B5C1-74290C5D08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9976" y="3085726"/>
            <a:ext cx="1097022" cy="9193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F5D702-475A-4B81-9F94-08A6189F1CE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9162" y="3936993"/>
            <a:ext cx="373307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B8C051-0D40-47E4-985C-75DFCE0E8C9A}"/>
              </a:ext>
            </a:extLst>
          </p:cNvPr>
          <p:cNvCxnSpPr>
            <a:cxnSpLocks/>
          </p:cNvCxnSpPr>
          <p:nvPr/>
        </p:nvCxnSpPr>
        <p:spPr>
          <a:xfrm flipV="1">
            <a:off x="6767246" y="3020192"/>
            <a:ext cx="528724" cy="9190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FD98D8F-E602-4BB4-BD0A-A3ECF33EF018}"/>
              </a:ext>
            </a:extLst>
          </p:cNvPr>
          <p:cNvSpPr/>
          <p:nvPr/>
        </p:nvSpPr>
        <p:spPr>
          <a:xfrm>
            <a:off x="7899220" y="2630743"/>
            <a:ext cx="978408" cy="1349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20E4E1-25A1-4754-959C-A1D3C4076FE1}"/>
              </a:ext>
            </a:extLst>
          </p:cNvPr>
          <p:cNvCxnSpPr/>
          <p:nvPr/>
        </p:nvCxnSpPr>
        <p:spPr>
          <a:xfrm>
            <a:off x="107504" y="2060848"/>
            <a:ext cx="504056" cy="110107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B90800F-ADAE-4042-94F5-3FC444BFF19E}"/>
              </a:ext>
            </a:extLst>
          </p:cNvPr>
          <p:cNvSpPr txBox="1"/>
          <p:nvPr/>
        </p:nvSpPr>
        <p:spPr>
          <a:xfrm>
            <a:off x="2999162" y="2348880"/>
            <a:ext cx="5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DF023-1D6B-4F44-9498-8BF694487E4A}"/>
              </a:ext>
            </a:extLst>
          </p:cNvPr>
          <p:cNvSpPr txBox="1"/>
          <p:nvPr/>
        </p:nvSpPr>
        <p:spPr>
          <a:xfrm>
            <a:off x="3707904" y="3635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ADDD2B-E3A2-4061-8BAD-743DFAB9EF5A}"/>
              </a:ext>
            </a:extLst>
          </p:cNvPr>
          <p:cNvSpPr txBox="1"/>
          <p:nvPr/>
        </p:nvSpPr>
        <p:spPr>
          <a:xfrm>
            <a:off x="7899220" y="2204864"/>
            <a:ext cx="113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Roi Pooling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6D301846-B1E0-4435-857F-FD5B2E927DE6}"/>
              </a:ext>
            </a:extLst>
          </p:cNvPr>
          <p:cNvSpPr/>
          <p:nvPr/>
        </p:nvSpPr>
        <p:spPr>
          <a:xfrm>
            <a:off x="5801923" y="1426397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2C44B1-2233-4AAB-874B-AA05B3ED9FFD}"/>
              </a:ext>
            </a:extLst>
          </p:cNvPr>
          <p:cNvSpPr txBox="1"/>
          <p:nvPr/>
        </p:nvSpPr>
        <p:spPr>
          <a:xfrm>
            <a:off x="5801923" y="15704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物体前后景分类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6FE9D7-E763-45D8-A91B-41FDC9787CFD}"/>
              </a:ext>
            </a:extLst>
          </p:cNvPr>
          <p:cNvCxnSpPr>
            <a:cxnSpLocks/>
            <a:stCxn id="60" idx="0"/>
            <a:endCxn id="54" idx="4"/>
          </p:cNvCxnSpPr>
          <p:nvPr/>
        </p:nvCxnSpPr>
        <p:spPr>
          <a:xfrm flipV="1">
            <a:off x="5612690" y="1993460"/>
            <a:ext cx="546277" cy="172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C9E12F-1F87-42E3-A5F0-53FA865C2E61}"/>
              </a:ext>
            </a:extLst>
          </p:cNvPr>
          <p:cNvSpPr/>
          <p:nvPr/>
        </p:nvSpPr>
        <p:spPr>
          <a:xfrm>
            <a:off x="2267744" y="2166387"/>
            <a:ext cx="6689892" cy="105588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234075-40D6-44CE-B602-7C197C07F1F4}"/>
              </a:ext>
            </a:extLst>
          </p:cNvPr>
          <p:cNvSpPr/>
          <p:nvPr/>
        </p:nvSpPr>
        <p:spPr>
          <a:xfrm>
            <a:off x="2123728" y="3085726"/>
            <a:ext cx="5735972" cy="1495825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对话气泡: 矩形 63">
            <a:extLst>
              <a:ext uri="{FF2B5EF4-FFF2-40B4-BE49-F238E27FC236}">
                <a16:creationId xmlns:a16="http://schemas.microsoft.com/office/drawing/2014/main" id="{ED269830-B140-421D-9DC2-677833F65F3B}"/>
              </a:ext>
            </a:extLst>
          </p:cNvPr>
          <p:cNvSpPr/>
          <p:nvPr/>
        </p:nvSpPr>
        <p:spPr>
          <a:xfrm>
            <a:off x="7760596" y="3439453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61E637-B572-406A-AB7D-0D3C5232DA77}"/>
              </a:ext>
            </a:extLst>
          </p:cNvPr>
          <p:cNvSpPr txBox="1"/>
          <p:nvPr/>
        </p:nvSpPr>
        <p:spPr>
          <a:xfrm>
            <a:off x="7760596" y="35834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检测框回归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83B19E-1690-4095-B88D-65AB4D75D410}"/>
              </a:ext>
            </a:extLst>
          </p:cNvPr>
          <p:cNvCxnSpPr>
            <a:stCxn id="65" idx="1"/>
          </p:cNvCxnSpPr>
          <p:nvPr/>
        </p:nvCxnSpPr>
        <p:spPr>
          <a:xfrm flipH="1">
            <a:off x="6444208" y="3721969"/>
            <a:ext cx="1316388" cy="464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605AC2-2F1D-40E5-AF47-8C719835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871663"/>
            <a:ext cx="2333997" cy="21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208</Words>
  <Application>Microsoft Office PowerPoint</Application>
  <PresentationFormat>全屏显示(4:3)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62</cp:revision>
  <dcterms:created xsi:type="dcterms:W3CDTF">2019-03-03T04:39:00Z</dcterms:created>
  <dcterms:modified xsi:type="dcterms:W3CDTF">2019-03-21T02:45:45Z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