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10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00B4F-9A04-4981-AE96-6FFFA8174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42D274-73A3-4E46-8CA5-118103DFD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9F4F9-7D5F-42B9-A3B3-2DA2752D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57301-DFF9-48E4-9FF6-DC97F42C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8686E-194D-4E9F-A940-D0066105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E1C-8C98-409F-99C9-436F46744D3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699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74310-1A51-4D26-B95E-DC68D27B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3E286D-6A9B-45C0-8857-3095D043F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0EF84-CE91-40F7-A095-06E9BCAB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DE83B-396B-4A22-9819-C0855B02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4D6CF-3B14-4C2F-AD10-61BC1692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ABD0-3745-4A6E-B895-C8EC3A55C83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281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B9F195-5995-48E3-AE33-D61041079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3EFA62-598A-404D-A8B4-DD736F1BB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29062-0211-4945-81ED-8BD2C938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D97DB-9134-487B-B258-3CBAD18D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37347-E0FB-4109-BB81-729385F8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AB6-D205-4EB6-BC13-A70CBC18DD0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8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82AF6-2A4D-4E4C-BD39-A067C968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B36D2-0F3F-440D-88E4-667D25137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47146-09D0-4652-8618-1DC4ACBB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92871-6827-4008-8744-1B65461B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A2896-9528-4CF9-B0DC-8CB6A377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6DA-490D-4A4F-8370-18AC9039F79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09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7D657-6B36-4697-92AA-1776EA7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2072D-8766-4C60-9365-AC72D471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6C8BF-C089-4CAA-BBCB-B6E84A9E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52B81-8938-416C-A883-D1EB9DDC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D6645-8663-4971-887D-0AE1B69F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262F-5DB4-4A63-B1B4-81345804D2B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34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9D793-C4A8-44A0-A11A-31829F77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D0AF8-272C-4FE5-9872-55B7B1DBC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7A607-475A-453F-9B4E-64023E477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9050DA-C65E-4D41-8EC4-A0A6B0B3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35449-BCE8-411A-A9B1-95A9CE3E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CD593-799E-40D6-BFB0-5B3B08A7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FE3-5D91-4062-B6B0-FA00346459B7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243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B47F2-7DB6-4B5F-A4E7-3F0A32F5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F57305-C4BC-46E1-B107-81AFC06B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1FED70-088E-4F32-80E7-CAF344FD6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B67EB1-ACC2-42E0-9BA0-BD78BCA23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09F63E-326E-4F39-A426-C72318542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A0FBC8-CB5F-4F30-8E25-A4892E7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073CCF-5E94-44EA-8509-C0929C09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C76426-B829-43E4-9018-DA2BD89F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9C28-6D83-4BC8-9739-7FF3B213073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162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8C1A1-0D3A-4E8F-AB0D-BECF6869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BE511D-801B-449E-B71A-ED13021B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56BED0-557B-48BD-B1F6-0362CADB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212E97-6913-4A99-B888-779EB4BF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AB50-3295-43EC-A62A-46C3B7B903F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743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6E111D-6F58-4A75-99F2-61C98659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AD38D7-99AB-4868-B0F7-9EDC4296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89EBD-E241-4611-9C61-306DAD0F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E69-D976-47B3-9497-69A47657894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095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3C2B8-E778-4A64-AF1C-E2F1FD49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DDF50-9F5B-4934-8A1E-4F1D4E70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580C49-D564-424C-94CB-BDD8E269F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008DF-D02F-4D8A-8914-9FD06734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9CC62-C38F-43F9-AA56-1C9CE9AF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B5F2C-E03F-44C8-AA1C-6C67D6E5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AEE1-721E-4FA5-B6D4-BFD9E1F2F9EB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05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8F9AD-93B7-4AF6-B809-9F73D5E6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E2DF7A-6027-45DF-B9D8-9B2FE8240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94CEC6-8ECC-4433-97D0-1F688DA89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3CE21-8ABB-454A-AA54-F2C4A434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AB4D5-2BD0-4429-995F-911561F6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B33A3-6EF8-44A0-BE16-55F72519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9A14-FF6D-43AA-8E45-66CE85262DE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43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586497-472F-49E8-BEFA-D38245F6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4CCBB-CD37-4AD3-85AD-BD72D297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90379A-784B-4FE9-85DE-0EE3A489E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B1EAC-3109-476F-BAD4-865125559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A32A0-130C-4046-B8B8-FC8ED7E09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3C92-FB0B-453B-B4C6-EE0992CFEE5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29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D75BAD0-8AB7-43F8-A760-82F49A548BC8}"/>
              </a:ext>
            </a:extLst>
          </p:cNvPr>
          <p:cNvSpPr/>
          <p:nvPr/>
        </p:nvSpPr>
        <p:spPr>
          <a:xfrm>
            <a:off x="719572" y="1912516"/>
            <a:ext cx="2016224" cy="17281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85BCBF-79B2-4139-B7FF-AFE77FB8CA2F}"/>
              </a:ext>
            </a:extLst>
          </p:cNvPr>
          <p:cNvSpPr/>
          <p:nvPr/>
        </p:nvSpPr>
        <p:spPr>
          <a:xfrm>
            <a:off x="647564" y="1984524"/>
            <a:ext cx="2016224" cy="172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A7D3C6-3911-4C50-A2FA-2E82642E6D49}"/>
              </a:ext>
            </a:extLst>
          </p:cNvPr>
          <p:cNvSpPr/>
          <p:nvPr/>
        </p:nvSpPr>
        <p:spPr>
          <a:xfrm>
            <a:off x="503548" y="2056532"/>
            <a:ext cx="2016224" cy="17368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A600FFD-74F0-40F8-B2FA-9864250FC806}"/>
              </a:ext>
            </a:extLst>
          </p:cNvPr>
          <p:cNvCxnSpPr/>
          <p:nvPr/>
        </p:nvCxnSpPr>
        <p:spPr>
          <a:xfrm>
            <a:off x="503548" y="2272556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5F88341-9C17-48FF-9095-7EC056E4A073}"/>
              </a:ext>
            </a:extLst>
          </p:cNvPr>
          <p:cNvCxnSpPr/>
          <p:nvPr/>
        </p:nvCxnSpPr>
        <p:spPr>
          <a:xfrm>
            <a:off x="511926" y="248858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7AC3136-C58B-4938-A181-589BB1ED8318}"/>
              </a:ext>
            </a:extLst>
          </p:cNvPr>
          <p:cNvCxnSpPr/>
          <p:nvPr/>
        </p:nvCxnSpPr>
        <p:spPr>
          <a:xfrm>
            <a:off x="511926" y="270460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2EEBBF-BE0D-4582-AD61-3761412F6B93}"/>
              </a:ext>
            </a:extLst>
          </p:cNvPr>
          <p:cNvCxnSpPr/>
          <p:nvPr/>
        </p:nvCxnSpPr>
        <p:spPr>
          <a:xfrm>
            <a:off x="503548" y="2946023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3BE4A50-5F30-417A-B45C-0F90EDB8FD3B}"/>
              </a:ext>
            </a:extLst>
          </p:cNvPr>
          <p:cNvCxnSpPr/>
          <p:nvPr/>
        </p:nvCxnSpPr>
        <p:spPr>
          <a:xfrm>
            <a:off x="503548" y="320866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C5872E-7626-4680-8036-1D566E7829E4}"/>
              </a:ext>
            </a:extLst>
          </p:cNvPr>
          <p:cNvCxnSpPr/>
          <p:nvPr/>
        </p:nvCxnSpPr>
        <p:spPr>
          <a:xfrm>
            <a:off x="503548" y="342468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1AADB62-3E48-4488-BC49-6FB341C86D80}"/>
              </a:ext>
            </a:extLst>
          </p:cNvPr>
          <p:cNvCxnSpPr/>
          <p:nvPr/>
        </p:nvCxnSpPr>
        <p:spPr>
          <a:xfrm>
            <a:off x="503548" y="363947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15C3F5C-EC2C-49B1-8569-818A19D422DE}"/>
              </a:ext>
            </a:extLst>
          </p:cNvPr>
          <p:cNvCxnSpPr>
            <a:cxnSpLocks/>
          </p:cNvCxnSpPr>
          <p:nvPr/>
        </p:nvCxnSpPr>
        <p:spPr>
          <a:xfrm>
            <a:off x="79158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A1D9913-7F74-43C9-BC90-343BFF0A0D84}"/>
              </a:ext>
            </a:extLst>
          </p:cNvPr>
          <p:cNvCxnSpPr>
            <a:cxnSpLocks/>
          </p:cNvCxnSpPr>
          <p:nvPr/>
        </p:nvCxnSpPr>
        <p:spPr>
          <a:xfrm>
            <a:off x="1079612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F26B0E9-BC37-490F-99A5-32E7B4836B77}"/>
              </a:ext>
            </a:extLst>
          </p:cNvPr>
          <p:cNvCxnSpPr>
            <a:cxnSpLocks/>
          </p:cNvCxnSpPr>
          <p:nvPr/>
        </p:nvCxnSpPr>
        <p:spPr>
          <a:xfrm>
            <a:off x="1367644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11FA9E6-1073-4F9B-8EEA-9520B1472245}"/>
              </a:ext>
            </a:extLst>
          </p:cNvPr>
          <p:cNvCxnSpPr>
            <a:cxnSpLocks/>
          </p:cNvCxnSpPr>
          <p:nvPr/>
        </p:nvCxnSpPr>
        <p:spPr>
          <a:xfrm>
            <a:off x="167786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38FF886-D8C4-43AB-8E89-DF48DE55EBD4}"/>
              </a:ext>
            </a:extLst>
          </p:cNvPr>
          <p:cNvCxnSpPr>
            <a:cxnSpLocks/>
          </p:cNvCxnSpPr>
          <p:nvPr/>
        </p:nvCxnSpPr>
        <p:spPr>
          <a:xfrm>
            <a:off x="1943708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38E3374-195F-401B-9198-DE7102CCA583}"/>
              </a:ext>
            </a:extLst>
          </p:cNvPr>
          <p:cNvCxnSpPr>
            <a:cxnSpLocks/>
          </p:cNvCxnSpPr>
          <p:nvPr/>
        </p:nvCxnSpPr>
        <p:spPr>
          <a:xfrm>
            <a:off x="223174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5EF5D8B-F126-437D-A8E7-C8858DBC6788}"/>
              </a:ext>
            </a:extLst>
          </p:cNvPr>
          <p:cNvSpPr/>
          <p:nvPr/>
        </p:nvSpPr>
        <p:spPr>
          <a:xfrm>
            <a:off x="4062024" y="2704604"/>
            <a:ext cx="726000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7C3B526-7ACB-406C-963C-B0269DE03862}"/>
              </a:ext>
            </a:extLst>
          </p:cNvPr>
          <p:cNvCxnSpPr/>
          <p:nvPr/>
        </p:nvCxnSpPr>
        <p:spPr>
          <a:xfrm>
            <a:off x="4283968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4449854-5B33-43F0-AC59-3D237EB6984C}"/>
              </a:ext>
            </a:extLst>
          </p:cNvPr>
          <p:cNvCxnSpPr/>
          <p:nvPr/>
        </p:nvCxnSpPr>
        <p:spPr>
          <a:xfrm>
            <a:off x="4564109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BD732B6-B432-4AC4-8E4C-9E0989C4416A}"/>
              </a:ext>
            </a:extLst>
          </p:cNvPr>
          <p:cNvCxnSpPr>
            <a:cxnSpLocks/>
          </p:cNvCxnSpPr>
          <p:nvPr/>
        </p:nvCxnSpPr>
        <p:spPr>
          <a:xfrm>
            <a:off x="4062024" y="2946023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647E257-B570-42EE-B91E-0E1A535C2507}"/>
              </a:ext>
            </a:extLst>
          </p:cNvPr>
          <p:cNvCxnSpPr>
            <a:cxnSpLocks/>
          </p:cNvCxnSpPr>
          <p:nvPr/>
        </p:nvCxnSpPr>
        <p:spPr>
          <a:xfrm>
            <a:off x="4062024" y="3236524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A04B8A2-B8C3-413A-B726-6949DB32C001}"/>
              </a:ext>
            </a:extLst>
          </p:cNvPr>
          <p:cNvSpPr txBox="1"/>
          <p:nvPr/>
        </p:nvSpPr>
        <p:spPr>
          <a:xfrm>
            <a:off x="3311860" y="2848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7B2F467-3C97-426D-B229-21B83AB3A758}"/>
              </a:ext>
            </a:extLst>
          </p:cNvPr>
          <p:cNvSpPr/>
          <p:nvPr/>
        </p:nvSpPr>
        <p:spPr>
          <a:xfrm>
            <a:off x="6120185" y="2488603"/>
            <a:ext cx="1656181" cy="1304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89459E2-0532-4322-ADC4-E984BBF04FC4}"/>
              </a:ext>
            </a:extLst>
          </p:cNvPr>
          <p:cNvSpPr txBox="1"/>
          <p:nvPr/>
        </p:nvSpPr>
        <p:spPr>
          <a:xfrm>
            <a:off x="1079612" y="4005064"/>
            <a:ext cx="86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6*6*3</a:t>
            </a:r>
            <a:endParaRPr lang="zh-CN" altLang="en-US" sz="1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96D723A-7FBD-4B07-9688-91209CCA7B47}"/>
              </a:ext>
            </a:extLst>
          </p:cNvPr>
          <p:cNvSpPr txBox="1"/>
          <p:nvPr/>
        </p:nvSpPr>
        <p:spPr>
          <a:xfrm>
            <a:off x="4175968" y="3786737"/>
            <a:ext cx="5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3*3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570DE22-F7D0-4ABE-A023-EB12C858D102}"/>
              </a:ext>
            </a:extLst>
          </p:cNvPr>
          <p:cNvSpPr txBox="1"/>
          <p:nvPr/>
        </p:nvSpPr>
        <p:spPr>
          <a:xfrm>
            <a:off x="5327112" y="2848620"/>
            <a:ext cx="57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DAB4C4E-1B7E-433D-A7DD-4D362BF903F5}"/>
              </a:ext>
            </a:extLst>
          </p:cNvPr>
          <p:cNvCxnSpPr/>
          <p:nvPr/>
        </p:nvCxnSpPr>
        <p:spPr>
          <a:xfrm>
            <a:off x="6120185" y="2848620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E78AA3F-AC7A-4740-859F-8A1C41881D90}"/>
              </a:ext>
            </a:extLst>
          </p:cNvPr>
          <p:cNvCxnSpPr/>
          <p:nvPr/>
        </p:nvCxnSpPr>
        <p:spPr>
          <a:xfrm>
            <a:off x="6120184" y="3140979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019B33D-8E45-4D1B-9A27-E38B80E8CDC8}"/>
              </a:ext>
            </a:extLst>
          </p:cNvPr>
          <p:cNvCxnSpPr/>
          <p:nvPr/>
        </p:nvCxnSpPr>
        <p:spPr>
          <a:xfrm>
            <a:off x="6120183" y="3442203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F3521ED-D72A-42F6-91FE-E3E54DE24DEB}"/>
              </a:ext>
            </a:extLst>
          </p:cNvPr>
          <p:cNvCxnSpPr/>
          <p:nvPr/>
        </p:nvCxnSpPr>
        <p:spPr>
          <a:xfrm>
            <a:off x="6516216" y="248858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89DD436-9608-4EE5-8F69-1A643EB9F084}"/>
              </a:ext>
            </a:extLst>
          </p:cNvPr>
          <p:cNvCxnSpPr/>
          <p:nvPr/>
        </p:nvCxnSpPr>
        <p:spPr>
          <a:xfrm>
            <a:off x="6940881" y="2495199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11EBF8E-590F-4B63-8D49-8783444E40D0}"/>
              </a:ext>
            </a:extLst>
          </p:cNvPr>
          <p:cNvCxnSpPr/>
          <p:nvPr/>
        </p:nvCxnSpPr>
        <p:spPr>
          <a:xfrm>
            <a:off x="7380312" y="249826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97E68D99-0209-4F18-B560-E38C253B5BB5}"/>
              </a:ext>
            </a:extLst>
          </p:cNvPr>
          <p:cNvSpPr txBox="1"/>
          <p:nvPr/>
        </p:nvSpPr>
        <p:spPr>
          <a:xfrm>
            <a:off x="6588234" y="4017606"/>
            <a:ext cx="792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4*4</a:t>
            </a:r>
            <a:endParaRPr lang="zh-CN" altLang="en-US" sz="1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D1BFE1C-4DE9-4A2F-90E2-63D9E70DB0BA}"/>
              </a:ext>
            </a:extLst>
          </p:cNvPr>
          <p:cNvSpPr txBox="1"/>
          <p:nvPr/>
        </p:nvSpPr>
        <p:spPr>
          <a:xfrm>
            <a:off x="1079612" y="1412776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47AFE3F-0524-4010-A016-F5A87E7D5DB4}"/>
              </a:ext>
            </a:extLst>
          </p:cNvPr>
          <p:cNvSpPr txBox="1"/>
          <p:nvPr/>
        </p:nvSpPr>
        <p:spPr>
          <a:xfrm>
            <a:off x="4062024" y="2348880"/>
            <a:ext cx="76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kernel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46DFCB0-5D34-4FAD-AA4D-0F86B4B73948}"/>
              </a:ext>
            </a:extLst>
          </p:cNvPr>
          <p:cNvSpPr txBox="1"/>
          <p:nvPr/>
        </p:nvSpPr>
        <p:spPr>
          <a:xfrm>
            <a:off x="6150264" y="2048655"/>
            <a:ext cx="1332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Feature Map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65998EF-B6C5-478A-9DC5-C78CD9334D89}"/>
              </a:ext>
            </a:extLst>
          </p:cNvPr>
          <p:cNvSpPr/>
          <p:nvPr/>
        </p:nvSpPr>
        <p:spPr>
          <a:xfrm>
            <a:off x="3851920" y="2564904"/>
            <a:ext cx="936104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45E73E8-A0CA-4F34-BA1F-E6343020ECB4}"/>
              </a:ext>
            </a:extLst>
          </p:cNvPr>
          <p:cNvCxnSpPr>
            <a:cxnSpLocks/>
          </p:cNvCxnSpPr>
          <p:nvPr/>
        </p:nvCxnSpPr>
        <p:spPr>
          <a:xfrm>
            <a:off x="4499992" y="2636912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0B022D1-2289-4D5B-AADA-29DBFB0E3FE1}"/>
              </a:ext>
            </a:extLst>
          </p:cNvPr>
          <p:cNvSpPr txBox="1"/>
          <p:nvPr/>
        </p:nvSpPr>
        <p:spPr>
          <a:xfrm>
            <a:off x="4499992" y="2858125"/>
            <a:ext cx="14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θ</a:t>
            </a:r>
          </a:p>
          <a:p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A01ABB3-68DB-440E-B8A8-E18D4D7E7B54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2041017" y="2222385"/>
            <a:ext cx="1972920" cy="46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8BB6BA9-7642-4BB7-BB76-0A4E7DA0232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033860" y="2656666"/>
            <a:ext cx="1836062" cy="263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F4A7643-E27A-4430-B95F-969B8DA17D5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033860" y="3208427"/>
            <a:ext cx="1892521" cy="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7C9F4E0-DC0B-4F62-8E6A-9F17A4B2E9F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2033860" y="3449965"/>
            <a:ext cx="2139819" cy="25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34C83A-F534-4BF6-94D8-D8AF62EA5EDC}"/>
              </a:ext>
            </a:extLst>
          </p:cNvPr>
          <p:cNvSpPr txBox="1"/>
          <p:nvPr/>
        </p:nvSpPr>
        <p:spPr>
          <a:xfrm>
            <a:off x="2417179" y="2097756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w1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B9C2D8-03FF-4EB8-864D-0DA8FF85B666}"/>
              </a:ext>
            </a:extLst>
          </p:cNvPr>
          <p:cNvSpPr txBox="1"/>
          <p:nvPr/>
        </p:nvSpPr>
        <p:spPr>
          <a:xfrm>
            <a:off x="2406854" y="248924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w2</a:t>
            </a:r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C6CF772-A9AC-4DB4-95B0-11139AC60CB5}"/>
              </a:ext>
            </a:extLst>
          </p:cNvPr>
          <p:cNvSpPr txBox="1"/>
          <p:nvPr/>
        </p:nvSpPr>
        <p:spPr>
          <a:xfrm>
            <a:off x="2440842" y="2967607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wi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CB8B9EE-7D81-4E3F-B3CF-6BE100DCEAEE}"/>
              </a:ext>
            </a:extLst>
          </p:cNvPr>
          <p:cNvSpPr txBox="1"/>
          <p:nvPr/>
        </p:nvSpPr>
        <p:spPr>
          <a:xfrm>
            <a:off x="2452099" y="337693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wn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AADF5C3-3375-48D5-B2B2-BBD4F573C867}"/>
              </a:ext>
            </a:extLst>
          </p:cNvPr>
          <p:cNvSpPr txBox="1"/>
          <p:nvPr/>
        </p:nvSpPr>
        <p:spPr>
          <a:xfrm>
            <a:off x="2435826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654F9C-1C75-47DA-B0BC-C470FED34B2C}"/>
              </a:ext>
            </a:extLst>
          </p:cNvPr>
          <p:cNvSpPr/>
          <p:nvPr/>
        </p:nvSpPr>
        <p:spPr>
          <a:xfrm>
            <a:off x="1475656" y="1869394"/>
            <a:ext cx="670781" cy="2175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78884D2-3F20-4905-892A-399593E1952F}"/>
              </a:ext>
            </a:extLst>
          </p:cNvPr>
          <p:cNvSpPr/>
          <p:nvPr/>
        </p:nvSpPr>
        <p:spPr>
          <a:xfrm>
            <a:off x="1611533" y="2028901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698B10C-B77A-4E54-A09F-3110CEB9B4D1}"/>
              </a:ext>
            </a:extLst>
          </p:cNvPr>
          <p:cNvSpPr/>
          <p:nvPr/>
        </p:nvSpPr>
        <p:spPr>
          <a:xfrm>
            <a:off x="1602883" y="2456892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A66D982-9993-4D13-954D-47B4BB720F2F}"/>
              </a:ext>
            </a:extLst>
          </p:cNvPr>
          <p:cNvSpPr/>
          <p:nvPr/>
        </p:nvSpPr>
        <p:spPr>
          <a:xfrm>
            <a:off x="1603860" y="3019118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9C43E7A-681C-4C4A-A491-AB43B65DD109}"/>
              </a:ext>
            </a:extLst>
          </p:cNvPr>
          <p:cNvSpPr/>
          <p:nvPr/>
        </p:nvSpPr>
        <p:spPr>
          <a:xfrm>
            <a:off x="1611533" y="3511119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AF5F2FD-E59B-4C6F-9713-B6651C265B25}"/>
              </a:ext>
            </a:extLst>
          </p:cNvPr>
          <p:cNvSpPr txBox="1"/>
          <p:nvPr/>
        </p:nvSpPr>
        <p:spPr>
          <a:xfrm>
            <a:off x="1650642" y="2091580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x1</a:t>
            </a:r>
            <a:endParaRPr lang="zh-CN" altLang="en-US" sz="11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62FF1F8-E99D-4C41-A25F-7E3CDC5BCA4E}"/>
              </a:ext>
            </a:extLst>
          </p:cNvPr>
          <p:cNvSpPr txBox="1"/>
          <p:nvPr/>
        </p:nvSpPr>
        <p:spPr>
          <a:xfrm>
            <a:off x="1643485" y="2525861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x2</a:t>
            </a:r>
            <a:endParaRPr lang="zh-CN" altLang="en-US" sz="11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C553A41-9195-4ED3-BBB0-BCAF68AD2E47}"/>
              </a:ext>
            </a:extLst>
          </p:cNvPr>
          <p:cNvSpPr txBox="1"/>
          <p:nvPr/>
        </p:nvSpPr>
        <p:spPr>
          <a:xfrm>
            <a:off x="1643485" y="3077622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xi</a:t>
            </a:r>
            <a:endParaRPr lang="zh-CN" altLang="en-US" sz="11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5038F8F-252F-44EB-8EFB-0BA338D28828}"/>
              </a:ext>
            </a:extLst>
          </p:cNvPr>
          <p:cNvSpPr txBox="1"/>
          <p:nvPr/>
        </p:nvSpPr>
        <p:spPr>
          <a:xfrm>
            <a:off x="1643485" y="3571066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xn</a:t>
            </a:r>
            <a:endParaRPr lang="zh-CN" altLang="en-US" sz="11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4E04FBD-BE48-452B-AEA3-8996FE776410}"/>
              </a:ext>
            </a:extLst>
          </p:cNvPr>
          <p:cNvSpPr txBox="1"/>
          <p:nvPr/>
        </p:nvSpPr>
        <p:spPr>
          <a:xfrm>
            <a:off x="1636924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272A949-AED9-43D9-996A-DCB7139332B5}"/>
              </a:ext>
            </a:extLst>
          </p:cNvPr>
          <p:cNvSpPr txBox="1"/>
          <p:nvPr/>
        </p:nvSpPr>
        <p:spPr>
          <a:xfrm>
            <a:off x="1413781" y="15125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x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7FF860F-B0FF-4580-85D1-E5D217AE129C}"/>
              </a:ext>
            </a:extLst>
          </p:cNvPr>
          <p:cNvSpPr txBox="1"/>
          <p:nvPr/>
        </p:nvSpPr>
        <p:spPr>
          <a:xfrm>
            <a:off x="4644007" y="1697260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当前神经元</a:t>
            </a: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61FDE69-7E03-44D7-9303-571F248C72DE}"/>
              </a:ext>
            </a:extLst>
          </p:cNvPr>
          <p:cNvCxnSpPr>
            <a:cxnSpLocks/>
            <a:stCxn id="4" idx="0"/>
            <a:endCxn id="59" idx="1"/>
          </p:cNvCxnSpPr>
          <p:nvPr/>
        </p:nvCxnSpPr>
        <p:spPr>
          <a:xfrm rot="5400000" flipH="1" flipV="1">
            <a:off x="4117417" y="2038315"/>
            <a:ext cx="729144" cy="32403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D8E966-E06C-43DB-A6AC-BA60E7B1FC48}"/>
                  </a:ext>
                </a:extLst>
              </p:cNvPr>
              <p:cNvSpPr txBox="1"/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输出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D8E966-E06C-43DB-A6AC-BA60E7B1F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blipFill>
                <a:blip r:embed="rId2"/>
                <a:stretch>
                  <a:fillRect l="-205" t="-92727" b="-1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E90306-4C38-407F-81FB-79E99FAE19B4}"/>
              </a:ext>
            </a:extLst>
          </p:cNvPr>
          <p:cNvCxnSpPr>
            <a:cxnSpLocks/>
          </p:cNvCxnSpPr>
          <p:nvPr/>
        </p:nvCxnSpPr>
        <p:spPr>
          <a:xfrm flipV="1">
            <a:off x="4644007" y="2316778"/>
            <a:ext cx="610112" cy="3201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CD7C29A-727C-4C36-B62C-AF1D31C361CB}"/>
              </a:ext>
            </a:extLst>
          </p:cNvPr>
          <p:cNvSpPr txBox="1"/>
          <p:nvPr/>
        </p:nvSpPr>
        <p:spPr>
          <a:xfrm>
            <a:off x="3563888" y="3832676"/>
            <a:ext cx="10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个神经元连接的权重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2E5DB00-58B8-46C2-AFEE-73147D896497}"/>
              </a:ext>
            </a:extLst>
          </p:cNvPr>
          <p:cNvCxnSpPr>
            <a:stCxn id="37" idx="2"/>
          </p:cNvCxnSpPr>
          <p:nvPr/>
        </p:nvCxnSpPr>
        <p:spPr>
          <a:xfrm>
            <a:off x="2700140" y="3275384"/>
            <a:ext cx="863748" cy="5957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2320F6CB-991F-4AE6-B8E9-7C8C82BC6662}"/>
              </a:ext>
            </a:extLst>
          </p:cNvPr>
          <p:cNvSpPr txBox="1"/>
          <p:nvPr/>
        </p:nvSpPr>
        <p:spPr>
          <a:xfrm>
            <a:off x="2555775" y="980728"/>
            <a:ext cx="145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个神经元的输入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4EB650B-B491-4381-8E18-0CDD69DFD1BB}"/>
              </a:ext>
            </a:extLst>
          </p:cNvPr>
          <p:cNvCxnSpPr/>
          <p:nvPr/>
        </p:nvCxnSpPr>
        <p:spPr>
          <a:xfrm flipV="1">
            <a:off x="2033860" y="1412776"/>
            <a:ext cx="666280" cy="166484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F00DB785-4302-4A08-ACE4-DC74679AB219}"/>
              </a:ext>
            </a:extLst>
          </p:cNvPr>
          <p:cNvSpPr txBox="1"/>
          <p:nvPr/>
        </p:nvSpPr>
        <p:spPr>
          <a:xfrm>
            <a:off x="5292080" y="3571066"/>
            <a:ext cx="86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阀值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49D680E-A593-46BE-8623-AA348867F148}"/>
              </a:ext>
            </a:extLst>
          </p:cNvPr>
          <p:cNvCxnSpPr>
            <a:stCxn id="4" idx="6"/>
          </p:cNvCxnSpPr>
          <p:nvPr/>
        </p:nvCxnSpPr>
        <p:spPr>
          <a:xfrm>
            <a:off x="4788024" y="3022104"/>
            <a:ext cx="504056" cy="4823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8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3CC2B6E-1070-45EA-BE49-FA6AC370FC7D}"/>
              </a:ext>
            </a:extLst>
          </p:cNvPr>
          <p:cNvSpPr/>
          <p:nvPr/>
        </p:nvSpPr>
        <p:spPr>
          <a:xfrm>
            <a:off x="2915816" y="2020652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40D29C-1F02-4DB2-A702-24596D4CFF6E}"/>
              </a:ext>
            </a:extLst>
          </p:cNvPr>
          <p:cNvSpPr/>
          <p:nvPr/>
        </p:nvSpPr>
        <p:spPr>
          <a:xfrm>
            <a:off x="2147395" y="2020652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9F18323-A984-4A22-946B-91E5C6346CD2}"/>
              </a:ext>
            </a:extLst>
          </p:cNvPr>
          <p:cNvSpPr/>
          <p:nvPr/>
        </p:nvSpPr>
        <p:spPr>
          <a:xfrm>
            <a:off x="2147395" y="316735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0427AF-1782-41B5-BAB3-27F753E1E9EB}"/>
              </a:ext>
            </a:extLst>
          </p:cNvPr>
          <p:cNvSpPr/>
          <p:nvPr/>
        </p:nvSpPr>
        <p:spPr>
          <a:xfrm>
            <a:off x="2154784" y="241250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7B6EFD-A8D2-4EDB-A4E6-AAB852D8AF21}"/>
              </a:ext>
            </a:extLst>
          </p:cNvPr>
          <p:cNvSpPr/>
          <p:nvPr/>
        </p:nvSpPr>
        <p:spPr>
          <a:xfrm>
            <a:off x="2150846" y="2780928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BD87516-1E00-4904-8B00-0C507645719A}"/>
              </a:ext>
            </a:extLst>
          </p:cNvPr>
          <p:cNvSpPr/>
          <p:nvPr/>
        </p:nvSpPr>
        <p:spPr>
          <a:xfrm>
            <a:off x="2915816" y="241250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E21DA70-F0B0-4681-A2C9-F6E5728C19BC}"/>
              </a:ext>
            </a:extLst>
          </p:cNvPr>
          <p:cNvSpPr/>
          <p:nvPr/>
        </p:nvSpPr>
        <p:spPr>
          <a:xfrm>
            <a:off x="2915816" y="2808547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A61C59A-4921-4DE7-AC3A-7D961581F6F6}"/>
              </a:ext>
            </a:extLst>
          </p:cNvPr>
          <p:cNvSpPr/>
          <p:nvPr/>
        </p:nvSpPr>
        <p:spPr>
          <a:xfrm>
            <a:off x="2915816" y="316735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5CE86C-3645-4480-B565-A7FA76105D54}"/>
              </a:ext>
            </a:extLst>
          </p:cNvPr>
          <p:cNvSpPr/>
          <p:nvPr/>
        </p:nvSpPr>
        <p:spPr>
          <a:xfrm>
            <a:off x="3923928" y="2598438"/>
            <a:ext cx="288032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B15CE4-75E7-4D97-82E8-165DCAA44FB0}"/>
              </a:ext>
            </a:extLst>
          </p:cNvPr>
          <p:cNvSpPr/>
          <p:nvPr/>
        </p:nvSpPr>
        <p:spPr>
          <a:xfrm>
            <a:off x="1217935" y="1894264"/>
            <a:ext cx="360040" cy="162437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x1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x2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x3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31405E1-C5F7-46E1-ADDF-BCE035C3EA8B}"/>
              </a:ext>
            </a:extLst>
          </p:cNvPr>
          <p:cNvCxnSpPr>
            <a:endCxn id="5" idx="2"/>
          </p:cNvCxnSpPr>
          <p:nvPr/>
        </p:nvCxnSpPr>
        <p:spPr>
          <a:xfrm>
            <a:off x="1577975" y="2128664"/>
            <a:ext cx="56942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BE739CB-8D53-4E5B-BC53-69CF8A9FF47C}"/>
              </a:ext>
            </a:extLst>
          </p:cNvPr>
          <p:cNvCxnSpPr>
            <a:endCxn id="7" idx="2"/>
          </p:cNvCxnSpPr>
          <p:nvPr/>
        </p:nvCxnSpPr>
        <p:spPr>
          <a:xfrm>
            <a:off x="1577975" y="2128664"/>
            <a:ext cx="576809" cy="3918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1992A2D-02AC-47F2-81A9-69958FABD247}"/>
              </a:ext>
            </a:extLst>
          </p:cNvPr>
          <p:cNvCxnSpPr>
            <a:endCxn id="8" idx="2"/>
          </p:cNvCxnSpPr>
          <p:nvPr/>
        </p:nvCxnSpPr>
        <p:spPr>
          <a:xfrm>
            <a:off x="1577975" y="2128664"/>
            <a:ext cx="572871" cy="760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8411C08-E5B2-45D4-B5B5-761D32C40AD4}"/>
              </a:ext>
            </a:extLst>
          </p:cNvPr>
          <p:cNvCxnSpPr>
            <a:endCxn id="6" idx="2"/>
          </p:cNvCxnSpPr>
          <p:nvPr/>
        </p:nvCxnSpPr>
        <p:spPr>
          <a:xfrm>
            <a:off x="1583639" y="2128664"/>
            <a:ext cx="563756" cy="11467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7274F15-1736-461E-A194-56389468F677}"/>
              </a:ext>
            </a:extLst>
          </p:cNvPr>
          <p:cNvCxnSpPr>
            <a:endCxn id="5" idx="3"/>
          </p:cNvCxnSpPr>
          <p:nvPr/>
        </p:nvCxnSpPr>
        <p:spPr>
          <a:xfrm flipV="1">
            <a:off x="1577975" y="2205040"/>
            <a:ext cx="611601" cy="3037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77089B5-74AF-4C35-B9CD-6B74E0604582}"/>
              </a:ext>
            </a:extLst>
          </p:cNvPr>
          <p:cNvCxnSpPr>
            <a:endCxn id="7" idx="2"/>
          </p:cNvCxnSpPr>
          <p:nvPr/>
        </p:nvCxnSpPr>
        <p:spPr>
          <a:xfrm>
            <a:off x="1577975" y="2520516"/>
            <a:ext cx="57680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76BB081-F0F2-4627-966D-B679A3A2EBCC}"/>
              </a:ext>
            </a:extLst>
          </p:cNvPr>
          <p:cNvCxnSpPr>
            <a:endCxn id="8" idx="2"/>
          </p:cNvCxnSpPr>
          <p:nvPr/>
        </p:nvCxnSpPr>
        <p:spPr>
          <a:xfrm>
            <a:off x="1577975" y="2520516"/>
            <a:ext cx="572871" cy="3684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14FD8B1-4BF3-4038-AF1B-FA4470E3CCAB}"/>
              </a:ext>
            </a:extLst>
          </p:cNvPr>
          <p:cNvCxnSpPr>
            <a:endCxn id="6" idx="2"/>
          </p:cNvCxnSpPr>
          <p:nvPr/>
        </p:nvCxnSpPr>
        <p:spPr>
          <a:xfrm>
            <a:off x="1583639" y="2537658"/>
            <a:ext cx="563756" cy="73770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B33CAD4-1068-4612-9C40-E3FADA9063C1}"/>
              </a:ext>
            </a:extLst>
          </p:cNvPr>
          <p:cNvCxnSpPr>
            <a:endCxn id="5" idx="3"/>
          </p:cNvCxnSpPr>
          <p:nvPr/>
        </p:nvCxnSpPr>
        <p:spPr>
          <a:xfrm flipV="1">
            <a:off x="1577975" y="2205040"/>
            <a:ext cx="611601" cy="7115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DED5094-0080-42A9-9835-88A819FF1608}"/>
              </a:ext>
            </a:extLst>
          </p:cNvPr>
          <p:cNvCxnSpPr>
            <a:endCxn id="7" idx="2"/>
          </p:cNvCxnSpPr>
          <p:nvPr/>
        </p:nvCxnSpPr>
        <p:spPr>
          <a:xfrm flipV="1">
            <a:off x="1577975" y="2520516"/>
            <a:ext cx="576809" cy="3960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6E13F44-F257-4F6C-9333-266D18B840C8}"/>
              </a:ext>
            </a:extLst>
          </p:cNvPr>
          <p:cNvCxnSpPr>
            <a:endCxn id="8" idx="2"/>
          </p:cNvCxnSpPr>
          <p:nvPr/>
        </p:nvCxnSpPr>
        <p:spPr>
          <a:xfrm flipV="1">
            <a:off x="1581426" y="2888940"/>
            <a:ext cx="569420" cy="447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5CE0D2E-848F-4669-9C2A-05001634469F}"/>
              </a:ext>
            </a:extLst>
          </p:cNvPr>
          <p:cNvCxnSpPr>
            <a:endCxn id="6" idx="2"/>
          </p:cNvCxnSpPr>
          <p:nvPr/>
        </p:nvCxnSpPr>
        <p:spPr>
          <a:xfrm>
            <a:off x="1583639" y="2951761"/>
            <a:ext cx="563756" cy="3236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5BFC416-6F1A-480D-A098-214E47E60A73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577975" y="2205040"/>
            <a:ext cx="611601" cy="107032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0ECBCA3-744E-4654-B862-9E9A0DD724A9}"/>
              </a:ext>
            </a:extLst>
          </p:cNvPr>
          <p:cNvCxnSpPr>
            <a:endCxn id="7" idx="3"/>
          </p:cNvCxnSpPr>
          <p:nvPr/>
        </p:nvCxnSpPr>
        <p:spPr>
          <a:xfrm flipV="1">
            <a:off x="1577975" y="2596892"/>
            <a:ext cx="618990" cy="6784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5BC1EB7-DD0C-4049-B640-103AFC93B042}"/>
              </a:ext>
            </a:extLst>
          </p:cNvPr>
          <p:cNvCxnSpPr>
            <a:endCxn id="8" idx="2"/>
          </p:cNvCxnSpPr>
          <p:nvPr/>
        </p:nvCxnSpPr>
        <p:spPr>
          <a:xfrm flipV="1">
            <a:off x="1577975" y="2888940"/>
            <a:ext cx="572871" cy="386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B18983F-7C0D-4A9E-91AD-AC5F6915BCAB}"/>
              </a:ext>
            </a:extLst>
          </p:cNvPr>
          <p:cNvCxnSpPr>
            <a:endCxn id="6" idx="2"/>
          </p:cNvCxnSpPr>
          <p:nvPr/>
        </p:nvCxnSpPr>
        <p:spPr>
          <a:xfrm>
            <a:off x="1577975" y="3275366"/>
            <a:ext cx="569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A5CE7DF-2649-442A-92D1-31920EC06533}"/>
              </a:ext>
            </a:extLst>
          </p:cNvPr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FA0E640-49A8-490F-B148-5BB963DB0E52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2435427" y="2128664"/>
            <a:ext cx="480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44BE7D0-816F-431B-B842-E2B3A00F70A4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2435427" y="2128664"/>
            <a:ext cx="480389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70EBD49-A2D8-45D8-BE9B-497568D7EC52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2435427" y="2128664"/>
            <a:ext cx="480389" cy="78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8C9E2B9-5CAE-4E29-A799-19CA58F5F47B}"/>
              </a:ext>
            </a:extLst>
          </p:cNvPr>
          <p:cNvCxnSpPr>
            <a:stCxn id="7" idx="6"/>
            <a:endCxn id="4" idx="2"/>
          </p:cNvCxnSpPr>
          <p:nvPr/>
        </p:nvCxnSpPr>
        <p:spPr>
          <a:xfrm flipV="1">
            <a:off x="2442816" y="2128664"/>
            <a:ext cx="473000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2705D17-F04D-4A4B-87FC-274B147064DA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2442816" y="2520516"/>
            <a:ext cx="47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DAF4732-6AAE-4F61-9731-A7E92E79CFF7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AE7BB0C-33F6-4892-8B5F-54E1D31EA6DF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6343CD8-CCA9-4FD8-8D49-69C7719E6393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3B3D143-1640-4F9E-8B54-A4DD8248A37F}"/>
              </a:ext>
            </a:extLst>
          </p:cNvPr>
          <p:cNvCxnSpPr>
            <a:stCxn id="7" idx="6"/>
            <a:endCxn id="11" idx="1"/>
          </p:cNvCxnSpPr>
          <p:nvPr/>
        </p:nvCxnSpPr>
        <p:spPr>
          <a:xfrm>
            <a:off x="2442816" y="2520516"/>
            <a:ext cx="515181" cy="67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372B03D-E57F-4E5F-93F3-364A1D37C915}"/>
              </a:ext>
            </a:extLst>
          </p:cNvPr>
          <p:cNvCxnSpPr>
            <a:stCxn id="8" idx="6"/>
            <a:endCxn id="4" idx="2"/>
          </p:cNvCxnSpPr>
          <p:nvPr/>
        </p:nvCxnSpPr>
        <p:spPr>
          <a:xfrm flipV="1">
            <a:off x="2438878" y="2128664"/>
            <a:ext cx="476938" cy="76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E37B10B-2754-4330-A985-E14CB3D2AE9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2438878" y="2549703"/>
            <a:ext cx="428597" cy="33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1C443BC8-E08C-4C0C-8284-EA9943CF0191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2438878" y="2888940"/>
            <a:ext cx="476938" cy="27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0A71E34-DD8B-4FBD-884F-48BB6FCDE289}"/>
              </a:ext>
            </a:extLst>
          </p:cNvPr>
          <p:cNvCxnSpPr>
            <a:stCxn id="8" idx="6"/>
            <a:endCxn id="11" idx="1"/>
          </p:cNvCxnSpPr>
          <p:nvPr/>
        </p:nvCxnSpPr>
        <p:spPr>
          <a:xfrm>
            <a:off x="2438878" y="2888940"/>
            <a:ext cx="519119" cy="31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CF3EE2E-846F-4AE1-8FF2-CD8925EDD3C1}"/>
              </a:ext>
            </a:extLst>
          </p:cNvPr>
          <p:cNvCxnSpPr>
            <a:stCxn id="6" idx="6"/>
            <a:endCxn id="4" idx="2"/>
          </p:cNvCxnSpPr>
          <p:nvPr/>
        </p:nvCxnSpPr>
        <p:spPr>
          <a:xfrm flipV="1">
            <a:off x="2435427" y="2128664"/>
            <a:ext cx="480389" cy="1146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E6DCB77-32C6-4E03-B34D-5BD22CC5E8BE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2435427" y="2520516"/>
            <a:ext cx="480389" cy="75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B1B6AF3-F69D-45CA-A7F3-DF28AB86BAAA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2435427" y="2916559"/>
            <a:ext cx="480389" cy="358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5BA6397-12AE-4C86-97E6-72B9A5C7B628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2435427" y="3198990"/>
            <a:ext cx="522570" cy="76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5AB7B69-B39A-4001-B793-C1186634F5F7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3203848" y="2128664"/>
            <a:ext cx="720080" cy="577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E41C186-0E26-4D18-91C6-D4D59E078A47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3203848" y="2520516"/>
            <a:ext cx="720080" cy="185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6AE2192-0867-428F-83F0-FC97BD44DD9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3203848" y="2706450"/>
            <a:ext cx="720080" cy="210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EB82320-F59C-4A85-9291-880FE7707FCF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3203848" y="2706450"/>
            <a:ext cx="720080" cy="56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96EDB78-C372-48CB-AE05-8E6385DC667D}"/>
              </a:ext>
            </a:extLst>
          </p:cNvPr>
          <p:cNvCxnSpPr>
            <a:stCxn id="12" idx="6"/>
          </p:cNvCxnSpPr>
          <p:nvPr/>
        </p:nvCxnSpPr>
        <p:spPr>
          <a:xfrm flipV="1">
            <a:off x="4211960" y="2702015"/>
            <a:ext cx="720080" cy="4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043CA988-1DEE-4130-A9F1-66E73FCB8262}"/>
              </a:ext>
            </a:extLst>
          </p:cNvPr>
          <p:cNvSpPr txBox="1"/>
          <p:nvPr/>
        </p:nvSpPr>
        <p:spPr>
          <a:xfrm>
            <a:off x="4211960" y="23488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5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ADD7A7-2554-434E-95F9-54ACFC454E7E}"/>
              </a:ext>
            </a:extLst>
          </p:cNvPr>
          <p:cNvCxnSpPr/>
          <p:nvPr/>
        </p:nvCxnSpPr>
        <p:spPr>
          <a:xfrm>
            <a:off x="1328691" y="-24340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C6A86C6-4709-404F-AF22-11B69E07B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" y="379931"/>
            <a:ext cx="4108565" cy="2736304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FA88F19-9F28-4F26-884F-0AA37FFB7EE0}"/>
              </a:ext>
            </a:extLst>
          </p:cNvPr>
          <p:cNvSpPr/>
          <p:nvPr/>
        </p:nvSpPr>
        <p:spPr>
          <a:xfrm>
            <a:off x="32547" y="404664"/>
            <a:ext cx="1224136" cy="288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923E1E-FEE7-40D3-8738-EFE23B31A1C6}"/>
              </a:ext>
            </a:extLst>
          </p:cNvPr>
          <p:cNvSpPr txBox="1"/>
          <p:nvPr/>
        </p:nvSpPr>
        <p:spPr>
          <a:xfrm>
            <a:off x="32547" y="404664"/>
            <a:ext cx="1224136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家庭成员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1436DA-6E71-478B-958F-414314D9D3CC}"/>
              </a:ext>
            </a:extLst>
          </p:cNvPr>
          <p:cNvCxnSpPr>
            <a:cxnSpLocks/>
          </p:cNvCxnSpPr>
          <p:nvPr/>
        </p:nvCxnSpPr>
        <p:spPr>
          <a:xfrm flipV="1">
            <a:off x="608611" y="712442"/>
            <a:ext cx="0" cy="1962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6D9EE3-1DD2-4F10-8D75-9CC9BE5DB055}"/>
              </a:ext>
            </a:extLst>
          </p:cNvPr>
          <p:cNvCxnSpPr>
            <a:cxnSpLocks/>
          </p:cNvCxnSpPr>
          <p:nvPr/>
        </p:nvCxnSpPr>
        <p:spPr>
          <a:xfrm flipH="1" flipV="1">
            <a:off x="896643" y="712441"/>
            <a:ext cx="1803149" cy="2880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03E19553-193E-4506-B78D-C35CE3152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9931"/>
            <a:ext cx="3614448" cy="273630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1AFB7D7-3020-47D0-BE0C-D059DD436EDE}"/>
              </a:ext>
            </a:extLst>
          </p:cNvPr>
          <p:cNvSpPr txBox="1"/>
          <p:nvPr/>
        </p:nvSpPr>
        <p:spPr>
          <a:xfrm>
            <a:off x="4283968" y="381187"/>
            <a:ext cx="1080120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   商业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0D2E52E-8263-4FA5-9DA5-C1F205E5EAD1}"/>
              </a:ext>
            </a:extLst>
          </p:cNvPr>
          <p:cNvCxnSpPr/>
          <p:nvPr/>
        </p:nvCxnSpPr>
        <p:spPr>
          <a:xfrm flipH="1" flipV="1">
            <a:off x="4572000" y="688964"/>
            <a:ext cx="1368152" cy="93983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7B6CE38-B2A0-4EF2-98B4-9891C0E595C3}"/>
              </a:ext>
            </a:extLst>
          </p:cNvPr>
          <p:cNvCxnSpPr/>
          <p:nvPr/>
        </p:nvCxnSpPr>
        <p:spPr>
          <a:xfrm flipH="1" flipV="1">
            <a:off x="5076056" y="688964"/>
            <a:ext cx="1584176" cy="7958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F5242098-4240-4C00-B7DA-FD83FC197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3135996"/>
            <a:ext cx="4108564" cy="273630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A2E09FB-4031-47EF-A8FA-5BF9BC6B858A}"/>
              </a:ext>
            </a:extLst>
          </p:cNvPr>
          <p:cNvSpPr txBox="1"/>
          <p:nvPr/>
        </p:nvSpPr>
        <p:spPr>
          <a:xfrm>
            <a:off x="17340" y="3135996"/>
            <a:ext cx="1080120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   朋友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716F037-398D-464F-9880-D06B6CE9ED81}"/>
              </a:ext>
            </a:extLst>
          </p:cNvPr>
          <p:cNvCxnSpPr>
            <a:cxnSpLocks/>
          </p:cNvCxnSpPr>
          <p:nvPr/>
        </p:nvCxnSpPr>
        <p:spPr>
          <a:xfrm flipH="1" flipV="1">
            <a:off x="395536" y="3443774"/>
            <a:ext cx="1080120" cy="3452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EC00ADA-F4B1-4B79-B8C3-94AE3A148885}"/>
              </a:ext>
            </a:extLst>
          </p:cNvPr>
          <p:cNvCxnSpPr>
            <a:cxnSpLocks/>
          </p:cNvCxnSpPr>
          <p:nvPr/>
        </p:nvCxnSpPr>
        <p:spPr>
          <a:xfrm flipH="1" flipV="1">
            <a:off x="827584" y="3443774"/>
            <a:ext cx="1512168" cy="3650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F26B4F92-D884-4035-ABAF-9336CACF7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132737"/>
            <a:ext cx="3614448" cy="2736304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E7A1BFF3-9036-478F-80DB-9CD8339476FB}"/>
              </a:ext>
            </a:extLst>
          </p:cNvPr>
          <p:cNvSpPr txBox="1"/>
          <p:nvPr/>
        </p:nvSpPr>
        <p:spPr>
          <a:xfrm>
            <a:off x="4288334" y="3135996"/>
            <a:ext cx="1080120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无关系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4CABE66-9FAF-4EBF-96FB-0E6C58F1058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3460275"/>
            <a:ext cx="1623130" cy="47168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7A47AA7-A07E-43E9-B623-63AC9C3DA035}"/>
              </a:ext>
            </a:extLst>
          </p:cNvPr>
          <p:cNvCxnSpPr>
            <a:cxnSpLocks/>
          </p:cNvCxnSpPr>
          <p:nvPr/>
        </p:nvCxnSpPr>
        <p:spPr>
          <a:xfrm flipV="1">
            <a:off x="4504100" y="3442146"/>
            <a:ext cx="139909" cy="63492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46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4429</TotalTime>
  <Words>61</Words>
  <Application>Microsoft Office PowerPoint</Application>
  <PresentationFormat>全屏显示(4:3)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宋体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Lau</dc:creator>
  <cp:lastModifiedBy>Alex Lau</cp:lastModifiedBy>
  <cp:revision>22</cp:revision>
  <dcterms:created xsi:type="dcterms:W3CDTF">2019-03-03T04:39:58Z</dcterms:created>
  <dcterms:modified xsi:type="dcterms:W3CDTF">2019-03-06T06:38:36Z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