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E1C-8C98-409F-99C9-436F46744D31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ABD0-3745-4A6E-B895-C8EC3A55C83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FAB6-D205-4EB6-BC13-A70CBC18DD02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36DA-490D-4A4F-8370-18AC9039F799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262F-5DB4-4A63-B1B4-81345804D2B4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0FE3-5D91-4062-B6B0-FA00346459B7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79C28-6D83-4BC8-9739-7FF3B2130738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AB50-3295-43EC-A62A-46C3B7B903F5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08E69-D976-47B3-9497-69A476578941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AEE1-721E-4FA5-B6D4-BFD9E1F2F9EB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9A14-FF6D-43AA-8E45-66CE85262DEC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B3C92-FB0B-453B-B4C6-EE0992CFEE52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19572" y="1912516"/>
            <a:ext cx="2016224" cy="17281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7564" y="1984524"/>
            <a:ext cx="2016224" cy="17281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3548" y="2056532"/>
            <a:ext cx="2016224" cy="17368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503548" y="2272556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11926" y="2488580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11926" y="2704604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3548" y="2946023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03548" y="3208660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03548" y="3424684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03548" y="3639470"/>
            <a:ext cx="201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91580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79612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367644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677860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943708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231740" y="2056532"/>
            <a:ext cx="0" cy="1736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062024" y="2704604"/>
            <a:ext cx="726000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4283968" y="2704604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64109" y="2704604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062024" y="2946023"/>
            <a:ext cx="72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062024" y="3236524"/>
            <a:ext cx="72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311860" y="2848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</a:p>
        </p:txBody>
      </p:sp>
      <p:sp>
        <p:nvSpPr>
          <p:cNvPr id="44" name="矩形 43"/>
          <p:cNvSpPr/>
          <p:nvPr/>
        </p:nvSpPr>
        <p:spPr>
          <a:xfrm>
            <a:off x="6120185" y="2488603"/>
            <a:ext cx="1656181" cy="13047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079612" y="4005064"/>
            <a:ext cx="864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6*6*3</a:t>
            </a:r>
            <a:endParaRPr lang="zh-CN" altLang="en-US" sz="1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4175968" y="3786737"/>
            <a:ext cx="540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3*3</a:t>
            </a:r>
            <a:endParaRPr lang="zh-CN" altLang="en-US" sz="1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5327112" y="2848620"/>
            <a:ext cx="57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6120185" y="2848620"/>
            <a:ext cx="16561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120184" y="3140979"/>
            <a:ext cx="16561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6120183" y="3442203"/>
            <a:ext cx="16561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516216" y="2488580"/>
            <a:ext cx="0" cy="12981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940881" y="2495199"/>
            <a:ext cx="0" cy="12981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7380312" y="2498260"/>
            <a:ext cx="0" cy="12981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588234" y="4017606"/>
            <a:ext cx="792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4*4</a:t>
            </a:r>
            <a:endParaRPr lang="zh-CN" altLang="en-US" sz="1400" dirty="0"/>
          </a:p>
        </p:txBody>
      </p:sp>
      <p:sp>
        <p:nvSpPr>
          <p:cNvPr id="58" name="文本框 57"/>
          <p:cNvSpPr txBox="1"/>
          <p:nvPr/>
        </p:nvSpPr>
        <p:spPr>
          <a:xfrm>
            <a:off x="1079612" y="1412776"/>
            <a:ext cx="1044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Image</a:t>
            </a:r>
            <a:endParaRPr lang="zh-CN" altLang="en-US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062024" y="2348880"/>
            <a:ext cx="76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kernel</a:t>
            </a:r>
            <a:endParaRPr lang="zh-CN" altLang="en-US" sz="1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6150264" y="2048655"/>
            <a:ext cx="1332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Feature Map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51920" y="2564904"/>
            <a:ext cx="936104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4499992" y="2636912"/>
            <a:ext cx="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499992" y="2858125"/>
            <a:ext cx="144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/>
              <a:t>θ</a:t>
            </a:r>
          </a:p>
          <a:p>
            <a:endParaRPr lang="zh-CN" altLang="en-US" dirty="0"/>
          </a:p>
        </p:txBody>
      </p:sp>
      <p:cxnSp>
        <p:nvCxnSpPr>
          <p:cNvPr id="19" name="直接箭头连接符 18"/>
          <p:cNvCxnSpPr>
            <a:stCxn id="49" idx="3"/>
          </p:cNvCxnSpPr>
          <p:nvPr/>
        </p:nvCxnSpPr>
        <p:spPr>
          <a:xfrm>
            <a:off x="2041017" y="2222385"/>
            <a:ext cx="1972920" cy="462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0" idx="3"/>
          </p:cNvCxnSpPr>
          <p:nvPr/>
        </p:nvCxnSpPr>
        <p:spPr>
          <a:xfrm>
            <a:off x="2033860" y="2656666"/>
            <a:ext cx="1836062" cy="263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1" idx="3"/>
          </p:cNvCxnSpPr>
          <p:nvPr/>
        </p:nvCxnSpPr>
        <p:spPr>
          <a:xfrm>
            <a:off x="2033860" y="3208427"/>
            <a:ext cx="1892521" cy="66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2" idx="3"/>
          </p:cNvCxnSpPr>
          <p:nvPr/>
        </p:nvCxnSpPr>
        <p:spPr>
          <a:xfrm flipV="1">
            <a:off x="2033860" y="3449965"/>
            <a:ext cx="2139819" cy="251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417179" y="2097756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w1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2406854" y="2489244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w2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440842" y="2967607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wi</a:t>
            </a:r>
            <a:endParaRPr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2452099" y="3376934"/>
            <a:ext cx="51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wn</a:t>
            </a:r>
            <a:endParaRPr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435826" y="2693907"/>
            <a:ext cx="312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...</a:t>
            </a:r>
          </a:p>
        </p:txBody>
      </p:sp>
      <p:sp>
        <p:nvSpPr>
          <p:cNvPr id="43" name="矩形 42"/>
          <p:cNvSpPr/>
          <p:nvPr/>
        </p:nvSpPr>
        <p:spPr>
          <a:xfrm>
            <a:off x="1475656" y="1869394"/>
            <a:ext cx="670781" cy="2175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611533" y="2028901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602883" y="2456892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603860" y="3019118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611533" y="3511119"/>
            <a:ext cx="39902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650642" y="2091580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x1</a:t>
            </a:r>
            <a:endParaRPr lang="zh-CN" altLang="en-US" sz="11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643485" y="2525861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x2</a:t>
            </a:r>
            <a:endParaRPr lang="zh-CN" altLang="en-US" sz="1100" dirty="0"/>
          </a:p>
        </p:txBody>
      </p:sp>
      <p:sp>
        <p:nvSpPr>
          <p:cNvPr id="51" name="文本框 50"/>
          <p:cNvSpPr txBox="1"/>
          <p:nvPr/>
        </p:nvSpPr>
        <p:spPr>
          <a:xfrm>
            <a:off x="1643485" y="3077622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xi</a:t>
            </a:r>
            <a:endParaRPr lang="zh-CN" altLang="en-US" sz="1100" dirty="0"/>
          </a:p>
        </p:txBody>
      </p:sp>
      <p:sp>
        <p:nvSpPr>
          <p:cNvPr id="52" name="文本框 51"/>
          <p:cNvSpPr txBox="1"/>
          <p:nvPr/>
        </p:nvSpPr>
        <p:spPr>
          <a:xfrm>
            <a:off x="1643485" y="3571066"/>
            <a:ext cx="39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xn</a:t>
            </a:r>
            <a:endParaRPr lang="zh-CN" altLang="en-US" sz="1100" dirty="0"/>
          </a:p>
        </p:txBody>
      </p:sp>
      <p:sp>
        <p:nvSpPr>
          <p:cNvPr id="57" name="文本框 56"/>
          <p:cNvSpPr txBox="1"/>
          <p:nvPr/>
        </p:nvSpPr>
        <p:spPr>
          <a:xfrm>
            <a:off x="1636924" y="2693907"/>
            <a:ext cx="312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...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1413781" y="151259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x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644007" y="1697260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当前神经元</a:t>
            </a:r>
          </a:p>
        </p:txBody>
      </p:sp>
      <p:cxnSp>
        <p:nvCxnSpPr>
          <p:cNvPr id="61" name="连接符: 肘形 60"/>
          <p:cNvCxnSpPr>
            <a:stCxn id="4" idx="0"/>
            <a:endCxn id="59" idx="1"/>
          </p:cNvCxnSpPr>
          <p:nvPr/>
        </p:nvCxnSpPr>
        <p:spPr>
          <a:xfrm rot="5400000" flipH="1" flipV="1">
            <a:off x="4117417" y="2038315"/>
            <a:ext cx="729144" cy="324035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/>
              </p:cNvPr>
              <p:cNvSpPr txBox="1"/>
              <p:nvPr/>
            </p:nvSpPr>
            <p:spPr>
              <a:xfrm>
                <a:off x="5398133" y="2072215"/>
                <a:ext cx="2974530" cy="334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FF0000"/>
                    </a:solidFill>
                  </a:rPr>
                  <a:t>输出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sub>
                      <m:sup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133" y="2072215"/>
                <a:ext cx="2974530" cy="334963"/>
              </a:xfrm>
              <a:prstGeom prst="rect">
                <a:avLst/>
              </a:prstGeom>
              <a:blipFill rotWithShape="1">
                <a:blip r:embed="rId2"/>
                <a:stretch>
                  <a:fillRect l="-205" t="-92727" b="-1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68" name="直接箭头连接符 67"/>
          <p:cNvCxnSpPr/>
          <p:nvPr/>
        </p:nvCxnSpPr>
        <p:spPr>
          <a:xfrm flipV="1">
            <a:off x="4644007" y="2316778"/>
            <a:ext cx="610112" cy="32013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3563888" y="3832676"/>
            <a:ext cx="108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第</a:t>
            </a:r>
            <a:r>
              <a:rPr lang="en-US" altLang="zh-CN" sz="1200" dirty="0" err="1">
                <a:solidFill>
                  <a:srgbClr val="FF0000"/>
                </a:solidFill>
              </a:rPr>
              <a:t>i</a:t>
            </a:r>
            <a:r>
              <a:rPr lang="zh-CN" altLang="en-US" sz="1200" dirty="0">
                <a:solidFill>
                  <a:srgbClr val="FF0000"/>
                </a:solidFill>
              </a:rPr>
              <a:t>个神经元连接的权重</a:t>
            </a:r>
          </a:p>
        </p:txBody>
      </p:sp>
      <p:cxnSp>
        <p:nvCxnSpPr>
          <p:cNvPr id="74" name="直接箭头连接符 73"/>
          <p:cNvCxnSpPr>
            <a:stCxn id="37" idx="2"/>
          </p:cNvCxnSpPr>
          <p:nvPr/>
        </p:nvCxnSpPr>
        <p:spPr>
          <a:xfrm>
            <a:off x="2700140" y="3275384"/>
            <a:ext cx="863748" cy="5957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2555775" y="980728"/>
            <a:ext cx="1458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第</a:t>
            </a:r>
            <a:r>
              <a:rPr lang="en-US" altLang="zh-CN" sz="1200" dirty="0" err="1">
                <a:solidFill>
                  <a:srgbClr val="FF0000"/>
                </a:solidFill>
              </a:rPr>
              <a:t>i</a:t>
            </a:r>
            <a:r>
              <a:rPr lang="zh-CN" altLang="en-US" sz="1200" dirty="0">
                <a:solidFill>
                  <a:srgbClr val="FF0000"/>
                </a:solidFill>
              </a:rPr>
              <a:t>个神经元的输入</a:t>
            </a:r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2033860" y="1412776"/>
            <a:ext cx="666280" cy="166484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5292080" y="3571066"/>
            <a:ext cx="86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阀值</a:t>
            </a:r>
          </a:p>
        </p:txBody>
      </p:sp>
      <p:cxnSp>
        <p:nvCxnSpPr>
          <p:cNvPr id="80" name="直接箭头连接符 79"/>
          <p:cNvCxnSpPr>
            <a:stCxn id="4" idx="6"/>
          </p:cNvCxnSpPr>
          <p:nvPr/>
        </p:nvCxnSpPr>
        <p:spPr>
          <a:xfrm>
            <a:off x="4788024" y="3022104"/>
            <a:ext cx="504056" cy="48235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15816" y="2020652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147395" y="2020652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147395" y="3167354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154784" y="2412504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150846" y="2780928"/>
            <a:ext cx="288032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915816" y="2412504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915816" y="2808547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15816" y="3167354"/>
            <a:ext cx="288032" cy="2160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923928" y="2598438"/>
            <a:ext cx="288032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17935" y="1894264"/>
            <a:ext cx="360040" cy="162437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x1</a:t>
            </a:r>
          </a:p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x2</a:t>
            </a:r>
          </a:p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x3</a:t>
            </a:r>
          </a:p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x4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endCxn id="5" idx="2"/>
          </p:cNvCxnSpPr>
          <p:nvPr/>
        </p:nvCxnSpPr>
        <p:spPr>
          <a:xfrm>
            <a:off x="1577975" y="2128664"/>
            <a:ext cx="56942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直接连接符 18"/>
          <p:cNvCxnSpPr>
            <a:endCxn id="7" idx="2"/>
          </p:cNvCxnSpPr>
          <p:nvPr/>
        </p:nvCxnSpPr>
        <p:spPr>
          <a:xfrm>
            <a:off x="1577975" y="2128664"/>
            <a:ext cx="576809" cy="39185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/>
          <p:cNvCxnSpPr>
            <a:endCxn id="8" idx="2"/>
          </p:cNvCxnSpPr>
          <p:nvPr/>
        </p:nvCxnSpPr>
        <p:spPr>
          <a:xfrm>
            <a:off x="1577975" y="2128664"/>
            <a:ext cx="572871" cy="76027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endCxn id="6" idx="2"/>
          </p:cNvCxnSpPr>
          <p:nvPr/>
        </p:nvCxnSpPr>
        <p:spPr>
          <a:xfrm>
            <a:off x="1583639" y="2128664"/>
            <a:ext cx="563756" cy="11467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直接连接符 24"/>
          <p:cNvCxnSpPr>
            <a:endCxn id="5" idx="3"/>
          </p:cNvCxnSpPr>
          <p:nvPr/>
        </p:nvCxnSpPr>
        <p:spPr>
          <a:xfrm flipV="1">
            <a:off x="1577975" y="2205040"/>
            <a:ext cx="611601" cy="30376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接连接符 26"/>
          <p:cNvCxnSpPr>
            <a:endCxn id="7" idx="2"/>
          </p:cNvCxnSpPr>
          <p:nvPr/>
        </p:nvCxnSpPr>
        <p:spPr>
          <a:xfrm>
            <a:off x="1577975" y="2520516"/>
            <a:ext cx="57680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endCxn id="8" idx="2"/>
          </p:cNvCxnSpPr>
          <p:nvPr/>
        </p:nvCxnSpPr>
        <p:spPr>
          <a:xfrm>
            <a:off x="1577975" y="2520516"/>
            <a:ext cx="572871" cy="3684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连接符 30"/>
          <p:cNvCxnSpPr>
            <a:endCxn id="6" idx="2"/>
          </p:cNvCxnSpPr>
          <p:nvPr/>
        </p:nvCxnSpPr>
        <p:spPr>
          <a:xfrm>
            <a:off x="1583639" y="2537658"/>
            <a:ext cx="563756" cy="73770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/>
          <p:cNvCxnSpPr>
            <a:endCxn id="5" idx="3"/>
          </p:cNvCxnSpPr>
          <p:nvPr/>
        </p:nvCxnSpPr>
        <p:spPr>
          <a:xfrm flipV="1">
            <a:off x="1577975" y="2205040"/>
            <a:ext cx="611601" cy="7115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直接连接符 34"/>
          <p:cNvCxnSpPr>
            <a:endCxn id="7" idx="2"/>
          </p:cNvCxnSpPr>
          <p:nvPr/>
        </p:nvCxnSpPr>
        <p:spPr>
          <a:xfrm flipV="1">
            <a:off x="1577975" y="2520516"/>
            <a:ext cx="576809" cy="3960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直接连接符 36"/>
          <p:cNvCxnSpPr>
            <a:endCxn id="8" idx="2"/>
          </p:cNvCxnSpPr>
          <p:nvPr/>
        </p:nvCxnSpPr>
        <p:spPr>
          <a:xfrm flipV="1">
            <a:off x="1581426" y="2888940"/>
            <a:ext cx="569420" cy="447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直接连接符 38"/>
          <p:cNvCxnSpPr>
            <a:endCxn id="6" idx="2"/>
          </p:cNvCxnSpPr>
          <p:nvPr/>
        </p:nvCxnSpPr>
        <p:spPr>
          <a:xfrm>
            <a:off x="1583639" y="2951761"/>
            <a:ext cx="563756" cy="32360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直接连接符 40"/>
          <p:cNvCxnSpPr>
            <a:endCxn id="5" idx="3"/>
          </p:cNvCxnSpPr>
          <p:nvPr/>
        </p:nvCxnSpPr>
        <p:spPr>
          <a:xfrm flipV="1">
            <a:off x="1577975" y="2205040"/>
            <a:ext cx="611601" cy="107032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直接连接符 42"/>
          <p:cNvCxnSpPr>
            <a:endCxn id="7" idx="3"/>
          </p:cNvCxnSpPr>
          <p:nvPr/>
        </p:nvCxnSpPr>
        <p:spPr>
          <a:xfrm flipV="1">
            <a:off x="1577975" y="2596892"/>
            <a:ext cx="618990" cy="67847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直接连接符 45"/>
          <p:cNvCxnSpPr>
            <a:endCxn id="8" idx="2"/>
          </p:cNvCxnSpPr>
          <p:nvPr/>
        </p:nvCxnSpPr>
        <p:spPr>
          <a:xfrm flipV="1">
            <a:off x="1577975" y="2888940"/>
            <a:ext cx="572871" cy="386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6" idx="2"/>
          </p:cNvCxnSpPr>
          <p:nvPr/>
        </p:nvCxnSpPr>
        <p:spPr>
          <a:xfrm>
            <a:off x="1577975" y="3275366"/>
            <a:ext cx="569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5" idx="6"/>
            <a:endCxn id="11" idx="1"/>
          </p:cNvCxnSpPr>
          <p:nvPr/>
        </p:nvCxnSpPr>
        <p:spPr>
          <a:xfrm>
            <a:off x="2435427" y="2128664"/>
            <a:ext cx="522570" cy="1070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5" idx="6"/>
            <a:endCxn id="4" idx="2"/>
          </p:cNvCxnSpPr>
          <p:nvPr/>
        </p:nvCxnSpPr>
        <p:spPr>
          <a:xfrm>
            <a:off x="2435427" y="2128664"/>
            <a:ext cx="4803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5" idx="6"/>
            <a:endCxn id="9" idx="2"/>
          </p:cNvCxnSpPr>
          <p:nvPr/>
        </p:nvCxnSpPr>
        <p:spPr>
          <a:xfrm>
            <a:off x="2435427" y="2128664"/>
            <a:ext cx="480389" cy="39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" idx="6"/>
            <a:endCxn id="10" idx="2"/>
          </p:cNvCxnSpPr>
          <p:nvPr/>
        </p:nvCxnSpPr>
        <p:spPr>
          <a:xfrm>
            <a:off x="2435427" y="2128664"/>
            <a:ext cx="480389" cy="787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7" idx="6"/>
            <a:endCxn id="4" idx="2"/>
          </p:cNvCxnSpPr>
          <p:nvPr/>
        </p:nvCxnSpPr>
        <p:spPr>
          <a:xfrm flipV="1">
            <a:off x="2442816" y="2128664"/>
            <a:ext cx="473000" cy="39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7" idx="6"/>
            <a:endCxn id="9" idx="2"/>
          </p:cNvCxnSpPr>
          <p:nvPr/>
        </p:nvCxnSpPr>
        <p:spPr>
          <a:xfrm>
            <a:off x="2442816" y="2520516"/>
            <a:ext cx="47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7" idx="6"/>
            <a:endCxn id="10" idx="2"/>
          </p:cNvCxnSpPr>
          <p:nvPr/>
        </p:nvCxnSpPr>
        <p:spPr>
          <a:xfrm>
            <a:off x="2442816" y="2520516"/>
            <a:ext cx="473000" cy="396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" idx="6"/>
            <a:endCxn id="11" idx="1"/>
          </p:cNvCxnSpPr>
          <p:nvPr/>
        </p:nvCxnSpPr>
        <p:spPr>
          <a:xfrm>
            <a:off x="2435427" y="2128664"/>
            <a:ext cx="522570" cy="1070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7" idx="6"/>
            <a:endCxn id="10" idx="2"/>
          </p:cNvCxnSpPr>
          <p:nvPr/>
        </p:nvCxnSpPr>
        <p:spPr>
          <a:xfrm>
            <a:off x="2442816" y="2520516"/>
            <a:ext cx="473000" cy="396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7" idx="6"/>
            <a:endCxn id="11" idx="1"/>
          </p:cNvCxnSpPr>
          <p:nvPr/>
        </p:nvCxnSpPr>
        <p:spPr>
          <a:xfrm>
            <a:off x="2442816" y="2520516"/>
            <a:ext cx="515181" cy="678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8" idx="6"/>
            <a:endCxn id="4" idx="2"/>
          </p:cNvCxnSpPr>
          <p:nvPr/>
        </p:nvCxnSpPr>
        <p:spPr>
          <a:xfrm flipV="1">
            <a:off x="2438878" y="2128664"/>
            <a:ext cx="476938" cy="760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8" idx="6"/>
          </p:cNvCxnSpPr>
          <p:nvPr/>
        </p:nvCxnSpPr>
        <p:spPr>
          <a:xfrm flipV="1">
            <a:off x="2438878" y="2549703"/>
            <a:ext cx="428597" cy="33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8" idx="6"/>
            <a:endCxn id="10" idx="2"/>
          </p:cNvCxnSpPr>
          <p:nvPr/>
        </p:nvCxnSpPr>
        <p:spPr>
          <a:xfrm>
            <a:off x="2438878" y="2888940"/>
            <a:ext cx="476938" cy="27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8" idx="6"/>
            <a:endCxn id="11" idx="1"/>
          </p:cNvCxnSpPr>
          <p:nvPr/>
        </p:nvCxnSpPr>
        <p:spPr>
          <a:xfrm>
            <a:off x="2438878" y="2888940"/>
            <a:ext cx="519119" cy="31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6" idx="6"/>
            <a:endCxn id="4" idx="2"/>
          </p:cNvCxnSpPr>
          <p:nvPr/>
        </p:nvCxnSpPr>
        <p:spPr>
          <a:xfrm flipV="1">
            <a:off x="2435427" y="2128664"/>
            <a:ext cx="480389" cy="1146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6" idx="6"/>
            <a:endCxn id="9" idx="2"/>
          </p:cNvCxnSpPr>
          <p:nvPr/>
        </p:nvCxnSpPr>
        <p:spPr>
          <a:xfrm flipV="1">
            <a:off x="2435427" y="2520516"/>
            <a:ext cx="480389" cy="75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" idx="6"/>
            <a:endCxn id="10" idx="2"/>
          </p:cNvCxnSpPr>
          <p:nvPr/>
        </p:nvCxnSpPr>
        <p:spPr>
          <a:xfrm flipV="1">
            <a:off x="2435427" y="2916559"/>
            <a:ext cx="480389" cy="358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6" idx="6"/>
            <a:endCxn id="11" idx="1"/>
          </p:cNvCxnSpPr>
          <p:nvPr/>
        </p:nvCxnSpPr>
        <p:spPr>
          <a:xfrm flipV="1">
            <a:off x="2435427" y="3198990"/>
            <a:ext cx="522570" cy="76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4" idx="6"/>
            <a:endCxn id="12" idx="2"/>
          </p:cNvCxnSpPr>
          <p:nvPr/>
        </p:nvCxnSpPr>
        <p:spPr>
          <a:xfrm>
            <a:off x="3203848" y="2128664"/>
            <a:ext cx="720080" cy="577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9" idx="6"/>
            <a:endCxn id="12" idx="2"/>
          </p:cNvCxnSpPr>
          <p:nvPr/>
        </p:nvCxnSpPr>
        <p:spPr>
          <a:xfrm>
            <a:off x="3203848" y="2520516"/>
            <a:ext cx="720080" cy="185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0" idx="6"/>
            <a:endCxn id="12" idx="2"/>
          </p:cNvCxnSpPr>
          <p:nvPr/>
        </p:nvCxnSpPr>
        <p:spPr>
          <a:xfrm flipV="1">
            <a:off x="3203848" y="2706450"/>
            <a:ext cx="720080" cy="210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1" idx="6"/>
            <a:endCxn id="12" idx="2"/>
          </p:cNvCxnSpPr>
          <p:nvPr/>
        </p:nvCxnSpPr>
        <p:spPr>
          <a:xfrm flipV="1">
            <a:off x="3203848" y="2706450"/>
            <a:ext cx="720080" cy="568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2" idx="6"/>
          </p:cNvCxnSpPr>
          <p:nvPr/>
        </p:nvCxnSpPr>
        <p:spPr>
          <a:xfrm flipV="1">
            <a:off x="4211960" y="2702015"/>
            <a:ext cx="720080" cy="4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4211960" y="23488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Y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328691" y="-243408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" y="379931"/>
            <a:ext cx="4108565" cy="2736304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32547" y="404664"/>
            <a:ext cx="1224136" cy="288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2547" y="404664"/>
            <a:ext cx="1224136" cy="30670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家庭关系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608611" y="712442"/>
            <a:ext cx="0" cy="19627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896643" y="712441"/>
            <a:ext cx="1803149" cy="2880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79931"/>
            <a:ext cx="3614448" cy="273630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283968" y="381187"/>
            <a:ext cx="1080120" cy="30670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商业关系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 flipV="1">
            <a:off x="4572000" y="688964"/>
            <a:ext cx="1368152" cy="93983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5076056" y="688964"/>
            <a:ext cx="1584176" cy="79582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" y="3135996"/>
            <a:ext cx="4108564" cy="2736304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7340" y="3135996"/>
            <a:ext cx="1080120" cy="30670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朋友关系</a:t>
            </a:r>
          </a:p>
        </p:txBody>
      </p:sp>
      <p:cxnSp>
        <p:nvCxnSpPr>
          <p:cNvPr id="31" name="直接连接符 30"/>
          <p:cNvCxnSpPr/>
          <p:nvPr/>
        </p:nvCxnSpPr>
        <p:spPr>
          <a:xfrm flipH="1" flipV="1">
            <a:off x="395536" y="3443774"/>
            <a:ext cx="1080120" cy="34526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827584" y="3443774"/>
            <a:ext cx="1512168" cy="36502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132737"/>
            <a:ext cx="3614448" cy="2736304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4288334" y="3135996"/>
            <a:ext cx="1080120" cy="30777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无关系</a:t>
            </a:r>
          </a:p>
        </p:txBody>
      </p:sp>
      <p:cxnSp>
        <p:nvCxnSpPr>
          <p:cNvPr id="43" name="直接连接符 42"/>
          <p:cNvCxnSpPr/>
          <p:nvPr/>
        </p:nvCxnSpPr>
        <p:spPr>
          <a:xfrm flipH="1" flipV="1">
            <a:off x="5004048" y="3460275"/>
            <a:ext cx="1623130" cy="47168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504100" y="3442146"/>
            <a:ext cx="139909" cy="63492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802BD0A-124A-481F-88A8-407E2C46FF41}"/>
              </a:ext>
            </a:extLst>
          </p:cNvPr>
          <p:cNvSpPr/>
          <p:nvPr/>
        </p:nvSpPr>
        <p:spPr>
          <a:xfrm>
            <a:off x="2913841" y="134076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AFFD04F-D835-4578-BCBC-695170FCFB38}"/>
              </a:ext>
            </a:extLst>
          </p:cNvPr>
          <p:cNvSpPr/>
          <p:nvPr/>
        </p:nvSpPr>
        <p:spPr>
          <a:xfrm>
            <a:off x="3775967" y="133410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C7BBDA9-D9B8-4ACF-8D5E-DE11E2C28AD3}"/>
              </a:ext>
            </a:extLst>
          </p:cNvPr>
          <p:cNvSpPr/>
          <p:nvPr/>
        </p:nvSpPr>
        <p:spPr>
          <a:xfrm>
            <a:off x="4644010" y="134076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55AA688-EBF3-4951-87BA-224EA31DC6AF}"/>
              </a:ext>
            </a:extLst>
          </p:cNvPr>
          <p:cNvSpPr/>
          <p:nvPr/>
        </p:nvSpPr>
        <p:spPr>
          <a:xfrm>
            <a:off x="2195736" y="134076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598AD0A-4FFD-4939-9F12-4A3BD806BE01}"/>
              </a:ext>
            </a:extLst>
          </p:cNvPr>
          <p:cNvSpPr/>
          <p:nvPr/>
        </p:nvSpPr>
        <p:spPr>
          <a:xfrm>
            <a:off x="3434664" y="213285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54FA0AA-F7CE-4269-8758-E92DB604C373}"/>
              </a:ext>
            </a:extLst>
          </p:cNvPr>
          <p:cNvCxnSpPr>
            <a:stCxn id="5" idx="6"/>
            <a:endCxn id="2" idx="2"/>
          </p:cNvCxnSpPr>
          <p:nvPr/>
        </p:nvCxnSpPr>
        <p:spPr>
          <a:xfrm>
            <a:off x="2483768" y="1484784"/>
            <a:ext cx="430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F60E9B2-6533-47A2-998E-09B34FCEF118}"/>
              </a:ext>
            </a:extLst>
          </p:cNvPr>
          <p:cNvCxnSpPr>
            <a:stCxn id="2" idx="6"/>
            <a:endCxn id="3" idx="2"/>
          </p:cNvCxnSpPr>
          <p:nvPr/>
        </p:nvCxnSpPr>
        <p:spPr>
          <a:xfrm flipV="1">
            <a:off x="3201873" y="1478119"/>
            <a:ext cx="574094" cy="6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EEC64CF-4B4B-4B7E-A16B-B43054910C0A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4063999" y="1478119"/>
            <a:ext cx="580011" cy="666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B882EF2-9274-4896-A1B0-9CB5FB9E9FA5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2339752" y="1628800"/>
            <a:ext cx="1238928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E07EFEA-18DB-4E2A-8323-31E131C312E5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3057857" y="1628800"/>
            <a:ext cx="520823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E943489-2283-401B-83EB-373067DF843F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3578680" y="1622135"/>
            <a:ext cx="341303" cy="510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1786131-0711-4E94-975C-722720DAFE59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3578680" y="1628800"/>
            <a:ext cx="1209346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0743D8B-158E-4E5A-8D19-880D2B24FFF9}"/>
                  </a:ext>
                </a:extLst>
              </p:cNvPr>
              <p:cNvSpPr txBox="1"/>
              <p:nvPr/>
            </p:nvSpPr>
            <p:spPr>
              <a:xfrm>
                <a:off x="2483768" y="2420888"/>
                <a:ext cx="24482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X={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…..,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400" dirty="0"/>
                  <a:t>}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0743D8B-158E-4E5A-8D19-880D2B24F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420888"/>
                <a:ext cx="2448274" cy="307777"/>
              </a:xfrm>
              <a:prstGeom prst="rect">
                <a:avLst/>
              </a:prstGeom>
              <a:blipFill>
                <a:blip r:embed="rId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109A476-A741-42AA-96B2-12DB17A39EC4}"/>
              </a:ext>
            </a:extLst>
          </p:cNvPr>
          <p:cNvSpPr/>
          <p:nvPr/>
        </p:nvSpPr>
        <p:spPr>
          <a:xfrm>
            <a:off x="1979712" y="2852936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9C49AD-50E6-4876-B324-A6C3AD61F2E8}"/>
              </a:ext>
            </a:extLst>
          </p:cNvPr>
          <p:cNvSpPr/>
          <p:nvPr/>
        </p:nvSpPr>
        <p:spPr>
          <a:xfrm>
            <a:off x="3491880" y="2852936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E85CA8-56EF-4083-BFD0-ADE0E5FA183E}"/>
              </a:ext>
            </a:extLst>
          </p:cNvPr>
          <p:cNvSpPr/>
          <p:nvPr/>
        </p:nvSpPr>
        <p:spPr>
          <a:xfrm>
            <a:off x="5004048" y="2852936"/>
            <a:ext cx="5760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C29C200-5710-46D8-8C15-513C9AEE6EF7}"/>
              </a:ext>
            </a:extLst>
          </p:cNvPr>
          <p:cNvCxnSpPr>
            <a:stCxn id="5" idx="0"/>
          </p:cNvCxnSpPr>
          <p:nvPr/>
        </p:nvCxnSpPr>
        <p:spPr>
          <a:xfrm flipV="1">
            <a:off x="2267744" y="2204864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6383133-CA16-4468-9005-B959F6B4D24D}"/>
              </a:ext>
            </a:extLst>
          </p:cNvPr>
          <p:cNvCxnSpPr>
            <a:endCxn id="5" idx="1"/>
          </p:cNvCxnSpPr>
          <p:nvPr/>
        </p:nvCxnSpPr>
        <p:spPr>
          <a:xfrm>
            <a:off x="1259632" y="2996952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BC39A41-1C6D-4F4F-A463-B98AD4A117B2}"/>
              </a:ext>
            </a:extLst>
          </p:cNvPr>
          <p:cNvCxnSpPr>
            <a:endCxn id="5" idx="2"/>
          </p:cNvCxnSpPr>
          <p:nvPr/>
        </p:nvCxnSpPr>
        <p:spPr>
          <a:xfrm flipV="1">
            <a:off x="2267744" y="3140968"/>
            <a:ext cx="0" cy="86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9D981F0-40C6-4197-83AE-D867BE2543C2}"/>
              </a:ext>
            </a:extLst>
          </p:cNvPr>
          <p:cNvCxnSpPr>
            <a:stCxn id="5" idx="3"/>
          </p:cNvCxnSpPr>
          <p:nvPr/>
        </p:nvCxnSpPr>
        <p:spPr>
          <a:xfrm>
            <a:off x="2555776" y="2996952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3C64015-4FAA-4767-AC8E-A0574CE034AB}"/>
              </a:ext>
            </a:extLst>
          </p:cNvPr>
          <p:cNvCxnSpPr/>
          <p:nvPr/>
        </p:nvCxnSpPr>
        <p:spPr>
          <a:xfrm>
            <a:off x="4067944" y="2996952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9A4FBCA-3AF8-4E1B-93D0-66BFAF1E253B}"/>
              </a:ext>
            </a:extLst>
          </p:cNvPr>
          <p:cNvCxnSpPr>
            <a:cxnSpLocks/>
          </p:cNvCxnSpPr>
          <p:nvPr/>
        </p:nvCxnSpPr>
        <p:spPr>
          <a:xfrm flipV="1">
            <a:off x="3785330" y="3140968"/>
            <a:ext cx="0" cy="86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88765E-ADA6-4BA3-9F8A-FDF2FBDFF34B}"/>
              </a:ext>
            </a:extLst>
          </p:cNvPr>
          <p:cNvCxnSpPr>
            <a:cxnSpLocks/>
          </p:cNvCxnSpPr>
          <p:nvPr/>
        </p:nvCxnSpPr>
        <p:spPr>
          <a:xfrm flipV="1">
            <a:off x="5292080" y="3140968"/>
            <a:ext cx="0" cy="86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ABD111F-B527-4031-9B43-CD3B20D9D2CA}"/>
              </a:ext>
            </a:extLst>
          </p:cNvPr>
          <p:cNvCxnSpPr>
            <a:cxnSpLocks/>
          </p:cNvCxnSpPr>
          <p:nvPr/>
        </p:nvCxnSpPr>
        <p:spPr>
          <a:xfrm flipV="1">
            <a:off x="3779912" y="2204864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8F51CC6-A166-4878-86E4-B08F5C64C17A}"/>
              </a:ext>
            </a:extLst>
          </p:cNvPr>
          <p:cNvCxnSpPr>
            <a:cxnSpLocks/>
          </p:cNvCxnSpPr>
          <p:nvPr/>
        </p:nvCxnSpPr>
        <p:spPr>
          <a:xfrm flipV="1">
            <a:off x="5282707" y="2204864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FD4D1D2-E47E-4E0D-980E-4AC0C1224C15}"/>
              </a:ext>
            </a:extLst>
          </p:cNvPr>
          <p:cNvCxnSpPr>
            <a:cxnSpLocks/>
          </p:cNvCxnSpPr>
          <p:nvPr/>
        </p:nvCxnSpPr>
        <p:spPr>
          <a:xfrm>
            <a:off x="5580112" y="299695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0E2CAB6-789E-4EBF-AE50-5EB916637530}"/>
                  </a:ext>
                </a:extLst>
              </p:cNvPr>
              <p:cNvSpPr txBox="1"/>
              <p:nvPr/>
            </p:nvSpPr>
            <p:spPr>
              <a:xfrm>
                <a:off x="2746637" y="2683659"/>
                <a:ext cx="504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0E2CAB6-789E-4EBF-AE50-5EB916637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637" y="2683659"/>
                <a:ext cx="504050" cy="338554"/>
              </a:xfrm>
              <a:prstGeom prst="rect">
                <a:avLst/>
              </a:prstGeom>
              <a:blipFill>
                <a:blip r:embed="rId2"/>
                <a:stretch>
                  <a:fillRect r="-3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D097094-91E9-4FFB-9F84-AE927B5BEBBA}"/>
                  </a:ext>
                </a:extLst>
              </p:cNvPr>
              <p:cNvSpPr txBox="1"/>
              <p:nvPr/>
            </p:nvSpPr>
            <p:spPr>
              <a:xfrm>
                <a:off x="2049743" y="2789391"/>
                <a:ext cx="478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D097094-91E9-4FFB-9F84-AE927B5BE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743" y="2789391"/>
                <a:ext cx="47889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35019078-CED5-4E97-80ED-2B3152C81C2C}"/>
              </a:ext>
            </a:extLst>
          </p:cNvPr>
          <p:cNvSpPr txBox="1"/>
          <p:nvPr/>
        </p:nvSpPr>
        <p:spPr>
          <a:xfrm>
            <a:off x="4114800" y="2974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89C0EB2-2A45-4E0D-98A5-D238D9AFD655}"/>
                  </a:ext>
                </a:extLst>
              </p:cNvPr>
              <p:cNvSpPr txBox="1"/>
              <p:nvPr/>
            </p:nvSpPr>
            <p:spPr>
              <a:xfrm>
                <a:off x="2013940" y="4003129"/>
                <a:ext cx="576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89C0EB2-2A45-4E0D-98A5-D238D9AFD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40" y="4003129"/>
                <a:ext cx="5760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9D3C452-B7EE-4E00-971B-6A8FDB1E5A38}"/>
                  </a:ext>
                </a:extLst>
              </p:cNvPr>
              <p:cNvSpPr txBox="1"/>
              <p:nvPr/>
            </p:nvSpPr>
            <p:spPr>
              <a:xfrm>
                <a:off x="4238600" y="2677462"/>
                <a:ext cx="504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9D3C452-B7EE-4E00-971B-6A8FDB1E5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600" y="2677462"/>
                <a:ext cx="50405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118A2FF-A3F2-4C9F-8F6C-2894AECB96E7}"/>
                  </a:ext>
                </a:extLst>
              </p:cNvPr>
              <p:cNvSpPr txBox="1"/>
              <p:nvPr/>
            </p:nvSpPr>
            <p:spPr>
              <a:xfrm>
                <a:off x="3492072" y="4013279"/>
                <a:ext cx="576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118A2FF-A3F2-4C9F-8F6C-2894AECB9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072" y="4013279"/>
                <a:ext cx="57605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0EAB27A-35B4-4B8E-A1DE-08E347F4243A}"/>
                  </a:ext>
                </a:extLst>
              </p:cNvPr>
              <p:cNvSpPr txBox="1"/>
              <p:nvPr/>
            </p:nvSpPr>
            <p:spPr>
              <a:xfrm>
                <a:off x="3601594" y="2793996"/>
                <a:ext cx="478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0EAB27A-35B4-4B8E-A1DE-08E347F42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94" y="2793996"/>
                <a:ext cx="4788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FC8CE22-BF6F-4F1D-9817-5873A88845E4}"/>
                  </a:ext>
                </a:extLst>
              </p:cNvPr>
              <p:cNvSpPr txBox="1"/>
              <p:nvPr/>
            </p:nvSpPr>
            <p:spPr>
              <a:xfrm>
                <a:off x="5052633" y="2771636"/>
                <a:ext cx="478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FC8CE22-BF6F-4F1D-9817-5873A8884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633" y="2771636"/>
                <a:ext cx="478893" cy="369332"/>
              </a:xfrm>
              <a:prstGeom prst="rect">
                <a:avLst/>
              </a:prstGeom>
              <a:blipFill>
                <a:blip r:embed="rId8"/>
                <a:stretch>
                  <a:fillRect r="-14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8EC1E30-9E97-4595-B78B-22D954F6CAC7}"/>
                  </a:ext>
                </a:extLst>
              </p:cNvPr>
              <p:cNvSpPr txBox="1"/>
              <p:nvPr/>
            </p:nvSpPr>
            <p:spPr>
              <a:xfrm>
                <a:off x="5026597" y="4013279"/>
                <a:ext cx="576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8EC1E30-9E97-4595-B78B-22D954F6C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597" y="4013279"/>
                <a:ext cx="576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E9F0402-A5A0-4966-A2A2-55C7E880D7EA}"/>
                  </a:ext>
                </a:extLst>
              </p:cNvPr>
              <p:cNvSpPr txBox="1"/>
              <p:nvPr/>
            </p:nvSpPr>
            <p:spPr>
              <a:xfrm>
                <a:off x="5720408" y="2677462"/>
                <a:ext cx="5040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E9F0402-A5A0-4966-A2A2-55C7E880D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408" y="2677462"/>
                <a:ext cx="504050" cy="338554"/>
              </a:xfrm>
              <a:prstGeom prst="rect">
                <a:avLst/>
              </a:prstGeom>
              <a:blipFill>
                <a:blip r:embed="rId10"/>
                <a:stretch>
                  <a:fillRect r="-2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13101884-1460-404B-8F8F-207A168B4EE8}"/>
              </a:ext>
            </a:extLst>
          </p:cNvPr>
          <p:cNvSpPr/>
          <p:nvPr/>
        </p:nvSpPr>
        <p:spPr>
          <a:xfrm>
            <a:off x="2590000" y="1041068"/>
            <a:ext cx="90188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89C23B6-4D39-4A87-BEC5-E56775098C2B}"/>
                  </a:ext>
                </a:extLst>
              </p:cNvPr>
              <p:cNvSpPr txBox="1"/>
              <p:nvPr/>
            </p:nvSpPr>
            <p:spPr>
              <a:xfrm>
                <a:off x="2795155" y="991126"/>
                <a:ext cx="478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89C23B6-4D39-4A87-BEC5-E56775098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155" y="991126"/>
                <a:ext cx="4788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552089E-2CEB-4BF4-9BF0-AE7845C79FC4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2458606" y="1360458"/>
            <a:ext cx="575996" cy="141117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1DC2127-8FBA-4638-A073-AE72FD92143C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3034602" y="1360458"/>
            <a:ext cx="566992" cy="13955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F9D1374-8F24-428A-A8B9-94574884A4ED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3034602" y="1360458"/>
            <a:ext cx="2113462" cy="144921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99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DDE7709-EA2C-4B3D-883E-BAC159A8004F}"/>
              </a:ext>
            </a:extLst>
          </p:cNvPr>
          <p:cNvSpPr/>
          <p:nvPr/>
        </p:nvSpPr>
        <p:spPr>
          <a:xfrm>
            <a:off x="2555776" y="1811730"/>
            <a:ext cx="914400" cy="5485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1400" dirty="0">
              <a:solidFill>
                <a:srgbClr val="0070C0"/>
              </a:solidFill>
            </a:endParaRPr>
          </a:p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人对特征抽取模块</a:t>
            </a:r>
          </a:p>
          <a:p>
            <a:pPr algn="ctr"/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1388ED6-E716-434E-921A-D5D93A126ECE}"/>
              </a:ext>
            </a:extLst>
          </p:cNvPr>
          <p:cNvSpPr/>
          <p:nvPr/>
        </p:nvSpPr>
        <p:spPr>
          <a:xfrm>
            <a:off x="2548310" y="3613071"/>
            <a:ext cx="914400" cy="5485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rgbClr val="0070C0"/>
              </a:solidFill>
            </a:endParaRPr>
          </a:p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物体特征抽取模块</a:t>
            </a:r>
          </a:p>
          <a:p>
            <a:pPr algn="ctr"/>
            <a:endParaRPr lang="zh-CN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5CD44F6-A48E-405C-94AD-5D2A2B49DBE1}"/>
              </a:ext>
            </a:extLst>
          </p:cNvPr>
          <p:cNvSpPr/>
          <p:nvPr/>
        </p:nvSpPr>
        <p:spPr>
          <a:xfrm>
            <a:off x="4114800" y="1772816"/>
            <a:ext cx="914400" cy="6265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rgbClr val="0070C0"/>
                </a:solidFill>
              </a:rPr>
              <a:t>PPRN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B270CCB-9B42-4A88-BD0E-776466E36A3C}"/>
              </a:ext>
            </a:extLst>
          </p:cNvPr>
          <p:cNvSpPr/>
          <p:nvPr/>
        </p:nvSpPr>
        <p:spPr>
          <a:xfrm>
            <a:off x="4114800" y="3263557"/>
            <a:ext cx="914400" cy="124756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PPRN</a:t>
            </a:r>
            <a:endParaRPr lang="zh-CN" altLang="en-US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8968739-BBEB-4027-A404-3349880E0FC7}"/>
              </a:ext>
            </a:extLst>
          </p:cNvPr>
          <p:cNvSpPr/>
          <p:nvPr/>
        </p:nvSpPr>
        <p:spPr>
          <a:xfrm>
            <a:off x="4276498" y="3418334"/>
            <a:ext cx="7200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D00A584-1DB9-4A74-BAA5-4A4B32EA0972}"/>
              </a:ext>
            </a:extLst>
          </p:cNvPr>
          <p:cNvSpPr/>
          <p:nvPr/>
        </p:nvSpPr>
        <p:spPr>
          <a:xfrm>
            <a:off x="4622195" y="3418334"/>
            <a:ext cx="7200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4586D7B-7849-4138-8B99-93C00F29625B}"/>
              </a:ext>
            </a:extLst>
          </p:cNvPr>
          <p:cNvSpPr/>
          <p:nvPr/>
        </p:nvSpPr>
        <p:spPr>
          <a:xfrm>
            <a:off x="4440426" y="3418334"/>
            <a:ext cx="7200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22E13BA-968F-4074-9A15-6B2EC74F3BE2}"/>
              </a:ext>
            </a:extLst>
          </p:cNvPr>
          <p:cNvSpPr/>
          <p:nvPr/>
        </p:nvSpPr>
        <p:spPr>
          <a:xfrm>
            <a:off x="5529808" y="2639773"/>
            <a:ext cx="288032" cy="114926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PPRN</a:t>
            </a:r>
            <a:endParaRPr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7AC0AF5-C551-490D-951A-580797F56386}"/>
              </a:ext>
            </a:extLst>
          </p:cNvPr>
          <p:cNvSpPr/>
          <p:nvPr/>
        </p:nvSpPr>
        <p:spPr>
          <a:xfrm>
            <a:off x="5601816" y="2806357"/>
            <a:ext cx="72008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0E4DD67-6DD1-42BC-9F6F-FC86EE9D85DF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 flipV="1">
            <a:off x="5029200" y="3214406"/>
            <a:ext cx="500608" cy="67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F26571D1-7105-49E4-BCCA-9561FB749BA3}"/>
              </a:ext>
            </a:extLst>
          </p:cNvPr>
          <p:cNvSpPr/>
          <p:nvPr/>
        </p:nvSpPr>
        <p:spPr>
          <a:xfrm>
            <a:off x="6570476" y="1615770"/>
            <a:ext cx="72008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9CB1769-CBAE-4281-A0BC-1284C8F08A61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5029200" y="2086079"/>
            <a:ext cx="500608" cy="11283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CBC72243-5006-43BF-AFBD-77CEFBD74A82}"/>
              </a:ext>
            </a:extLst>
          </p:cNvPr>
          <p:cNvSpPr/>
          <p:nvPr/>
        </p:nvSpPr>
        <p:spPr>
          <a:xfrm>
            <a:off x="6559843" y="2776468"/>
            <a:ext cx="7200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980B802-C71C-4511-B4B9-AE42694AA66F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029200" y="3887341"/>
            <a:ext cx="1224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4BB5192-CB6B-40A7-BAD8-F6E9837553B8}"/>
              </a:ext>
            </a:extLst>
          </p:cNvPr>
          <p:cNvCxnSpPr>
            <a:stCxn id="28" idx="3"/>
          </p:cNvCxnSpPr>
          <p:nvPr/>
        </p:nvCxnSpPr>
        <p:spPr>
          <a:xfrm>
            <a:off x="5817840" y="3214406"/>
            <a:ext cx="338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78B46AB-5ADD-442A-A8F7-33A4B1580322}"/>
                  </a:ext>
                </a:extLst>
              </p:cNvPr>
              <p:cNvSpPr txBox="1"/>
              <p:nvPr/>
            </p:nvSpPr>
            <p:spPr>
              <a:xfrm>
                <a:off x="6030416" y="3049002"/>
                <a:ext cx="22291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78B46AB-5ADD-442A-A8F7-33A4B1580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416" y="3049002"/>
                <a:ext cx="222918" cy="369332"/>
              </a:xfrm>
              <a:prstGeom prst="rect">
                <a:avLst/>
              </a:prstGeom>
              <a:blipFill>
                <a:blip r:embed="rId2"/>
                <a:stretch>
                  <a:fillRect l="-2703" r="-8918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18388B0-C90F-4F76-8FD5-4B734C9FF40E}"/>
              </a:ext>
            </a:extLst>
          </p:cNvPr>
          <p:cNvCxnSpPr>
            <a:cxnSpLocks/>
          </p:cNvCxnSpPr>
          <p:nvPr/>
        </p:nvCxnSpPr>
        <p:spPr>
          <a:xfrm flipV="1">
            <a:off x="6228184" y="3356994"/>
            <a:ext cx="0" cy="530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6802445-162D-45F6-9326-40E6EA4E2923}"/>
              </a:ext>
            </a:extLst>
          </p:cNvPr>
          <p:cNvCxnSpPr>
            <a:cxnSpLocks/>
            <a:stCxn id="48" idx="3"/>
            <a:endCxn id="36" idx="1"/>
          </p:cNvCxnSpPr>
          <p:nvPr/>
        </p:nvCxnSpPr>
        <p:spPr>
          <a:xfrm>
            <a:off x="6253334" y="3233668"/>
            <a:ext cx="306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9BF15BDE-0DEE-49E7-92E0-E821E0E6E497}"/>
              </a:ext>
            </a:extLst>
          </p:cNvPr>
          <p:cNvSpPr txBox="1"/>
          <p:nvPr/>
        </p:nvSpPr>
        <p:spPr>
          <a:xfrm>
            <a:off x="5279504" y="2276872"/>
            <a:ext cx="109016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100" b="1" dirty="0"/>
              <a:t>Atten</a:t>
            </a:r>
            <a:r>
              <a:rPr lang="en-US" altLang="zh-CN" sz="1100" dirty="0"/>
              <a:t> </a:t>
            </a:r>
            <a:r>
              <a:rPr lang="en-US" altLang="zh-CN" sz="1100" b="1" dirty="0"/>
              <a:t>weights</a:t>
            </a:r>
            <a:endParaRPr lang="zh-CN" altLang="en-US" sz="1100" b="1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0F6DFF0-F59F-444D-A496-C78C5D57F3C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29708" y="2086000"/>
            <a:ext cx="426068" cy="1057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DBFE607-1441-4503-9A76-A7E08EE442C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129708" y="3143341"/>
            <a:ext cx="418602" cy="7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95C9E9-D0C5-4E38-9B0A-8C0703A58346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3470176" y="2086000"/>
            <a:ext cx="644624" cy="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A8227B1-7F45-41CC-AEF5-CD5A240A9ECB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3462710" y="3887341"/>
            <a:ext cx="652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0790F3B-1CC3-4FC4-A29A-0DF04C48D110}"/>
              </a:ext>
            </a:extLst>
          </p:cNvPr>
          <p:cNvCxnSpPr>
            <a:cxnSpLocks/>
            <a:endCxn id="33" idx="3"/>
          </p:cNvCxnSpPr>
          <p:nvPr/>
        </p:nvCxnSpPr>
        <p:spPr>
          <a:xfrm>
            <a:off x="5040456" y="2072970"/>
            <a:ext cx="16020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743BD637-9C4B-407D-85C0-9C6E0A745846}"/>
              </a:ext>
            </a:extLst>
          </p:cNvPr>
          <p:cNvSpPr/>
          <p:nvPr/>
        </p:nvSpPr>
        <p:spPr>
          <a:xfrm>
            <a:off x="7056098" y="2182573"/>
            <a:ext cx="288032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score</a:t>
            </a:r>
            <a:endParaRPr lang="zh-CN" altLang="en-US" sz="1100" b="1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43FD6F0-E8D1-489F-8DEE-2D3AD0EE1045}"/>
              </a:ext>
            </a:extLst>
          </p:cNvPr>
          <p:cNvCxnSpPr>
            <a:stCxn id="33" idx="3"/>
            <a:endCxn id="83" idx="1"/>
          </p:cNvCxnSpPr>
          <p:nvPr/>
        </p:nvCxnSpPr>
        <p:spPr>
          <a:xfrm>
            <a:off x="6642484" y="2072970"/>
            <a:ext cx="413614" cy="5668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EA472AC-99D2-4173-B427-D750E6B757B5}"/>
              </a:ext>
            </a:extLst>
          </p:cNvPr>
          <p:cNvCxnSpPr>
            <a:stCxn id="36" idx="3"/>
            <a:endCxn id="83" idx="1"/>
          </p:cNvCxnSpPr>
          <p:nvPr/>
        </p:nvCxnSpPr>
        <p:spPr>
          <a:xfrm flipV="1">
            <a:off x="6631851" y="2639773"/>
            <a:ext cx="424247" cy="59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B94A4F33-66DF-4795-A8FA-9DEF1D91985D}"/>
              </a:ext>
            </a:extLst>
          </p:cNvPr>
          <p:cNvSpPr txBox="1"/>
          <p:nvPr/>
        </p:nvSpPr>
        <p:spPr>
          <a:xfrm>
            <a:off x="5279504" y="1772816"/>
            <a:ext cx="11647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400" b="1" dirty="0"/>
              <a:t>PPRN score</a:t>
            </a:r>
            <a:endParaRPr lang="zh-CN" altLang="en-US" sz="1400" b="1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9C2E3D0-B533-486B-98D7-874949F376DC}"/>
              </a:ext>
            </a:extLst>
          </p:cNvPr>
          <p:cNvSpPr/>
          <p:nvPr/>
        </p:nvSpPr>
        <p:spPr>
          <a:xfrm>
            <a:off x="4807173" y="3429000"/>
            <a:ext cx="7200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A637D14B-367C-481E-B043-315E70B67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21" y="2343121"/>
            <a:ext cx="1878188" cy="14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0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101</Words>
  <Application>Microsoft Office PowerPoint</Application>
  <PresentationFormat>全屏显示(4:3)</PresentationFormat>
  <Paragraphs>60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Alex Lau</dc:creator>
  <cp:lastModifiedBy>Alex Lau</cp:lastModifiedBy>
  <cp:revision>39</cp:revision>
  <dcterms:created xsi:type="dcterms:W3CDTF">2019-03-03T04:39:00Z</dcterms:created>
  <dcterms:modified xsi:type="dcterms:W3CDTF">2019-03-12T06:46:29Z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