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E1C-8C98-409F-99C9-436F46744D3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ABD0-3745-4A6E-B895-C8EC3A55C83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AB6-D205-4EB6-BC13-A70CBC18DD0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6DA-490D-4A4F-8370-18AC9039F799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262F-5DB4-4A63-B1B4-81345804D2B4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FE3-5D91-4062-B6B0-FA00346459B7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9C28-6D83-4BC8-9739-7FF3B2130738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B50-3295-43EC-A62A-46C3B7B903F5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E69-D976-47B3-9497-69A47657894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AEE1-721E-4FA5-B6D4-BFD9E1F2F9EB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9A14-FF6D-43AA-8E45-66CE85262DEC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3C92-FB0B-453B-B4C6-EE0992CFEE5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9572" y="1912516"/>
            <a:ext cx="2016224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564" y="1984524"/>
            <a:ext cx="2016224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548" y="2056532"/>
            <a:ext cx="2016224" cy="1736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3548" y="2272556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1926" y="248858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1926" y="270460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548" y="2946023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3548" y="320866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3548" y="342468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3548" y="363947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158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9612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7644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7786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43708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3174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62024" y="2704604"/>
            <a:ext cx="72600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283968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64109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2024" y="2946023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62024" y="3236524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11860" y="2848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44" name="矩形 43"/>
          <p:cNvSpPr/>
          <p:nvPr/>
        </p:nvSpPr>
        <p:spPr>
          <a:xfrm>
            <a:off x="6120185" y="2488603"/>
            <a:ext cx="1656181" cy="130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79612" y="4005064"/>
            <a:ext cx="86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6*6*3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175968" y="3786737"/>
            <a:ext cx="5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27112" y="2848620"/>
            <a:ext cx="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120185" y="2848620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20184" y="3140979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20183" y="3442203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516216" y="248858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40881" y="2495199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380312" y="249826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88234" y="4017606"/>
            <a:ext cx="7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4*4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79612" y="1412776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62024" y="2348880"/>
            <a:ext cx="76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50264" y="2048655"/>
            <a:ext cx="133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Feature Map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51920" y="2564904"/>
            <a:ext cx="9361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263691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2" y="2858125"/>
            <a:ext cx="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</a:p>
          <a:p>
            <a:endParaRPr lang="zh-CN" altLang="en-US" dirty="0"/>
          </a:p>
        </p:txBody>
      </p:sp>
      <p:cxnSp>
        <p:nvCxnSpPr>
          <p:cNvPr id="19" name="直接箭头连接符 18"/>
          <p:cNvCxnSpPr>
            <a:stCxn id="49" idx="3"/>
          </p:cNvCxnSpPr>
          <p:nvPr/>
        </p:nvCxnSpPr>
        <p:spPr>
          <a:xfrm>
            <a:off x="2041017" y="2222385"/>
            <a:ext cx="1972920" cy="46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0" idx="3"/>
          </p:cNvCxnSpPr>
          <p:nvPr/>
        </p:nvCxnSpPr>
        <p:spPr>
          <a:xfrm>
            <a:off x="2033860" y="2656666"/>
            <a:ext cx="1836062" cy="26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1" idx="3"/>
          </p:cNvCxnSpPr>
          <p:nvPr/>
        </p:nvCxnSpPr>
        <p:spPr>
          <a:xfrm>
            <a:off x="2033860" y="3208427"/>
            <a:ext cx="1892521" cy="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2" idx="3"/>
          </p:cNvCxnSpPr>
          <p:nvPr/>
        </p:nvCxnSpPr>
        <p:spPr>
          <a:xfrm flipV="1">
            <a:off x="2033860" y="3449965"/>
            <a:ext cx="2139819" cy="25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17179" y="2097756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w1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6854" y="248924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w2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40842" y="2967607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452099" y="337693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wn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35826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43" name="矩形 42"/>
          <p:cNvSpPr/>
          <p:nvPr/>
        </p:nvSpPr>
        <p:spPr>
          <a:xfrm>
            <a:off x="1475656" y="1869394"/>
            <a:ext cx="670781" cy="217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11533" y="2028901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02883" y="2456892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603860" y="3019118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611533" y="3511119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0642" y="2091580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43485" y="2525861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3485" y="3077622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xi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643485" y="3571066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xn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636924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413781" y="15125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644007" y="1697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当前神经元</a:t>
            </a:r>
          </a:p>
        </p:txBody>
      </p:sp>
      <p:cxnSp>
        <p:nvCxnSpPr>
          <p:cNvPr id="61" name="连接符: 肘形 60"/>
          <p:cNvCxnSpPr>
            <a:stCxn id="4" idx="0"/>
            <a:endCxn id="59" idx="1"/>
          </p:cNvCxnSpPr>
          <p:nvPr/>
        </p:nvCxnSpPr>
        <p:spPr>
          <a:xfrm rot="5400000" flipH="1" flipV="1">
            <a:off x="4117417" y="2038315"/>
            <a:ext cx="729144" cy="32403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/>
              </p:cNvPr>
              <p:cNvSpPr txBox="1"/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blipFill rotWithShape="1">
                <a:blip r:embed="rId2"/>
                <a:stretch>
                  <a:fillRect l="-205" t="-92727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箭头连接符 67"/>
          <p:cNvCxnSpPr/>
          <p:nvPr/>
        </p:nvCxnSpPr>
        <p:spPr>
          <a:xfrm flipV="1">
            <a:off x="4644007" y="2316778"/>
            <a:ext cx="610112" cy="3201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63888" y="3832676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个神经元连接的权重</a:t>
            </a:r>
          </a:p>
        </p:txBody>
      </p:sp>
      <p:cxnSp>
        <p:nvCxnSpPr>
          <p:cNvPr id="74" name="直接箭头连接符 73"/>
          <p:cNvCxnSpPr>
            <a:stCxn id="37" idx="2"/>
          </p:cNvCxnSpPr>
          <p:nvPr/>
        </p:nvCxnSpPr>
        <p:spPr>
          <a:xfrm>
            <a:off x="2700140" y="3275384"/>
            <a:ext cx="863748" cy="5957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555775" y="980728"/>
            <a:ext cx="145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个神经元的输入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2033860" y="1412776"/>
            <a:ext cx="666280" cy="16648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292080" y="3571066"/>
            <a:ext cx="86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阀值</a:t>
            </a:r>
          </a:p>
        </p:txBody>
      </p:sp>
      <p:cxnSp>
        <p:nvCxnSpPr>
          <p:cNvPr id="80" name="直接箭头连接符 79"/>
          <p:cNvCxnSpPr>
            <a:stCxn id="4" idx="6"/>
          </p:cNvCxnSpPr>
          <p:nvPr/>
        </p:nvCxnSpPr>
        <p:spPr>
          <a:xfrm>
            <a:off x="4788024" y="3022104"/>
            <a:ext cx="504056" cy="4823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15816" y="2020652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7395" y="2020652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7395" y="316735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4784" y="241250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0846" y="2780928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5816" y="241250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5816" y="2808547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15816" y="316735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3928" y="2598438"/>
            <a:ext cx="288032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7935" y="1894264"/>
            <a:ext cx="360040" cy="162437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x1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x2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x3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5" idx="2"/>
          </p:cNvCxnSpPr>
          <p:nvPr/>
        </p:nvCxnSpPr>
        <p:spPr>
          <a:xfrm>
            <a:off x="1577975" y="2128664"/>
            <a:ext cx="569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endCxn id="7" idx="2"/>
          </p:cNvCxnSpPr>
          <p:nvPr/>
        </p:nvCxnSpPr>
        <p:spPr>
          <a:xfrm>
            <a:off x="1577975" y="2128664"/>
            <a:ext cx="576809" cy="391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endCxn id="8" idx="2"/>
          </p:cNvCxnSpPr>
          <p:nvPr/>
        </p:nvCxnSpPr>
        <p:spPr>
          <a:xfrm>
            <a:off x="1577975" y="2128664"/>
            <a:ext cx="572871" cy="760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endCxn id="6" idx="2"/>
          </p:cNvCxnSpPr>
          <p:nvPr/>
        </p:nvCxnSpPr>
        <p:spPr>
          <a:xfrm>
            <a:off x="1583639" y="2128664"/>
            <a:ext cx="563756" cy="1146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>
            <a:endCxn id="5" idx="3"/>
          </p:cNvCxnSpPr>
          <p:nvPr/>
        </p:nvCxnSpPr>
        <p:spPr>
          <a:xfrm flipV="1">
            <a:off x="1577975" y="2205040"/>
            <a:ext cx="611601" cy="3037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endCxn id="7" idx="2"/>
          </p:cNvCxnSpPr>
          <p:nvPr/>
        </p:nvCxnSpPr>
        <p:spPr>
          <a:xfrm>
            <a:off x="1577975" y="2520516"/>
            <a:ext cx="5768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endCxn id="8" idx="2"/>
          </p:cNvCxnSpPr>
          <p:nvPr/>
        </p:nvCxnSpPr>
        <p:spPr>
          <a:xfrm>
            <a:off x="1577975" y="2520516"/>
            <a:ext cx="572871" cy="3684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>
            <a:off x="1583639" y="2537658"/>
            <a:ext cx="563756" cy="7377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/>
          <p:cNvCxnSpPr>
            <a:endCxn id="5" idx="3"/>
          </p:cNvCxnSpPr>
          <p:nvPr/>
        </p:nvCxnSpPr>
        <p:spPr>
          <a:xfrm flipV="1">
            <a:off x="1577975" y="2205040"/>
            <a:ext cx="611601" cy="711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/>
          <p:cNvCxnSpPr>
            <a:endCxn id="7" idx="2"/>
          </p:cNvCxnSpPr>
          <p:nvPr/>
        </p:nvCxnSpPr>
        <p:spPr>
          <a:xfrm flipV="1">
            <a:off x="1577975" y="2520516"/>
            <a:ext cx="576809" cy="3960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endCxn id="8" idx="2"/>
          </p:cNvCxnSpPr>
          <p:nvPr/>
        </p:nvCxnSpPr>
        <p:spPr>
          <a:xfrm flipV="1">
            <a:off x="1581426" y="2888940"/>
            <a:ext cx="569420" cy="44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/>
          <p:cNvCxnSpPr>
            <a:endCxn id="6" idx="2"/>
          </p:cNvCxnSpPr>
          <p:nvPr/>
        </p:nvCxnSpPr>
        <p:spPr>
          <a:xfrm>
            <a:off x="1583639" y="2951761"/>
            <a:ext cx="563756" cy="323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/>
          <p:cNvCxnSpPr>
            <a:endCxn id="5" idx="3"/>
          </p:cNvCxnSpPr>
          <p:nvPr/>
        </p:nvCxnSpPr>
        <p:spPr>
          <a:xfrm flipV="1">
            <a:off x="1577975" y="2205040"/>
            <a:ext cx="611601" cy="10703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>
            <a:endCxn id="7" idx="3"/>
          </p:cNvCxnSpPr>
          <p:nvPr/>
        </p:nvCxnSpPr>
        <p:spPr>
          <a:xfrm flipV="1">
            <a:off x="1577975" y="2596892"/>
            <a:ext cx="618990" cy="67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/>
          <p:cNvCxnSpPr>
            <a:endCxn id="8" idx="2"/>
          </p:cNvCxnSpPr>
          <p:nvPr/>
        </p:nvCxnSpPr>
        <p:spPr>
          <a:xfrm flipV="1">
            <a:off x="1577975" y="2888940"/>
            <a:ext cx="572871" cy="386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6" idx="2"/>
          </p:cNvCxnSpPr>
          <p:nvPr/>
        </p:nvCxnSpPr>
        <p:spPr>
          <a:xfrm>
            <a:off x="1577975" y="3275366"/>
            <a:ext cx="56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6"/>
            <a:endCxn id="4" idx="2"/>
          </p:cNvCxnSpPr>
          <p:nvPr/>
        </p:nvCxnSpPr>
        <p:spPr>
          <a:xfrm>
            <a:off x="2435427" y="2128664"/>
            <a:ext cx="48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6"/>
            <a:endCxn id="9" idx="2"/>
          </p:cNvCxnSpPr>
          <p:nvPr/>
        </p:nvCxnSpPr>
        <p:spPr>
          <a:xfrm>
            <a:off x="2435427" y="2128664"/>
            <a:ext cx="480389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" idx="6"/>
            <a:endCxn id="10" idx="2"/>
          </p:cNvCxnSpPr>
          <p:nvPr/>
        </p:nvCxnSpPr>
        <p:spPr>
          <a:xfrm>
            <a:off x="2435427" y="2128664"/>
            <a:ext cx="480389" cy="78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6"/>
            <a:endCxn id="4" idx="2"/>
          </p:cNvCxnSpPr>
          <p:nvPr/>
        </p:nvCxnSpPr>
        <p:spPr>
          <a:xfrm flipV="1">
            <a:off x="2442816" y="2128664"/>
            <a:ext cx="473000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6"/>
            <a:endCxn id="9" idx="2"/>
          </p:cNvCxnSpPr>
          <p:nvPr/>
        </p:nvCxnSpPr>
        <p:spPr>
          <a:xfrm>
            <a:off x="2442816" y="2520516"/>
            <a:ext cx="47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" idx="6"/>
            <a:endCxn id="11" idx="1"/>
          </p:cNvCxnSpPr>
          <p:nvPr/>
        </p:nvCxnSpPr>
        <p:spPr>
          <a:xfrm>
            <a:off x="2442816" y="2520516"/>
            <a:ext cx="515181" cy="6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" idx="6"/>
            <a:endCxn id="4" idx="2"/>
          </p:cNvCxnSpPr>
          <p:nvPr/>
        </p:nvCxnSpPr>
        <p:spPr>
          <a:xfrm flipV="1">
            <a:off x="2438878" y="2128664"/>
            <a:ext cx="476938" cy="76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6"/>
          </p:cNvCxnSpPr>
          <p:nvPr/>
        </p:nvCxnSpPr>
        <p:spPr>
          <a:xfrm flipV="1">
            <a:off x="2438878" y="2549703"/>
            <a:ext cx="428597" cy="33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6"/>
            <a:endCxn id="10" idx="2"/>
          </p:cNvCxnSpPr>
          <p:nvPr/>
        </p:nvCxnSpPr>
        <p:spPr>
          <a:xfrm>
            <a:off x="2438878" y="2888940"/>
            <a:ext cx="476938" cy="2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" idx="6"/>
            <a:endCxn id="11" idx="1"/>
          </p:cNvCxnSpPr>
          <p:nvPr/>
        </p:nvCxnSpPr>
        <p:spPr>
          <a:xfrm>
            <a:off x="2438878" y="2888940"/>
            <a:ext cx="519119" cy="31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" idx="6"/>
            <a:endCxn id="4" idx="2"/>
          </p:cNvCxnSpPr>
          <p:nvPr/>
        </p:nvCxnSpPr>
        <p:spPr>
          <a:xfrm flipV="1">
            <a:off x="2435427" y="2128664"/>
            <a:ext cx="480389" cy="114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" idx="6"/>
            <a:endCxn id="9" idx="2"/>
          </p:cNvCxnSpPr>
          <p:nvPr/>
        </p:nvCxnSpPr>
        <p:spPr>
          <a:xfrm flipV="1">
            <a:off x="2435427" y="2520516"/>
            <a:ext cx="480389" cy="75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" idx="6"/>
            <a:endCxn id="10" idx="2"/>
          </p:cNvCxnSpPr>
          <p:nvPr/>
        </p:nvCxnSpPr>
        <p:spPr>
          <a:xfrm flipV="1">
            <a:off x="2435427" y="2916559"/>
            <a:ext cx="480389" cy="35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6"/>
            <a:endCxn id="11" idx="1"/>
          </p:cNvCxnSpPr>
          <p:nvPr/>
        </p:nvCxnSpPr>
        <p:spPr>
          <a:xfrm flipV="1">
            <a:off x="2435427" y="3198990"/>
            <a:ext cx="522570" cy="7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" idx="6"/>
            <a:endCxn id="12" idx="2"/>
          </p:cNvCxnSpPr>
          <p:nvPr/>
        </p:nvCxnSpPr>
        <p:spPr>
          <a:xfrm>
            <a:off x="3203848" y="2128664"/>
            <a:ext cx="720080" cy="57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" idx="6"/>
            <a:endCxn id="12" idx="2"/>
          </p:cNvCxnSpPr>
          <p:nvPr/>
        </p:nvCxnSpPr>
        <p:spPr>
          <a:xfrm>
            <a:off x="3203848" y="2520516"/>
            <a:ext cx="720080" cy="18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" idx="6"/>
            <a:endCxn id="12" idx="2"/>
          </p:cNvCxnSpPr>
          <p:nvPr/>
        </p:nvCxnSpPr>
        <p:spPr>
          <a:xfrm flipV="1">
            <a:off x="3203848" y="2706450"/>
            <a:ext cx="720080" cy="2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1" idx="6"/>
            <a:endCxn id="12" idx="2"/>
          </p:cNvCxnSpPr>
          <p:nvPr/>
        </p:nvCxnSpPr>
        <p:spPr>
          <a:xfrm flipV="1">
            <a:off x="3203848" y="2706450"/>
            <a:ext cx="720080" cy="56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6"/>
          </p:cNvCxnSpPr>
          <p:nvPr/>
        </p:nvCxnSpPr>
        <p:spPr>
          <a:xfrm flipV="1">
            <a:off x="4211960" y="2702015"/>
            <a:ext cx="720080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119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328691" y="-24340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" y="379931"/>
            <a:ext cx="4108565" cy="273630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2547" y="404664"/>
            <a:ext cx="1224136" cy="2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47" y="404664"/>
            <a:ext cx="1224136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家庭关系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8611" y="712442"/>
            <a:ext cx="0" cy="1962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96643" y="712441"/>
            <a:ext cx="1803149" cy="288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9931"/>
            <a:ext cx="3614448" cy="27363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83968" y="381187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商业关系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572000" y="688964"/>
            <a:ext cx="1368152" cy="939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076056" y="688964"/>
            <a:ext cx="1584176" cy="79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3135996"/>
            <a:ext cx="4108564" cy="273630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340" y="3135996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朋友关系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395536" y="3443774"/>
            <a:ext cx="1080120" cy="345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827584" y="3443774"/>
            <a:ext cx="1512168" cy="3650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32737"/>
            <a:ext cx="3614448" cy="27363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288334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无关系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5004048" y="3460275"/>
            <a:ext cx="1623130" cy="471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504100" y="3442146"/>
            <a:ext cx="139909" cy="6349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02BD0A-124A-481F-88A8-407E2C46FF41}"/>
              </a:ext>
            </a:extLst>
          </p:cNvPr>
          <p:cNvSpPr/>
          <p:nvPr/>
        </p:nvSpPr>
        <p:spPr>
          <a:xfrm>
            <a:off x="2913841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FFD04F-D835-4578-BCBC-695170FCFB38}"/>
              </a:ext>
            </a:extLst>
          </p:cNvPr>
          <p:cNvSpPr/>
          <p:nvPr/>
        </p:nvSpPr>
        <p:spPr>
          <a:xfrm>
            <a:off x="3775967" y="133410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7BBDA9-D9B8-4ACF-8D5E-DE11E2C28AD3}"/>
              </a:ext>
            </a:extLst>
          </p:cNvPr>
          <p:cNvSpPr/>
          <p:nvPr/>
        </p:nvSpPr>
        <p:spPr>
          <a:xfrm>
            <a:off x="4644010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5AA688-EBF3-4951-87BA-224EA31DC6AF}"/>
              </a:ext>
            </a:extLst>
          </p:cNvPr>
          <p:cNvSpPr/>
          <p:nvPr/>
        </p:nvSpPr>
        <p:spPr>
          <a:xfrm>
            <a:off x="2195736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98AD0A-4FFD-4939-9F12-4A3BD806BE01}"/>
              </a:ext>
            </a:extLst>
          </p:cNvPr>
          <p:cNvSpPr/>
          <p:nvPr/>
        </p:nvSpPr>
        <p:spPr>
          <a:xfrm>
            <a:off x="3434664" y="2132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4FA0AA-F7CE-4269-8758-E92DB604C373}"/>
              </a:ext>
            </a:extLst>
          </p:cNvPr>
          <p:cNvCxnSpPr>
            <a:stCxn id="5" idx="6"/>
            <a:endCxn id="2" idx="2"/>
          </p:cNvCxnSpPr>
          <p:nvPr/>
        </p:nvCxnSpPr>
        <p:spPr>
          <a:xfrm>
            <a:off x="2483768" y="1484784"/>
            <a:ext cx="430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60E9B2-6533-47A2-998E-09B34FCEF118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201873" y="1478119"/>
            <a:ext cx="574094" cy="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EC64CF-4B4B-4B7E-A16B-B43054910C0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063999" y="1478119"/>
            <a:ext cx="580011" cy="666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882EF2-9274-4896-A1B0-9CB5FB9E9FA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339752" y="1628800"/>
            <a:ext cx="123892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07EFEA-18DB-4E2A-8323-31E131C312E5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3057857" y="1628800"/>
            <a:ext cx="520823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943489-2283-401B-83EB-373067DF84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3578680" y="1622135"/>
            <a:ext cx="341303" cy="51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1786131-0711-4E94-975C-722720DAFE59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78680" y="1628800"/>
            <a:ext cx="1209346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/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…..,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400" dirty="0"/>
                  <a:t>}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09A476-A741-42AA-96B2-12DB17A39EC4}"/>
              </a:ext>
            </a:extLst>
          </p:cNvPr>
          <p:cNvSpPr/>
          <p:nvPr/>
        </p:nvSpPr>
        <p:spPr>
          <a:xfrm>
            <a:off x="1979712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C49AD-50E6-4876-B324-A6C3AD61F2E8}"/>
              </a:ext>
            </a:extLst>
          </p:cNvPr>
          <p:cNvSpPr/>
          <p:nvPr/>
        </p:nvSpPr>
        <p:spPr>
          <a:xfrm>
            <a:off x="3491880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E85CA8-56EF-4083-BFD0-ADE0E5FA183E}"/>
              </a:ext>
            </a:extLst>
          </p:cNvPr>
          <p:cNvSpPr/>
          <p:nvPr/>
        </p:nvSpPr>
        <p:spPr>
          <a:xfrm>
            <a:off x="5004048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29C200-5710-46D8-8C15-513C9AEE6EF7}"/>
              </a:ext>
            </a:extLst>
          </p:cNvPr>
          <p:cNvCxnSpPr>
            <a:stCxn id="5" idx="0"/>
          </p:cNvCxnSpPr>
          <p:nvPr/>
        </p:nvCxnSpPr>
        <p:spPr>
          <a:xfrm flipV="1">
            <a:off x="2267744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383133-CA16-4468-9005-B959F6B4D24D}"/>
              </a:ext>
            </a:extLst>
          </p:cNvPr>
          <p:cNvCxnSpPr>
            <a:endCxn id="5" idx="1"/>
          </p:cNvCxnSpPr>
          <p:nvPr/>
        </p:nvCxnSpPr>
        <p:spPr>
          <a:xfrm>
            <a:off x="1259632" y="299695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C39A41-1C6D-4F4F-A463-B98AD4A117B2}"/>
              </a:ext>
            </a:extLst>
          </p:cNvPr>
          <p:cNvCxnSpPr>
            <a:endCxn id="5" idx="2"/>
          </p:cNvCxnSpPr>
          <p:nvPr/>
        </p:nvCxnSpPr>
        <p:spPr>
          <a:xfrm flipV="1">
            <a:off x="2267744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9D981F0-40C6-4197-83AE-D867BE2543C2}"/>
              </a:ext>
            </a:extLst>
          </p:cNvPr>
          <p:cNvCxnSpPr>
            <a:stCxn id="5" idx="3"/>
          </p:cNvCxnSpPr>
          <p:nvPr/>
        </p:nvCxnSpPr>
        <p:spPr>
          <a:xfrm>
            <a:off x="2555776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C64015-4FAA-4767-AC8E-A0574CE034AB}"/>
              </a:ext>
            </a:extLst>
          </p:cNvPr>
          <p:cNvCxnSpPr/>
          <p:nvPr/>
        </p:nvCxnSpPr>
        <p:spPr>
          <a:xfrm>
            <a:off x="4067944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A4FBCA-3AF8-4E1B-93D0-66BFAF1E253B}"/>
              </a:ext>
            </a:extLst>
          </p:cNvPr>
          <p:cNvCxnSpPr>
            <a:cxnSpLocks/>
          </p:cNvCxnSpPr>
          <p:nvPr/>
        </p:nvCxnSpPr>
        <p:spPr>
          <a:xfrm flipV="1">
            <a:off x="378533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88765E-ADA6-4BA3-9F8A-FDF2FBDFF34B}"/>
              </a:ext>
            </a:extLst>
          </p:cNvPr>
          <p:cNvCxnSpPr>
            <a:cxnSpLocks/>
          </p:cNvCxnSpPr>
          <p:nvPr/>
        </p:nvCxnSpPr>
        <p:spPr>
          <a:xfrm flipV="1">
            <a:off x="529208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BD111F-B527-4031-9B43-CD3B20D9D2CA}"/>
              </a:ext>
            </a:extLst>
          </p:cNvPr>
          <p:cNvCxnSpPr>
            <a:cxnSpLocks/>
          </p:cNvCxnSpPr>
          <p:nvPr/>
        </p:nvCxnSpPr>
        <p:spPr>
          <a:xfrm flipV="1">
            <a:off x="3779912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F51CC6-A166-4878-86E4-B08F5C64C17A}"/>
              </a:ext>
            </a:extLst>
          </p:cNvPr>
          <p:cNvCxnSpPr>
            <a:cxnSpLocks/>
          </p:cNvCxnSpPr>
          <p:nvPr/>
        </p:nvCxnSpPr>
        <p:spPr>
          <a:xfrm flipV="1">
            <a:off x="5282707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D4D1D2-E47E-4E0D-980E-4AC0C1224C15}"/>
              </a:ext>
            </a:extLst>
          </p:cNvPr>
          <p:cNvCxnSpPr>
            <a:cxnSpLocks/>
          </p:cNvCxnSpPr>
          <p:nvPr/>
        </p:nvCxnSpPr>
        <p:spPr>
          <a:xfrm>
            <a:off x="558011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/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blipFill>
                <a:blip r:embed="rId2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/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-1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5019078-CED5-4E97-80ED-2B3152C81C2C}"/>
              </a:ext>
            </a:extLst>
          </p:cNvPr>
          <p:cNvSpPr txBox="1"/>
          <p:nvPr/>
        </p:nvSpPr>
        <p:spPr>
          <a:xfrm>
            <a:off x="411480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/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/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/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/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/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blipFill>
                <a:blip r:embed="rId8"/>
                <a:stretch>
                  <a:fillRect r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/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/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blipFill>
                <a:blip r:embed="rId10"/>
                <a:stretch>
                  <a:fillRect r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13101884-1460-404B-8F8F-207A168B4EE8}"/>
              </a:ext>
            </a:extLst>
          </p:cNvPr>
          <p:cNvSpPr/>
          <p:nvPr/>
        </p:nvSpPr>
        <p:spPr>
          <a:xfrm>
            <a:off x="2590000" y="1041068"/>
            <a:ext cx="9018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/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552089E-2CEB-4BF4-9BF0-AE7845C79FC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458606" y="1360458"/>
            <a:ext cx="575996" cy="14111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DC2127-8FBA-4638-A073-AE72FD92143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566992" cy="13955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9D1374-8F24-428A-A8B9-94574884A4ED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2113462" cy="14492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7ABAA8-EB16-4CCB-A6D8-2DCA4952C2E4}"/>
              </a:ext>
            </a:extLst>
          </p:cNvPr>
          <p:cNvCxnSpPr>
            <a:cxnSpLocks/>
          </p:cNvCxnSpPr>
          <p:nvPr/>
        </p:nvCxnSpPr>
        <p:spPr>
          <a:xfrm>
            <a:off x="2771800" y="314096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529CD8-E748-4EE1-9AE3-24B830E78824}"/>
              </a:ext>
            </a:extLst>
          </p:cNvPr>
          <p:cNvCxnSpPr/>
          <p:nvPr/>
        </p:nvCxnSpPr>
        <p:spPr>
          <a:xfrm>
            <a:off x="2771800" y="314096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278C85F-914E-4044-B2D7-A32F6DE4F9F1}"/>
              </a:ext>
            </a:extLst>
          </p:cNvPr>
          <p:cNvSpPr/>
          <p:nvPr/>
        </p:nvSpPr>
        <p:spPr>
          <a:xfrm>
            <a:off x="5256065" y="4386587"/>
            <a:ext cx="50403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8395B8-94F4-43DA-AA97-FDAA3C1DBF22}"/>
                  </a:ext>
                </a:extLst>
              </p:cNvPr>
              <p:cNvSpPr txBox="1"/>
              <p:nvPr/>
            </p:nvSpPr>
            <p:spPr>
              <a:xfrm>
                <a:off x="5292080" y="4417945"/>
                <a:ext cx="468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8395B8-94F4-43DA-AA97-FDAA3C1DB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417945"/>
                <a:ext cx="46802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6FF84A3B-488B-4672-9393-A11C433CF2A9}"/>
              </a:ext>
            </a:extLst>
          </p:cNvPr>
          <p:cNvSpPr/>
          <p:nvPr/>
        </p:nvSpPr>
        <p:spPr>
          <a:xfrm>
            <a:off x="3636382" y="4335842"/>
            <a:ext cx="504030" cy="4726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8D7EA4-656F-4E74-9B56-2DBFC1DBAC27}"/>
              </a:ext>
            </a:extLst>
          </p:cNvPr>
          <p:cNvSpPr txBox="1"/>
          <p:nvPr/>
        </p:nvSpPr>
        <p:spPr>
          <a:xfrm>
            <a:off x="3683243" y="4387773"/>
            <a:ext cx="45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h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A9CAAA9-7646-4DB6-B090-4E7B92DF2382}"/>
              </a:ext>
            </a:extLst>
          </p:cNvPr>
          <p:cNvCxnSpPr>
            <a:cxnSpLocks/>
          </p:cNvCxnSpPr>
          <p:nvPr/>
        </p:nvCxnSpPr>
        <p:spPr>
          <a:xfrm>
            <a:off x="2771800" y="4527066"/>
            <a:ext cx="864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AC5C074-6AA8-4CCE-A847-002A6CFC28A7}"/>
              </a:ext>
            </a:extLst>
          </p:cNvPr>
          <p:cNvCxnSpPr>
            <a:cxnSpLocks/>
          </p:cNvCxnSpPr>
          <p:nvPr/>
        </p:nvCxnSpPr>
        <p:spPr>
          <a:xfrm>
            <a:off x="4212420" y="4575378"/>
            <a:ext cx="359580" cy="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70841C9-E968-4A9F-A8CD-8D9DA41B4E56}"/>
              </a:ext>
            </a:extLst>
          </p:cNvPr>
          <p:cNvSpPr/>
          <p:nvPr/>
        </p:nvSpPr>
        <p:spPr>
          <a:xfrm>
            <a:off x="4499992" y="332656"/>
            <a:ext cx="2952314" cy="1584293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0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88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Lau</dc:creator>
  <cp:lastModifiedBy>Alex Lau</cp:lastModifiedBy>
  <cp:revision>32</cp:revision>
  <dcterms:created xsi:type="dcterms:W3CDTF">2019-03-03T04:39:00Z</dcterms:created>
  <dcterms:modified xsi:type="dcterms:W3CDTF">2019-03-10T01:58:23Z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