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/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02BD0A-124A-481F-88A8-407E2C46FF41}"/>
              </a:ext>
            </a:extLst>
          </p:cNvPr>
          <p:cNvSpPr/>
          <p:nvPr/>
        </p:nvSpPr>
        <p:spPr>
          <a:xfrm>
            <a:off x="2913841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FFD04F-D835-4578-BCBC-695170FCFB38}"/>
              </a:ext>
            </a:extLst>
          </p:cNvPr>
          <p:cNvSpPr/>
          <p:nvPr/>
        </p:nvSpPr>
        <p:spPr>
          <a:xfrm>
            <a:off x="3775967" y="13341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7BBDA9-D9B8-4ACF-8D5E-DE11E2C28AD3}"/>
              </a:ext>
            </a:extLst>
          </p:cNvPr>
          <p:cNvSpPr/>
          <p:nvPr/>
        </p:nvSpPr>
        <p:spPr>
          <a:xfrm>
            <a:off x="4644010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A688-EBF3-4951-87BA-224EA31DC6AF}"/>
              </a:ext>
            </a:extLst>
          </p:cNvPr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98AD0A-4FFD-4939-9F12-4A3BD806BE01}"/>
              </a:ext>
            </a:extLst>
          </p:cNvPr>
          <p:cNvSpPr/>
          <p:nvPr/>
        </p:nvSpPr>
        <p:spPr>
          <a:xfrm>
            <a:off x="3434664" y="2132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4FA0AA-F7CE-4269-8758-E92DB604C373}"/>
              </a:ext>
            </a:extLst>
          </p:cNvPr>
          <p:cNvCxnSpPr>
            <a:stCxn id="5" idx="6"/>
            <a:endCxn id="2" idx="2"/>
          </p:cNvCxnSpPr>
          <p:nvPr/>
        </p:nvCxnSpPr>
        <p:spPr>
          <a:xfrm>
            <a:off x="2483768" y="1484784"/>
            <a:ext cx="430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60E9B2-6533-47A2-998E-09B34FCEF118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201873" y="1478119"/>
            <a:ext cx="574094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EC64CF-4B4B-4B7E-A16B-B43054910C0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63999" y="1478119"/>
            <a:ext cx="580011" cy="66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882EF2-9274-4896-A1B0-9CB5FB9E9FA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339752" y="1628800"/>
            <a:ext cx="12389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07EFEA-18DB-4E2A-8323-31E131C312E5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057857" y="1628800"/>
            <a:ext cx="52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943489-2283-401B-83EB-373067DF84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3578680" y="1622135"/>
            <a:ext cx="341303" cy="51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786131-0711-4E94-975C-722720DAFE59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78680" y="1628800"/>
            <a:ext cx="120934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/>
              <p:nvPr/>
            </p:nvSpPr>
            <p:spPr>
              <a:xfrm>
                <a:off x="2483768" y="2420888"/>
                <a:ext cx="2448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20888"/>
                <a:ext cx="2448274" cy="369332"/>
              </a:xfrm>
              <a:prstGeom prst="rect">
                <a:avLst/>
              </a:prstGeom>
              <a:blipFill>
                <a:blip r:embed="rId2"/>
                <a:stretch>
                  <a:fillRect l="-199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26</cp:revision>
  <dcterms:created xsi:type="dcterms:W3CDTF">2019-03-03T04:39:00Z</dcterms:created>
  <dcterms:modified xsi:type="dcterms:W3CDTF">2019-03-08T06:55:54Z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