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07" r:id="rId2"/>
    <p:sldId id="408" r:id="rId3"/>
    <p:sldId id="409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2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96F3D-1764-EA4F-B835-C2F7315568F7}" type="datetimeFigureOut">
              <a:rPr lang="en-US" smtClean="0"/>
              <a:t>4/11/18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2173E-B319-9840-A491-3E7ADC95E4F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476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2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3197"/>
            <a:ext cx="8229600" cy="91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6324"/>
            <a:ext cx="8229600" cy="4939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11A7-743F-C347-A0CB-EA3D870D9FB1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CA9B-BA40-EC47-84CA-FEC92B7E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luxicon.com/blog/2015/03/managing-complexity-in-process-mining-quick-simplification-metho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Tarea </a:t>
            </a:r>
            <a:r>
              <a:rPr lang="es-ES_tradnl" dirty="0" err="1" smtClean="0"/>
              <a:t>Discovery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1941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794"/>
            <a:ext cx="8229600" cy="5828370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Log (</a:t>
            </a:r>
            <a:r>
              <a:rPr lang="es-ES_tradnl" dirty="0" err="1" smtClean="0"/>
              <a:t>xes</a:t>
            </a:r>
            <a:r>
              <a:rPr lang="es-ES_tradnl" dirty="0" smtClean="0"/>
              <a:t> y </a:t>
            </a:r>
            <a:r>
              <a:rPr lang="es-ES_tradnl" dirty="0" err="1" smtClean="0"/>
              <a:t>csv</a:t>
            </a:r>
            <a:r>
              <a:rPr lang="es-ES_tradnl" dirty="0" smtClean="0"/>
              <a:t>)</a:t>
            </a:r>
          </a:p>
          <a:p>
            <a:endParaRPr lang="es-ES_tradnl" dirty="0"/>
          </a:p>
          <a:p>
            <a:r>
              <a:rPr lang="es-ES_tradnl" dirty="0" smtClean="0"/>
              <a:t>“Entrada de Blog” </a:t>
            </a:r>
          </a:p>
          <a:p>
            <a:pPr lvl="1"/>
            <a:r>
              <a:rPr lang="es-ES_tradnl" dirty="0" smtClean="0"/>
              <a:t>Pedag</a:t>
            </a:r>
            <a:r>
              <a:rPr lang="es-ES_tradnl" dirty="0" smtClean="0"/>
              <a:t>ógico, fácil de leer, imágenes y texto</a:t>
            </a:r>
            <a:endParaRPr lang="es-ES_tradnl" dirty="0" smtClean="0"/>
          </a:p>
          <a:p>
            <a:pPr lvl="1"/>
            <a:r>
              <a:rPr lang="es-ES_tradnl" dirty="0" smtClean="0"/>
              <a:t>Similar </a:t>
            </a:r>
            <a:r>
              <a:rPr lang="es-ES_tradnl" dirty="0" err="1" smtClean="0"/>
              <a:t>to</a:t>
            </a:r>
            <a:r>
              <a:rPr lang="es-ES_tradnl" dirty="0"/>
              <a:t> </a:t>
            </a:r>
            <a:r>
              <a:rPr lang="es-ES_tradnl" dirty="0" err="1" smtClean="0"/>
              <a:t>Fluxicon</a:t>
            </a:r>
            <a:r>
              <a:rPr lang="es-ES_tradnl" dirty="0" smtClean="0"/>
              <a:t> Blog </a:t>
            </a:r>
          </a:p>
          <a:p>
            <a:pPr lvl="2"/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://fluxicon.com/blog/2015/03/managing-complexity-in-process-mining-quick-simplification-methods</a:t>
            </a:r>
            <a:r>
              <a:rPr lang="es-ES_tradnl" dirty="0" smtClean="0">
                <a:hlinkClick r:id="rId2"/>
              </a:rPr>
              <a:t>/</a:t>
            </a:r>
            <a:r>
              <a:rPr lang="es-ES_tradnl" dirty="0" smtClean="0"/>
              <a:t>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Formato: </a:t>
            </a:r>
            <a:r>
              <a:rPr lang="es-ES_tradnl" dirty="0" err="1" smtClean="0"/>
              <a:t>pdf</a:t>
            </a:r>
            <a:r>
              <a:rPr lang="es-ES_tradnl" dirty="0"/>
              <a:t> </a:t>
            </a:r>
            <a:r>
              <a:rPr lang="es-ES_tradnl" dirty="0" smtClean="0"/>
              <a:t>o </a:t>
            </a:r>
            <a:r>
              <a:rPr lang="es-ES_tradnl" dirty="0" err="1" smtClean="0"/>
              <a:t>doc</a:t>
            </a:r>
            <a:r>
              <a:rPr lang="es-ES_tradnl" dirty="0" smtClean="0"/>
              <a:t> (y c</a:t>
            </a:r>
            <a:r>
              <a:rPr lang="es-ES_tradnl" dirty="0" smtClean="0"/>
              <a:t>ódigo)</a:t>
            </a:r>
            <a:endParaRPr lang="es-ES_tradnl" dirty="0" smtClean="0"/>
          </a:p>
          <a:p>
            <a:pPr lvl="1"/>
            <a:r>
              <a:rPr lang="es-ES_tradnl" dirty="0" smtClean="0"/>
              <a:t>Alternativa: </a:t>
            </a:r>
            <a:r>
              <a:rPr lang="es-ES_tradnl" dirty="0" err="1" smtClean="0"/>
              <a:t>Blogger</a:t>
            </a:r>
            <a:r>
              <a:rPr lang="es-ES_tradnl" dirty="0" smtClean="0"/>
              <a:t>, </a:t>
            </a:r>
            <a:r>
              <a:rPr lang="es-ES_tradnl" dirty="0" err="1" smtClean="0"/>
              <a:t>Markdown</a:t>
            </a:r>
            <a:r>
              <a:rPr lang="es-ES_tradnl" dirty="0" smtClean="0"/>
              <a:t>, o similar e imprimir </a:t>
            </a:r>
            <a:r>
              <a:rPr lang="es-ES_tradnl" dirty="0" err="1" smtClean="0"/>
              <a:t>pdf</a:t>
            </a:r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En </a:t>
            </a:r>
            <a:r>
              <a:rPr lang="es-ES_tradnl" dirty="0" smtClean="0"/>
              <a:t>parejas</a:t>
            </a:r>
          </a:p>
          <a:p>
            <a:endParaRPr lang="es-ES_tradnl" dirty="0"/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4065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794"/>
            <a:ext cx="8229600" cy="5828370"/>
          </a:xfrm>
        </p:spPr>
        <p:txBody>
          <a:bodyPr>
            <a:normAutofit/>
          </a:bodyPr>
          <a:lstStyle/>
          <a:p>
            <a:endParaRPr lang="es-ES_tradnl" dirty="0" smtClean="0"/>
          </a:p>
          <a:p>
            <a:r>
              <a:rPr lang="es-ES_tradnl" dirty="0" err="1" smtClean="0"/>
              <a:t>Mod</a:t>
            </a:r>
            <a:r>
              <a:rPr lang="es-ES_tradnl" dirty="0" smtClean="0"/>
              <a:t> 1: </a:t>
            </a:r>
            <a:r>
              <a:rPr lang="es-ES_tradnl" dirty="0" err="1" smtClean="0"/>
              <a:t>Discoveries</a:t>
            </a:r>
            <a:r>
              <a:rPr lang="es-ES_tradnl" dirty="0" smtClean="0"/>
              <a:t> existentes</a:t>
            </a:r>
          </a:p>
          <a:p>
            <a:pPr lvl="1"/>
            <a:r>
              <a:rPr lang="es-ES_tradnl" dirty="0" smtClean="0"/>
              <a:t>Compare and </a:t>
            </a:r>
            <a:r>
              <a:rPr lang="es-ES_tradnl" dirty="0" err="1" smtClean="0"/>
              <a:t>Contrast</a:t>
            </a:r>
            <a:r>
              <a:rPr lang="es-ES_tradnl" dirty="0" smtClean="0"/>
              <a:t> 4 t</a:t>
            </a:r>
            <a:r>
              <a:rPr lang="es-ES_tradnl" dirty="0" smtClean="0"/>
              <a:t>écnicas</a:t>
            </a:r>
          </a:p>
          <a:p>
            <a:pPr lvl="2"/>
            <a:r>
              <a:rPr lang="es-ES_tradnl" dirty="0" smtClean="0"/>
              <a:t>Explicar las diferencias que encontrasteis entre una técnica y otra, entre un modelo y otro, …</a:t>
            </a:r>
            <a:endParaRPr lang="es-ES_tradnl" dirty="0" smtClean="0"/>
          </a:p>
          <a:p>
            <a:pPr lvl="1"/>
            <a:r>
              <a:rPr lang="es-ES_tradnl" dirty="0" smtClean="0"/>
              <a:t>Diferentes modelos: Petri Net, </a:t>
            </a:r>
            <a:r>
              <a:rPr lang="es-ES_tradnl" dirty="0" err="1" smtClean="0"/>
              <a:t>Process</a:t>
            </a:r>
            <a:r>
              <a:rPr lang="es-ES_tradnl" dirty="0" smtClean="0"/>
              <a:t> </a:t>
            </a:r>
            <a:r>
              <a:rPr lang="es-ES_tradnl" dirty="0" err="1" smtClean="0"/>
              <a:t>Tree</a:t>
            </a:r>
            <a:r>
              <a:rPr lang="es-ES_tradnl" dirty="0" smtClean="0"/>
              <a:t>, </a:t>
            </a:r>
            <a:r>
              <a:rPr lang="es-ES_tradnl" dirty="0" err="1" smtClean="0"/>
              <a:t>Powerpoint</a:t>
            </a:r>
            <a:r>
              <a:rPr lang="es-ES_tradnl" dirty="0" smtClean="0"/>
              <a:t>, </a:t>
            </a:r>
            <a:r>
              <a:rPr lang="es-ES_tradnl" dirty="0" err="1" smtClean="0"/>
              <a:t>Heuristic</a:t>
            </a:r>
            <a:r>
              <a:rPr lang="es-ES_tradnl" dirty="0" smtClean="0"/>
              <a:t>/Casual Net, </a:t>
            </a:r>
            <a:r>
              <a:rPr lang="es-ES_tradnl" dirty="0" err="1" smtClean="0"/>
              <a:t>Transition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, BPMN, …</a:t>
            </a:r>
            <a:endParaRPr lang="es-ES_tradnl" dirty="0" smtClean="0"/>
          </a:p>
          <a:p>
            <a:pPr lvl="1"/>
            <a:r>
              <a:rPr lang="es-ES_tradnl" dirty="0" smtClean="0"/>
              <a:t>Diferentes t</a:t>
            </a:r>
            <a:r>
              <a:rPr lang="es-ES_tradnl" dirty="0" smtClean="0"/>
              <a:t>écnicas: </a:t>
            </a:r>
            <a:r>
              <a:rPr lang="es-ES_tradnl" dirty="0" smtClean="0"/>
              <a:t>Visual </a:t>
            </a:r>
            <a:r>
              <a:rPr lang="es-ES_tradnl" dirty="0" err="1" smtClean="0"/>
              <a:t>Inductive</a:t>
            </a:r>
            <a:r>
              <a:rPr lang="es-ES_tradnl" dirty="0" smtClean="0"/>
              <a:t> </a:t>
            </a:r>
            <a:r>
              <a:rPr lang="es-ES_tradnl" dirty="0" err="1" smtClean="0"/>
              <a:t>Miner</a:t>
            </a:r>
            <a:r>
              <a:rPr lang="es-ES_tradnl" dirty="0" smtClean="0"/>
              <a:t> (Recomendado), </a:t>
            </a:r>
            <a:r>
              <a:rPr lang="es-ES_tradnl" dirty="0" err="1" smtClean="0"/>
              <a:t>Fuzzy</a:t>
            </a:r>
            <a:r>
              <a:rPr lang="es-ES_tradnl" dirty="0" smtClean="0"/>
              <a:t> (</a:t>
            </a:r>
            <a:r>
              <a:rPr lang="es-ES_tradnl" dirty="0" err="1" smtClean="0"/>
              <a:t>ProM</a:t>
            </a:r>
            <a:r>
              <a:rPr lang="es-ES_tradnl" dirty="0" smtClean="0"/>
              <a:t> 5), </a:t>
            </a:r>
            <a:r>
              <a:rPr lang="es-ES_tradnl" dirty="0" err="1" smtClean="0"/>
              <a:t>Inductive</a:t>
            </a:r>
            <a:r>
              <a:rPr lang="es-ES_tradnl" dirty="0" smtClean="0"/>
              <a:t> </a:t>
            </a:r>
            <a:r>
              <a:rPr lang="es-ES_tradnl" dirty="0" err="1" smtClean="0"/>
              <a:t>Miner</a:t>
            </a:r>
            <a:r>
              <a:rPr lang="es-ES_tradnl" dirty="0" smtClean="0"/>
              <a:t> (</a:t>
            </a:r>
            <a:r>
              <a:rPr lang="es-ES_tradnl" dirty="0" err="1" smtClean="0"/>
              <a:t>Process</a:t>
            </a:r>
            <a:r>
              <a:rPr lang="es-ES_tradnl" dirty="0" smtClean="0"/>
              <a:t> </a:t>
            </a:r>
            <a:r>
              <a:rPr lang="es-ES_tradnl" dirty="0" err="1" smtClean="0"/>
              <a:t>Tree</a:t>
            </a:r>
            <a:r>
              <a:rPr lang="es-ES_tradnl" dirty="0" smtClean="0"/>
              <a:t>), </a:t>
            </a:r>
            <a:r>
              <a:rPr lang="es-ES_tradnl" dirty="0" err="1" smtClean="0"/>
              <a:t>Heuristic</a:t>
            </a:r>
            <a:r>
              <a:rPr lang="es-ES_tradnl" dirty="0" smtClean="0"/>
              <a:t> </a:t>
            </a:r>
            <a:r>
              <a:rPr lang="es-ES_tradnl" dirty="0" err="1" smtClean="0"/>
              <a:t>Miner</a:t>
            </a:r>
            <a:r>
              <a:rPr lang="es-ES_tradnl" dirty="0" smtClean="0"/>
              <a:t>, </a:t>
            </a:r>
            <a:r>
              <a:rPr lang="es-ES_tradnl" dirty="0" err="1" smtClean="0"/>
              <a:t>Alpha</a:t>
            </a:r>
            <a:r>
              <a:rPr lang="es-ES_tradnl" dirty="0"/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Alpha</a:t>
            </a:r>
            <a:r>
              <a:rPr lang="es-ES_tradnl" dirty="0" smtClean="0"/>
              <a:t>, +, ++, #, …), Disco y </a:t>
            </a:r>
            <a:r>
              <a:rPr lang="es-ES_tradnl" dirty="0" err="1" smtClean="0"/>
              <a:t>Celonis</a:t>
            </a:r>
            <a:r>
              <a:rPr lang="es-ES_tradnl" dirty="0" smtClean="0"/>
              <a:t> (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models</a:t>
            </a:r>
            <a:r>
              <a:rPr lang="es-ES_tradnl" dirty="0" smtClean="0"/>
              <a:t>), …</a:t>
            </a:r>
          </a:p>
          <a:p>
            <a:pPr marL="0" indent="0">
              <a:buNone/>
            </a:pPr>
            <a:endParaRPr lang="es-ES_tradnl" dirty="0" smtClean="0"/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2734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794"/>
            <a:ext cx="8229600" cy="5828370"/>
          </a:xfrm>
        </p:spPr>
        <p:txBody>
          <a:bodyPr>
            <a:normAutofit fontScale="92500" lnSpcReduction="10000"/>
          </a:bodyPr>
          <a:lstStyle/>
          <a:p>
            <a:endParaRPr lang="es-ES_tradnl" dirty="0" smtClean="0"/>
          </a:p>
          <a:p>
            <a:r>
              <a:rPr lang="es-ES_tradnl" dirty="0" err="1" smtClean="0"/>
              <a:t>Mod</a:t>
            </a:r>
            <a:r>
              <a:rPr lang="es-ES_tradnl" dirty="0" smtClean="0"/>
              <a:t> 2: Tu propio </a:t>
            </a:r>
            <a:r>
              <a:rPr lang="es-ES_tradnl" dirty="0" err="1" smtClean="0"/>
              <a:t>discovery</a:t>
            </a:r>
            <a:endParaRPr lang="es-ES_tradnl" dirty="0" smtClean="0"/>
          </a:p>
          <a:p>
            <a:pPr lvl="1"/>
            <a:r>
              <a:rPr lang="es-ES_tradnl" dirty="0" smtClean="0"/>
              <a:t>El blog tiene que explicar las etapas y las ideas de vuestro </a:t>
            </a:r>
            <a:r>
              <a:rPr lang="es-ES_tradnl" dirty="0" err="1" smtClean="0"/>
              <a:t>discovery</a:t>
            </a:r>
            <a:endParaRPr lang="es-ES_tradnl" dirty="0" smtClean="0"/>
          </a:p>
          <a:p>
            <a:pPr lvl="1"/>
            <a:r>
              <a:rPr lang="es-ES_tradnl" dirty="0" smtClean="0"/>
              <a:t>Puede ser basado en modificaciones de ideas vistas (no solo ‘</a:t>
            </a:r>
            <a:r>
              <a:rPr lang="es-ES_tradnl" dirty="0" err="1" smtClean="0"/>
              <a:t>directly</a:t>
            </a:r>
            <a:r>
              <a:rPr lang="es-ES_tradnl" dirty="0" smtClean="0"/>
              <a:t> </a:t>
            </a:r>
            <a:r>
              <a:rPr lang="es-ES_tradnl" dirty="0" err="1" smtClean="0"/>
              <a:t>follow</a:t>
            </a:r>
            <a:r>
              <a:rPr lang="es-ES_tradnl" dirty="0" smtClean="0"/>
              <a:t>’ pero ‘</a:t>
            </a:r>
            <a:r>
              <a:rPr lang="es-ES_tradnl" dirty="0" err="1" smtClean="0"/>
              <a:t>semi-directly</a:t>
            </a:r>
            <a:r>
              <a:rPr lang="es-ES_tradnl" dirty="0" smtClean="0"/>
              <a:t> </a:t>
            </a:r>
            <a:r>
              <a:rPr lang="es-ES_tradnl" dirty="0" err="1" smtClean="0"/>
              <a:t>follow</a:t>
            </a:r>
            <a:r>
              <a:rPr lang="es-ES_tradnl" dirty="0" smtClean="0"/>
              <a:t>’)</a:t>
            </a:r>
          </a:p>
          <a:p>
            <a:pPr lvl="1"/>
            <a:r>
              <a:rPr lang="es-ES_tradnl" dirty="0" smtClean="0"/>
              <a:t>O ideas completamente nuevas (neural </a:t>
            </a:r>
            <a:r>
              <a:rPr lang="es-ES_tradnl" dirty="0" err="1" smtClean="0"/>
              <a:t>networks</a:t>
            </a:r>
            <a:r>
              <a:rPr lang="es-ES_tradnl" dirty="0" smtClean="0"/>
              <a:t>, </a:t>
            </a:r>
            <a:r>
              <a:rPr lang="es-ES_tradnl" dirty="0" err="1" smtClean="0"/>
              <a:t>pattern</a:t>
            </a:r>
            <a:r>
              <a:rPr lang="es-ES_tradnl" dirty="0" smtClean="0"/>
              <a:t> </a:t>
            </a:r>
            <a:r>
              <a:rPr lang="es-ES_tradnl" dirty="0" err="1" smtClean="0"/>
              <a:t>recognition</a:t>
            </a:r>
            <a:r>
              <a:rPr lang="es-ES_tradnl" dirty="0" smtClean="0"/>
              <a:t>, </a:t>
            </a:r>
            <a:r>
              <a:rPr lang="es-ES_tradnl" dirty="0" err="1" smtClean="0"/>
              <a:t>genetic</a:t>
            </a:r>
            <a:r>
              <a:rPr lang="es-ES_tradnl" dirty="0" smtClean="0"/>
              <a:t> </a:t>
            </a:r>
            <a:r>
              <a:rPr lang="es-ES_tradnl" dirty="0" err="1" smtClean="0"/>
              <a:t>algorithms</a:t>
            </a:r>
            <a:r>
              <a:rPr lang="es-ES_tradnl" dirty="0" smtClean="0"/>
              <a:t>, …)</a:t>
            </a:r>
            <a:r>
              <a:rPr lang="es-ES_tradnl" dirty="0" smtClean="0"/>
              <a:t>  </a:t>
            </a:r>
          </a:p>
          <a:p>
            <a:pPr lvl="1"/>
            <a:r>
              <a:rPr lang="es-ES_tradnl" dirty="0" smtClean="0"/>
              <a:t>Cualquier formato de salida</a:t>
            </a:r>
          </a:p>
          <a:p>
            <a:pPr lvl="2"/>
            <a:r>
              <a:rPr lang="es-ES_tradnl" dirty="0" smtClean="0"/>
              <a:t>MUY Recomendable: </a:t>
            </a:r>
            <a:r>
              <a:rPr lang="es-ES_tradnl" dirty="0" err="1" smtClean="0"/>
              <a:t>pseudo</a:t>
            </a:r>
            <a:r>
              <a:rPr lang="es-ES_tradnl" dirty="0" smtClean="0"/>
              <a:t> </a:t>
            </a:r>
            <a:r>
              <a:rPr lang="es-ES_tradnl" dirty="0" err="1" smtClean="0"/>
              <a:t>Process</a:t>
            </a:r>
            <a:r>
              <a:rPr lang="es-ES_tradnl" dirty="0" smtClean="0"/>
              <a:t> </a:t>
            </a:r>
            <a:r>
              <a:rPr lang="es-ES_tradnl" dirty="0" err="1" smtClean="0"/>
              <a:t>Tree</a:t>
            </a:r>
            <a:r>
              <a:rPr lang="es-ES_tradnl" dirty="0" smtClean="0"/>
              <a:t> (por que no hay que ‘cerrar’ los </a:t>
            </a:r>
            <a:r>
              <a:rPr lang="es-ES_tradnl" dirty="0" err="1" smtClean="0"/>
              <a:t>gateways</a:t>
            </a:r>
            <a:r>
              <a:rPr lang="es-ES_tradnl" dirty="0" smtClean="0"/>
              <a:t>, simplemente ‘estos dos partes </a:t>
            </a:r>
            <a:r>
              <a:rPr lang="es-ES_tradnl" dirty="0" err="1" smtClean="0"/>
              <a:t>estan</a:t>
            </a:r>
            <a:r>
              <a:rPr lang="es-ES_tradnl" dirty="0" smtClean="0"/>
              <a:t> en paralelo’</a:t>
            </a:r>
          </a:p>
          <a:p>
            <a:pPr lvl="1"/>
            <a:r>
              <a:rPr lang="es-ES_tradnl" dirty="0" smtClean="0"/>
              <a:t>No hace falta dibujar el resultado ni usar ning</a:t>
            </a:r>
            <a:r>
              <a:rPr lang="es-ES_tradnl" dirty="0" smtClean="0"/>
              <a:t>ún formato estándar</a:t>
            </a:r>
          </a:p>
          <a:p>
            <a:pPr lvl="2"/>
            <a:r>
              <a:rPr lang="es-ES_tradnl" dirty="0" smtClean="0"/>
              <a:t>Imprimir el resultado que vosotros lo </a:t>
            </a:r>
            <a:r>
              <a:rPr lang="es-ES_tradnl" dirty="0" err="1" smtClean="0"/>
              <a:t>entendais</a:t>
            </a:r>
            <a:r>
              <a:rPr lang="es-ES_tradnl" dirty="0" smtClean="0"/>
              <a:t>, y hacer el diagrama a mano con </a:t>
            </a:r>
            <a:r>
              <a:rPr lang="es-ES_tradnl" dirty="0" err="1" smtClean="0"/>
              <a:t>draw.io</a:t>
            </a:r>
            <a:r>
              <a:rPr lang="es-ES_tradnl" dirty="0" smtClean="0"/>
              <a:t> por ejemplo. 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74510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297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Tarea Discovery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</dc:creator>
  <cp:lastModifiedBy>Jorge</cp:lastModifiedBy>
  <cp:revision>201</cp:revision>
  <dcterms:created xsi:type="dcterms:W3CDTF">2016-02-04T10:40:10Z</dcterms:created>
  <dcterms:modified xsi:type="dcterms:W3CDTF">2018-04-11T15:06:39Z</dcterms:modified>
</cp:coreProperties>
</file>