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DFB3-5708-2009-B905-CC905247F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3DFC26-CA18-00B7-A718-34C23408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2CC75-39CD-51BC-1006-81CEB875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5D9B4-ADFD-B447-5A32-31BBF16C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C5A31-39E4-0049-2880-DE550058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276DE-4790-3976-8D6A-20B0DC7D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39BBF-470B-30A8-6540-BDB21E93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EE082-BAFD-DF4C-2768-508E237B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65515-7AE5-2C3B-D2B5-5888FAA6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C3EEE-EDFA-6DD9-0D9A-F2EC7733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6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0A7F7-92C9-CD44-7C68-A76BBA9B4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B0AF5-AC70-82EC-FC0E-E2600AEE5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50737-35E0-DB80-3F85-3B4388AF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5897C-6980-BD96-9EA0-BDF2439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6C9DE-4EB9-FDCF-60A3-A14FC8C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6EE33-9545-9C09-5BB2-F8DDEAB9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CE2A1-FA64-4FD4-960B-017F1F47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97FB6-2D0C-5114-A519-BEDA41FC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10C8E-0F0A-1CCD-A67E-5D1BC110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D958-7728-C808-D756-4DAEF3B0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6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25EE-77B2-B746-5079-315236BF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A8B6-8356-62E4-DBB2-D1F2C92D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65FBA-E171-717E-68C1-B0E469AC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2FED-8710-B446-BFA8-7969A1B3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E38E-411A-F029-C70F-A3A34F2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D5A5-8314-46ED-89C5-06EE1567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51A6F-0D67-8711-6D13-2BC9CB86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7282F-F5EE-A1C7-5EAE-A26AF38D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51BA2-2FEF-DE14-AC6B-4441B1FA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18EF3-4112-0F75-A518-110EFDBE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B68F2-6A05-1708-1F87-273BAAED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A7146-FB45-4ADD-41D4-95E21E33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E8095-48AE-25F4-A5AC-9ACE8E04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C59C4-79FB-6A74-F8C9-F23F4388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F97DC-8850-CC73-15C6-BAD9004F3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75204-97B9-9977-4615-9B932CDE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88638-85C3-584D-2438-6B6CE2A5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3AE48F-5508-45A8-429D-859AAEEC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9F6C2B-EAE3-0A57-3F35-4EE97AF7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A19D-3F6B-9A35-2372-835C9A48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871E1-6CB3-9864-8C6F-9DCD64BB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00EBE-25EA-2C7E-3496-5238A44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391BF-5685-5227-16F1-B1C02FDD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9F3914-815A-D037-57C0-E623772C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D17619-C876-E128-EE38-41F24E91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18606-5296-9941-01BC-7D93F958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4B53E-177D-C60D-DA32-9BC4D3CB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AE765-A277-F8EB-F9FC-8D1284E4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FF92C-E444-C852-20C5-69C6600C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5D27C-E489-878F-071B-A328D959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3B950-FB71-76D9-2D33-38BCAA09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E7D2F-4770-4D60-05A8-483A1D3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F8122-66E7-277A-F7B4-D0D00673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CE6BDC-26D5-918F-4306-EC1D19586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1730E-3B86-0C8B-4DD8-41EE86EF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F7015-86D0-6639-DE1C-88C27A50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BD1BC-3D63-C79E-5D95-DC781446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3352B-F9F3-FB48-131B-80E330DC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8FAB9-0530-DCC4-BC1B-B7CE64D4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41EEB-3F40-94A5-2E2B-81E72E8F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02359-D8A3-A2D2-F2FE-7BBEDA26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E971-17F9-4E05-9A21-AFF30425CA48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07A20-CA8D-5367-798A-F5908D721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DA5B9-3C4E-0190-99CE-690EB2DD3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2BE1-3074-4C5A-ABB1-B389598F5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3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E42DE96-F4B5-9FC4-9DCF-0E468437964A}"/>
              </a:ext>
            </a:extLst>
          </p:cNvPr>
          <p:cNvSpPr txBox="1"/>
          <p:nvPr/>
        </p:nvSpPr>
        <p:spPr>
          <a:xfrm>
            <a:off x="2589805" y="3408958"/>
            <a:ext cx="94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 a )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A8DA09-B2AA-57A4-EAC9-E9A9F8AEAB8D}"/>
              </a:ext>
            </a:extLst>
          </p:cNvPr>
          <p:cNvSpPr txBox="1"/>
          <p:nvPr/>
        </p:nvSpPr>
        <p:spPr>
          <a:xfrm>
            <a:off x="5274887" y="3429000"/>
            <a:ext cx="94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 b )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0B428B-5EFB-C317-5581-C203E98A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5" y="1545448"/>
            <a:ext cx="2755540" cy="19576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0DF928-3A34-50FA-5A21-C6BA4F1F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6" y="1575119"/>
            <a:ext cx="2543174" cy="19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AC1EBB-7DBA-FF57-1CD9-264C4823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61" y="2299234"/>
            <a:ext cx="2760639" cy="1682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BC971-C818-03D2-11B5-113ACC8A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44" y="2299234"/>
            <a:ext cx="2827286" cy="1682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C5F42B-6ECE-7EC7-1422-BA28342AD4B9}"/>
              </a:ext>
            </a:extLst>
          </p:cNvPr>
          <p:cNvSpPr txBox="1"/>
          <p:nvPr/>
        </p:nvSpPr>
        <p:spPr>
          <a:xfrm>
            <a:off x="4517215" y="3958174"/>
            <a:ext cx="94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 a )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567A99-C122-5A19-9565-A617F594CBDE}"/>
              </a:ext>
            </a:extLst>
          </p:cNvPr>
          <p:cNvSpPr txBox="1"/>
          <p:nvPr/>
        </p:nvSpPr>
        <p:spPr>
          <a:xfrm>
            <a:off x="7551923" y="3958174"/>
            <a:ext cx="94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 b )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12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lele li</dc:creator>
  <cp:lastModifiedBy>lilele</cp:lastModifiedBy>
  <cp:revision>15</cp:revision>
  <dcterms:created xsi:type="dcterms:W3CDTF">2023-10-08T09:13:00Z</dcterms:created>
  <dcterms:modified xsi:type="dcterms:W3CDTF">2024-03-28T11:31:47Z</dcterms:modified>
</cp:coreProperties>
</file>