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4" r:id="rId2"/>
    <p:sldId id="256" r:id="rId3"/>
    <p:sldId id="258" r:id="rId4"/>
    <p:sldId id="285" r:id="rId5"/>
    <p:sldId id="261" r:id="rId6"/>
    <p:sldId id="26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D8A"/>
    <a:srgbClr val="F7D8DD"/>
    <a:srgbClr val="303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7" autoAdjust="0"/>
    <p:restoredTop sz="93003" autoAdjust="0"/>
  </p:normalViewPr>
  <p:slideViewPr>
    <p:cSldViewPr snapToGrid="0">
      <p:cViewPr varScale="1">
        <p:scale>
          <a:sx n="69" d="100"/>
          <a:sy n="69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045BC-71D4-4035-B138-9FFDB4B94AE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9B908-AB39-4C69-9FB0-DF2ED111A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8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https://unsplash.com/photos/jozagDIvslM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B908-AB39-4C69-9FB0-DF2ED111ADE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2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https://unsplash.com/photos/ZbiY0gwErbA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9B908-AB39-4C69-9FB0-DF2ED111ADE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6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https://unsplash.com/photos/iiUeBRVEKQ</a:t>
            </a:r>
          </a:p>
          <a:p>
            <a:r>
              <a:rPr lang="en-US" dirty="0"/>
              <a:t>https://unsplash.com/photos/RS4DgxF3-k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B908-AB39-4C69-9FB0-DF2ED111ADE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6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https://unsplash.com/photos/DCj9KswI</a:t>
            </a:r>
          </a:p>
          <a:p>
            <a:r>
              <a:rPr lang="en-US" dirty="0"/>
              <a:t>https://unsplash.com/photos/pqt5JEKRJaw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B908-AB39-4C69-9FB0-DF2ED111ADE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31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615" y="0"/>
            <a:ext cx="12193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6856" y="2257063"/>
            <a:ext cx="5085144" cy="2212911"/>
          </a:xfrm>
        </p:spPr>
        <p:txBody>
          <a:bodyPr anchor="ctr"/>
          <a:lstStyle>
            <a:lvl1pPr algn="l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6856" y="1606937"/>
            <a:ext cx="5085144" cy="650126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9273CC-F1D9-48A4-AF7C-C13899918D4D}"/>
              </a:ext>
            </a:extLst>
          </p:cNvPr>
          <p:cNvSpPr/>
          <p:nvPr userDrawn="1"/>
        </p:nvSpPr>
        <p:spPr>
          <a:xfrm>
            <a:off x="4134346" y="0"/>
            <a:ext cx="27241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A314C0-DAEB-4DA3-B0BB-92B73E2156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88" y="0"/>
            <a:ext cx="4135438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5219700" y="0"/>
            <a:ext cx="5505450" cy="4819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6543675" y="3752850"/>
            <a:ext cx="2857500" cy="3105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534150" y="3714750"/>
            <a:ext cx="2876550" cy="3143250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 userDrawn="1"/>
        </p:nvSpPr>
        <p:spPr>
          <a:xfrm>
            <a:off x="0" y="971550"/>
            <a:ext cx="5219700" cy="588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971550" y="0"/>
            <a:ext cx="3478530" cy="2597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AAE0FFC-8488-40E2-8ABD-FC3B729D50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1550" y="0"/>
            <a:ext cx="3478530" cy="259730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73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971550"/>
            <a:ext cx="5219700" cy="5886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5219700" y="0"/>
            <a:ext cx="5505450" cy="4819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971550" y="0"/>
            <a:ext cx="3478530" cy="2597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6543675" y="3752850"/>
            <a:ext cx="2857500" cy="3105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71550" y="0"/>
            <a:ext cx="3478530" cy="2597302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534150" y="3714750"/>
            <a:ext cx="2876550" cy="314325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08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2686050"/>
            <a:ext cx="6305550" cy="417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667000"/>
            <a:ext cx="6324600" cy="4191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688181"/>
            <a:ext cx="6305550" cy="988219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1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457200" y="0"/>
            <a:ext cx="4953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507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457200" y="685800"/>
            <a:ext cx="6972300" cy="617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1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2571750"/>
            <a:ext cx="12192001" cy="311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1885950" y="0"/>
            <a:ext cx="4429125" cy="25717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7658101" y="1828800"/>
            <a:ext cx="3371850" cy="5029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523875" y="514350"/>
            <a:ext cx="3114675" cy="171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875" y="514350"/>
            <a:ext cx="3114675" cy="1714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21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4000500" y="0"/>
            <a:ext cx="4457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005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827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876550" cy="29908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895350" y="990599"/>
            <a:ext cx="5695950" cy="4336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95350" y="4438650"/>
            <a:ext cx="10701564" cy="24193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243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286250" y="0"/>
            <a:ext cx="268605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35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01015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2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6353274" y="0"/>
            <a:ext cx="27241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857500"/>
            <a:ext cx="5372100" cy="652462"/>
          </a:xfrm>
        </p:spPr>
        <p:txBody>
          <a:bodyPr anchor="t"/>
          <a:lstStyle>
            <a:lvl1pPr algn="r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22513"/>
            <a:ext cx="5372100" cy="398462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99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20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81825" y="0"/>
            <a:ext cx="5210175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145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0820401" cy="369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419100" y="2228850"/>
            <a:ext cx="4559300" cy="2266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5543267" y="2228850"/>
            <a:ext cx="4559300" cy="2266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257800" y="4654550"/>
            <a:ext cx="4844767" cy="74295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19100" y="2228850"/>
            <a:ext cx="4559300" cy="226695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543550" y="2228850"/>
            <a:ext cx="4559300" cy="226695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99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146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73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839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3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67450" y="814496"/>
            <a:ext cx="5619750" cy="9096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105803"/>
            <a:ext cx="5905500" cy="327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60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1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0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65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30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6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9067800" y="1733550"/>
            <a:ext cx="3124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371600" y="0"/>
            <a:ext cx="3467100" cy="2114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4838700" y="1314450"/>
            <a:ext cx="3467100" cy="2114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 userDrawn="1"/>
        </p:nvSpPr>
        <p:spPr>
          <a:xfrm>
            <a:off x="0" y="4791075"/>
            <a:ext cx="3467100" cy="2114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314450" y="0"/>
            <a:ext cx="3524250" cy="2114550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838700" y="1314450"/>
            <a:ext cx="3467100" cy="211455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4791075"/>
            <a:ext cx="3467100" cy="211455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5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AAA84-82D8-4B6E-8E74-3F880CFE5014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CEBD-F336-4B18-94D8-E47CEC58A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20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61" r:id="rId10"/>
    <p:sldLayoutId id="2147483664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2" r:id="rId19"/>
    <p:sldLayoutId id="2147483673" r:id="rId20"/>
    <p:sldLayoutId id="2147483671" r:id="rId21"/>
    <p:sldLayoutId id="2147483662" r:id="rId22"/>
    <p:sldLayoutId id="2147483656" r:id="rId23"/>
    <p:sldLayoutId id="2147483657" r:id="rId24"/>
    <p:sldLayoutId id="2147483658" r:id="rId25"/>
    <p:sldLayoutId id="2147483659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asbro Games|Clásico juego Adivina Quién?">
            <a:extLst>
              <a:ext uri="{FF2B5EF4-FFF2-40B4-BE49-F238E27FC236}">
                <a16:creationId xmlns:a16="http://schemas.microsoft.com/office/drawing/2014/main" id="{5316591B-227A-0C6C-FEC2-E57E3057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398004-C6A0-4655-94F2-3FB97DFF3F84}"/>
              </a:ext>
            </a:extLst>
          </p:cNvPr>
          <p:cNvSpPr/>
          <p:nvPr/>
        </p:nvSpPr>
        <p:spPr>
          <a:xfrm>
            <a:off x="4134346" y="0"/>
            <a:ext cx="27241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7F2DD-A137-4BDD-817D-152A1C3974F2}"/>
              </a:ext>
            </a:extLst>
          </p:cNvPr>
          <p:cNvSpPr/>
          <p:nvPr/>
        </p:nvSpPr>
        <p:spPr>
          <a:xfrm>
            <a:off x="5243332" y="2316002"/>
            <a:ext cx="6948669" cy="18523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7106856" y="1574165"/>
            <a:ext cx="5085144" cy="2212911"/>
          </a:xfrm>
        </p:spPr>
        <p:txBody>
          <a:bodyPr lIns="45720" rIns="0" anchor="b">
            <a:noAutofit/>
          </a:bodyPr>
          <a:lstStyle/>
          <a:p>
            <a:r>
              <a:rPr lang="en-IN" dirty="0"/>
              <a:t>ADIVINA QUIÉN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8D7881-F95F-4167-B172-08A4591E61C7}"/>
              </a:ext>
            </a:extLst>
          </p:cNvPr>
          <p:cNvSpPr/>
          <p:nvPr/>
        </p:nvSpPr>
        <p:spPr>
          <a:xfrm>
            <a:off x="3316146" y="463692"/>
            <a:ext cx="2228127" cy="18523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AF382-C606-44BF-8416-1E52969AE234}"/>
              </a:ext>
            </a:extLst>
          </p:cNvPr>
          <p:cNvSpPr/>
          <p:nvPr/>
        </p:nvSpPr>
        <p:spPr>
          <a:xfrm>
            <a:off x="3796906" y="4141679"/>
            <a:ext cx="2228127" cy="18523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F17855-E613-4EBA-BE34-D39C32E8675B}"/>
              </a:ext>
            </a:extLst>
          </p:cNvPr>
          <p:cNvSpPr/>
          <p:nvPr/>
        </p:nvSpPr>
        <p:spPr>
          <a:xfrm>
            <a:off x="7106856" y="4227251"/>
            <a:ext cx="4168096" cy="923330"/>
          </a:xfrm>
          <a:prstGeom prst="rect">
            <a:avLst/>
          </a:prstGeom>
        </p:spPr>
        <p:txBody>
          <a:bodyPr wrap="square" lIns="45720" rIns="0">
            <a:noAutofit/>
          </a:bodyPr>
          <a:lstStyle/>
          <a:p>
            <a:r>
              <a:rPr lang="en-GB" kern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Liliana León</a:t>
            </a:r>
          </a:p>
          <a:p>
            <a:r>
              <a:rPr lang="en-GB" kern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 Lucía González</a:t>
            </a:r>
          </a:p>
        </p:txBody>
      </p:sp>
    </p:spTree>
    <p:extLst>
      <p:ext uri="{BB962C8B-B14F-4D97-AF65-F5344CB8AC3E}">
        <p14:creationId xmlns:p14="http://schemas.microsoft.com/office/powerpoint/2010/main" val="25935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38200" y="2458003"/>
            <a:ext cx="5372100" cy="6524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/>
                </a:solidFill>
              </a:rPr>
              <a:t>ADIVINA QUIÉN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50678" y="3210492"/>
            <a:ext cx="4745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S_tradnl" kern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usuario decide entre película, serie</a:t>
            </a:r>
          </a:p>
          <a:p>
            <a:pPr marL="342900" indent="-342900">
              <a:buAutoNum type="arabicPeriod"/>
            </a:pPr>
            <a:r>
              <a:rPr lang="es-ES_tradnl" kern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escoge un usuario al azar</a:t>
            </a:r>
          </a:p>
          <a:p>
            <a:pPr marL="342900" indent="-342900">
              <a:buAutoNum type="arabicPeriod"/>
            </a:pPr>
            <a:r>
              <a:rPr lang="es-ES_tradnl" kern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usuario debe adivinar quién es el personaje con base en un set de 4 características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34810" y="2731251"/>
            <a:ext cx="2084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Padrino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675355" y="5375473"/>
            <a:ext cx="2084048" cy="868672"/>
            <a:chOff x="6699684" y="5169323"/>
            <a:chExt cx="2084048" cy="868672"/>
          </a:xfrm>
        </p:grpSpPr>
        <p:sp>
          <p:nvSpPr>
            <p:cNvPr id="17" name="Rectangle 16"/>
            <p:cNvSpPr/>
            <p:nvPr/>
          </p:nvSpPr>
          <p:spPr>
            <a:xfrm>
              <a:off x="6699684" y="5699441"/>
              <a:ext cx="20840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kern="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Game of Thrones</a:t>
              </a:r>
            </a:p>
          </p:txBody>
        </p:sp>
        <p:sp>
          <p:nvSpPr>
            <p:cNvPr id="31" name="Google Shape;10486;p80"/>
            <p:cNvSpPr/>
            <p:nvPr/>
          </p:nvSpPr>
          <p:spPr>
            <a:xfrm>
              <a:off x="7535876" y="5169323"/>
              <a:ext cx="265207" cy="16692"/>
            </a:xfrm>
            <a:custGeom>
              <a:avLst/>
              <a:gdLst/>
              <a:ahLst/>
              <a:cxnLst/>
              <a:rect l="l" t="t" r="r" b="b"/>
              <a:pathLst>
                <a:path w="513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73226" y="791056"/>
            <a:ext cx="2084048" cy="911338"/>
            <a:chOff x="6673226" y="963265"/>
            <a:chExt cx="2084048" cy="911338"/>
          </a:xfrm>
        </p:grpSpPr>
        <p:sp>
          <p:nvSpPr>
            <p:cNvPr id="13" name="Rectangle 12"/>
            <p:cNvSpPr/>
            <p:nvPr/>
          </p:nvSpPr>
          <p:spPr>
            <a:xfrm>
              <a:off x="6673226" y="1536049"/>
              <a:ext cx="20840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600" kern="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Lord of the Rings</a:t>
              </a:r>
            </a:p>
          </p:txBody>
        </p:sp>
        <p:grpSp>
          <p:nvGrpSpPr>
            <p:cNvPr id="35" name="Google Shape;8922;p77"/>
            <p:cNvGrpSpPr/>
            <p:nvPr/>
          </p:nvGrpSpPr>
          <p:grpSpPr>
            <a:xfrm>
              <a:off x="7639369" y="963265"/>
              <a:ext cx="151767" cy="123608"/>
              <a:chOff x="7061135" y="2881785"/>
              <a:chExt cx="81293" cy="66210"/>
            </a:xfrm>
            <a:solidFill>
              <a:schemeClr val="bg1"/>
            </a:solidFill>
          </p:grpSpPr>
          <p:sp>
            <p:nvSpPr>
              <p:cNvPr id="36" name="Google Shape;8923;p77"/>
              <p:cNvSpPr/>
              <p:nvPr/>
            </p:nvSpPr>
            <p:spPr>
              <a:xfrm>
                <a:off x="7066407" y="2897282"/>
                <a:ext cx="9876" cy="1479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66" extrusionOk="0">
                    <a:moveTo>
                      <a:pt x="144" y="1"/>
                    </a:moveTo>
                    <a:cubicBezTo>
                      <a:pt x="60" y="1"/>
                      <a:pt x="1" y="84"/>
                      <a:pt x="1" y="155"/>
                    </a:cubicBezTo>
                    <a:lnTo>
                      <a:pt x="1" y="322"/>
                    </a:lnTo>
                    <a:cubicBezTo>
                      <a:pt x="1" y="405"/>
                      <a:pt x="72" y="465"/>
                      <a:pt x="144" y="465"/>
                    </a:cubicBezTo>
                    <a:cubicBezTo>
                      <a:pt x="227" y="465"/>
                      <a:pt x="299" y="394"/>
                      <a:pt x="299" y="322"/>
                    </a:cubicBezTo>
                    <a:lnTo>
                      <a:pt x="299" y="155"/>
                    </a:lnTo>
                    <a:cubicBezTo>
                      <a:pt x="310" y="60"/>
                      <a:pt x="239" y="1"/>
                      <a:pt x="1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924;p77"/>
              <p:cNvSpPr/>
              <p:nvPr/>
            </p:nvSpPr>
            <p:spPr>
              <a:xfrm>
                <a:off x="7127662" y="2897282"/>
                <a:ext cx="9495" cy="1479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66" extrusionOk="0">
                    <a:moveTo>
                      <a:pt x="155" y="1"/>
                    </a:moveTo>
                    <a:cubicBezTo>
                      <a:pt x="60" y="1"/>
                      <a:pt x="1" y="84"/>
                      <a:pt x="1" y="155"/>
                    </a:cubicBezTo>
                    <a:lnTo>
                      <a:pt x="1" y="322"/>
                    </a:lnTo>
                    <a:cubicBezTo>
                      <a:pt x="1" y="405"/>
                      <a:pt x="84" y="465"/>
                      <a:pt x="155" y="465"/>
                    </a:cubicBezTo>
                    <a:cubicBezTo>
                      <a:pt x="227" y="465"/>
                      <a:pt x="298" y="394"/>
                      <a:pt x="298" y="322"/>
                    </a:cubicBezTo>
                    <a:lnTo>
                      <a:pt x="298" y="155"/>
                    </a:lnTo>
                    <a:cubicBezTo>
                      <a:pt x="298" y="60"/>
                      <a:pt x="239" y="1"/>
                      <a:pt x="1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925;p77"/>
              <p:cNvSpPr/>
              <p:nvPr/>
            </p:nvSpPr>
            <p:spPr>
              <a:xfrm>
                <a:off x="7081935" y="2933292"/>
                <a:ext cx="40837" cy="14703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463" extrusionOk="0">
                    <a:moveTo>
                      <a:pt x="162" y="1"/>
                    </a:moveTo>
                    <a:cubicBezTo>
                      <a:pt x="125" y="1"/>
                      <a:pt x="89" y="16"/>
                      <a:pt x="60" y="45"/>
                    </a:cubicBezTo>
                    <a:cubicBezTo>
                      <a:pt x="0" y="105"/>
                      <a:pt x="0" y="200"/>
                      <a:pt x="60" y="260"/>
                    </a:cubicBezTo>
                    <a:cubicBezTo>
                      <a:pt x="191" y="391"/>
                      <a:pt x="417" y="462"/>
                      <a:pt x="655" y="462"/>
                    </a:cubicBezTo>
                    <a:cubicBezTo>
                      <a:pt x="893" y="462"/>
                      <a:pt x="1119" y="391"/>
                      <a:pt x="1250" y="260"/>
                    </a:cubicBezTo>
                    <a:cubicBezTo>
                      <a:pt x="1286" y="200"/>
                      <a:pt x="1286" y="105"/>
                      <a:pt x="1226" y="45"/>
                    </a:cubicBezTo>
                    <a:cubicBezTo>
                      <a:pt x="1197" y="16"/>
                      <a:pt x="1158" y="1"/>
                      <a:pt x="1119" y="1"/>
                    </a:cubicBezTo>
                    <a:cubicBezTo>
                      <a:pt x="1081" y="1"/>
                      <a:pt x="1042" y="16"/>
                      <a:pt x="1012" y="45"/>
                    </a:cubicBezTo>
                    <a:cubicBezTo>
                      <a:pt x="953" y="105"/>
                      <a:pt x="822" y="164"/>
                      <a:pt x="643" y="164"/>
                    </a:cubicBezTo>
                    <a:cubicBezTo>
                      <a:pt x="464" y="164"/>
                      <a:pt x="310" y="105"/>
                      <a:pt x="274" y="45"/>
                    </a:cubicBezTo>
                    <a:cubicBezTo>
                      <a:pt x="238" y="16"/>
                      <a:pt x="199" y="1"/>
                      <a:pt x="1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927;p77"/>
              <p:cNvSpPr/>
              <p:nvPr/>
            </p:nvSpPr>
            <p:spPr>
              <a:xfrm>
                <a:off x="7061135" y="2881785"/>
                <a:ext cx="20069" cy="949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99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5"/>
                    </a:cubicBezTo>
                    <a:cubicBezTo>
                      <a:pt x="0" y="227"/>
                      <a:pt x="72" y="298"/>
                      <a:pt x="155" y="298"/>
                    </a:cubicBezTo>
                    <a:lnTo>
                      <a:pt x="476" y="298"/>
                    </a:lnTo>
                    <a:cubicBezTo>
                      <a:pt x="560" y="298"/>
                      <a:pt x="631" y="227"/>
                      <a:pt x="631" y="155"/>
                    </a:cubicBezTo>
                    <a:cubicBezTo>
                      <a:pt x="631" y="72"/>
                      <a:pt x="572" y="1"/>
                      <a:pt x="47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928;p77"/>
              <p:cNvSpPr/>
              <p:nvPr/>
            </p:nvSpPr>
            <p:spPr>
              <a:xfrm>
                <a:off x="7122740" y="2881785"/>
                <a:ext cx="19688" cy="949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99" extrusionOk="0">
                    <a:moveTo>
                      <a:pt x="144" y="1"/>
                    </a:moveTo>
                    <a:cubicBezTo>
                      <a:pt x="60" y="1"/>
                      <a:pt x="1" y="72"/>
                      <a:pt x="1" y="155"/>
                    </a:cubicBezTo>
                    <a:cubicBezTo>
                      <a:pt x="1" y="227"/>
                      <a:pt x="72" y="298"/>
                      <a:pt x="144" y="298"/>
                    </a:cubicBezTo>
                    <a:lnTo>
                      <a:pt x="477" y="298"/>
                    </a:lnTo>
                    <a:cubicBezTo>
                      <a:pt x="560" y="298"/>
                      <a:pt x="620" y="227"/>
                      <a:pt x="620" y="155"/>
                    </a:cubicBezTo>
                    <a:cubicBezTo>
                      <a:pt x="620" y="72"/>
                      <a:pt x="560" y="1"/>
                      <a:pt x="4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2293FD8-5621-F81B-BF21-790D8D4EA789}"/>
              </a:ext>
            </a:extLst>
          </p:cNvPr>
          <p:cNvSpPr/>
          <p:nvPr/>
        </p:nvSpPr>
        <p:spPr>
          <a:xfrm>
            <a:off x="6673226" y="4264609"/>
            <a:ext cx="2084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 Simpson</a:t>
            </a:r>
          </a:p>
        </p:txBody>
      </p:sp>
      <p:pic>
        <p:nvPicPr>
          <p:cNvPr id="24" name="Picture 2" descr="Archer, elf, legolas, lord of the rings icon - Free download">
            <a:extLst>
              <a:ext uri="{FF2B5EF4-FFF2-40B4-BE49-F238E27FC236}">
                <a16:creationId xmlns:a16="http://schemas.microsoft.com/office/drawing/2014/main" id="{FA45A840-9C33-ACBD-A266-74457BFBA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905" y="415853"/>
            <a:ext cx="1000690" cy="100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air Cartoon png download - 512*512 - Free Transparent Marlon Brando png  Download. - CleanPNG / KissPNG">
            <a:extLst>
              <a:ext uri="{FF2B5EF4-FFF2-40B4-BE49-F238E27FC236}">
                <a16:creationId xmlns:a16="http://schemas.microsoft.com/office/drawing/2014/main" id="{2C283743-A43C-91C9-1DC7-0B6F53E2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3269" l="10000" r="90000">
                        <a14:foregroundMark x1="24667" y1="93077" x2="64444" y2="94231"/>
                        <a14:foregroundMark x1="64444" y1="94231" x2="69111" y2="93269"/>
                        <a14:foregroundMark x1="69111" y1="93269" x2="72556" y2="932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562" y="1806239"/>
            <a:ext cx="1550014" cy="89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Free vector donut drawing -download free vector | Donas dibujos, Pegatinas,  Imagenes para decorar cuadernos">
            <a:extLst>
              <a:ext uri="{FF2B5EF4-FFF2-40B4-BE49-F238E27FC236}">
                <a16:creationId xmlns:a16="http://schemas.microsoft.com/office/drawing/2014/main" id="{8F1CB1DF-A539-99E7-70A6-06D686D0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95" y="3289031"/>
            <a:ext cx="1333909" cy="94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Chair, game, iron, of, series, throne, thrones icon - Free download">
            <a:extLst>
              <a:ext uri="{FF2B5EF4-FFF2-40B4-BE49-F238E27FC236}">
                <a16:creationId xmlns:a16="http://schemas.microsoft.com/office/drawing/2014/main" id="{BDE40274-D5F7-B8F3-72E6-4F5A3C881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979" y="4877473"/>
            <a:ext cx="1160540" cy="11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divina Quién? Hasbro Gaming - La Bodega del Juguete">
            <a:extLst>
              <a:ext uri="{FF2B5EF4-FFF2-40B4-BE49-F238E27FC236}">
                <a16:creationId xmlns:a16="http://schemas.microsoft.com/office/drawing/2014/main" id="{311D148E-636D-9F53-54C7-ECC4E5FFE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53"/>
          <a:stretch/>
        </p:blipFill>
        <p:spPr bwMode="auto">
          <a:xfrm>
            <a:off x="8915144" y="-164592"/>
            <a:ext cx="3276856" cy="728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73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9" name="Oval 8"/>
          <p:cNvSpPr/>
          <p:nvPr/>
        </p:nvSpPr>
        <p:spPr>
          <a:xfrm>
            <a:off x="1069149" y="2012183"/>
            <a:ext cx="817504" cy="817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+mj-lt"/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1069149" y="3565773"/>
            <a:ext cx="817504" cy="817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+mj-lt"/>
              </a:rPr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DE3A70-C6EC-44DE-B681-BD1472EE60A7}"/>
              </a:ext>
            </a:extLst>
          </p:cNvPr>
          <p:cNvGrpSpPr/>
          <p:nvPr/>
        </p:nvGrpSpPr>
        <p:grpSpPr>
          <a:xfrm>
            <a:off x="2097848" y="1929665"/>
            <a:ext cx="3865223" cy="1257093"/>
            <a:chOff x="7296149" y="3151982"/>
            <a:chExt cx="3865223" cy="1257093"/>
          </a:xfrm>
        </p:grpSpPr>
        <p:sp>
          <p:nvSpPr>
            <p:cNvPr id="8" name="Rectangle 7"/>
            <p:cNvSpPr/>
            <p:nvPr/>
          </p:nvSpPr>
          <p:spPr>
            <a:xfrm>
              <a:off x="7296149" y="3151982"/>
              <a:ext cx="38652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b="1" ker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Árbol de decisión:</a:t>
              </a:r>
              <a:endParaRPr lang="es-ES_tradnl" ker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D3D941-EBCD-4B01-BF4E-2AF577AB6ED4}"/>
                </a:ext>
              </a:extLst>
            </p:cNvPr>
            <p:cNvSpPr/>
            <p:nvPr/>
          </p:nvSpPr>
          <p:spPr>
            <a:xfrm>
              <a:off x="7296149" y="3485745"/>
              <a:ext cx="386522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Crear lógicas que corran individualmente con base en la serie / película elegida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7B1603-A2C4-4662-A0A1-2C30A5ED2AA0}"/>
              </a:ext>
            </a:extLst>
          </p:cNvPr>
          <p:cNvGrpSpPr/>
          <p:nvPr/>
        </p:nvGrpSpPr>
        <p:grpSpPr>
          <a:xfrm>
            <a:off x="2097848" y="3487337"/>
            <a:ext cx="5473384" cy="1534092"/>
            <a:chOff x="7296149" y="3151982"/>
            <a:chExt cx="5473384" cy="15340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4DD581-65C7-4A8D-A9D2-1B8C360EE5B1}"/>
                </a:ext>
              </a:extLst>
            </p:cNvPr>
            <p:cNvSpPr/>
            <p:nvPr/>
          </p:nvSpPr>
          <p:spPr>
            <a:xfrm>
              <a:off x="7296149" y="3151982"/>
              <a:ext cx="54733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b="1" ker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Regresar atributos y Contar respuestas:</a:t>
              </a:r>
              <a:endParaRPr lang="es-ES_tradnl" ker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D9E091-FAD4-4725-8049-A002D1A2C925}"/>
                </a:ext>
              </a:extLst>
            </p:cNvPr>
            <p:cNvSpPr/>
            <p:nvPr/>
          </p:nvSpPr>
          <p:spPr>
            <a:xfrm>
              <a:off x="7296149" y="3485745"/>
              <a:ext cx="430295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kern="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Crear lógica para que el usuario al elegir un atributo, le regrese el valor del diccionario y pueda cómo máximo usar 4 atributos para adivinar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E44428-4FBA-C9FC-51D2-C4A262D5062B}"/>
              </a:ext>
            </a:extLst>
          </p:cNvPr>
          <p:cNvSpPr/>
          <p:nvPr/>
        </p:nvSpPr>
        <p:spPr>
          <a:xfrm>
            <a:off x="1069149" y="5206543"/>
            <a:ext cx="817504" cy="817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+mj-lt"/>
              </a:rPr>
              <a:t>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E19DC4-F323-B9F9-4825-3072D42D1DD5}"/>
              </a:ext>
            </a:extLst>
          </p:cNvPr>
          <p:cNvGrpSpPr/>
          <p:nvPr/>
        </p:nvGrpSpPr>
        <p:grpSpPr>
          <a:xfrm>
            <a:off x="2097848" y="5128107"/>
            <a:ext cx="3865223" cy="1257093"/>
            <a:chOff x="7296149" y="3151982"/>
            <a:chExt cx="3865223" cy="12570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66D13D-9C47-A7CA-268E-7CDCE31A2065}"/>
                </a:ext>
              </a:extLst>
            </p:cNvPr>
            <p:cNvSpPr/>
            <p:nvPr/>
          </p:nvSpPr>
          <p:spPr>
            <a:xfrm>
              <a:off x="7296149" y="3151982"/>
              <a:ext cx="38652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b="1" ker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Detalles</a:t>
              </a:r>
              <a:endParaRPr lang="es-ES_tradnl" ker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9BB349-BF74-B743-E921-A5F0BCEA2EA2}"/>
                </a:ext>
              </a:extLst>
            </p:cNvPr>
            <p:cNvSpPr/>
            <p:nvPr/>
          </p:nvSpPr>
          <p:spPr>
            <a:xfrm>
              <a:off x="7296149" y="3485745"/>
              <a:ext cx="386522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ker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Limpiar respuestas del usuario y agregar funcionalidad como ‘Quit’ y ‘Adivinar’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85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958"/>
          <p:cNvSpPr/>
          <p:nvPr/>
        </p:nvSpPr>
        <p:spPr>
          <a:xfrm flipV="1">
            <a:off x="8241273" y="2159370"/>
            <a:ext cx="1729104" cy="1"/>
          </a:xfrm>
          <a:prstGeom prst="line">
            <a:avLst/>
          </a:prstGeom>
          <a:ln w="5080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3200"/>
            </a:pPr>
            <a:endParaRPr/>
          </a:p>
        </p:txBody>
      </p:sp>
      <p:sp>
        <p:nvSpPr>
          <p:cNvPr id="82" name="Shape 4959"/>
          <p:cNvSpPr/>
          <p:nvPr/>
        </p:nvSpPr>
        <p:spPr>
          <a:xfrm>
            <a:off x="7232137" y="1617062"/>
            <a:ext cx="1084619" cy="108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4962"/>
          <p:cNvSpPr/>
          <p:nvPr/>
        </p:nvSpPr>
        <p:spPr>
          <a:xfrm flipV="1">
            <a:off x="2703293" y="2159370"/>
            <a:ext cx="1817002" cy="0"/>
          </a:xfrm>
          <a:prstGeom prst="line">
            <a:avLst/>
          </a:prstGeom>
          <a:ln w="5080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3200"/>
            </a:pPr>
            <a:endParaRPr/>
          </a:p>
        </p:txBody>
      </p:sp>
      <p:sp>
        <p:nvSpPr>
          <p:cNvPr id="7" name="Shape 4963"/>
          <p:cNvSpPr/>
          <p:nvPr/>
        </p:nvSpPr>
        <p:spPr>
          <a:xfrm>
            <a:off x="5403308" y="2159370"/>
            <a:ext cx="1909328" cy="1"/>
          </a:xfrm>
          <a:prstGeom prst="line">
            <a:avLst/>
          </a:prstGeom>
          <a:ln w="5080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3200"/>
            </a:pPr>
            <a:endParaRPr/>
          </a:p>
        </p:txBody>
      </p:sp>
      <p:sp>
        <p:nvSpPr>
          <p:cNvPr id="80" name="Shape 4964"/>
          <p:cNvSpPr/>
          <p:nvPr/>
        </p:nvSpPr>
        <p:spPr>
          <a:xfrm>
            <a:off x="4416083" y="1617062"/>
            <a:ext cx="1084618" cy="108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4967"/>
          <p:cNvSpPr/>
          <p:nvPr/>
        </p:nvSpPr>
        <p:spPr>
          <a:xfrm>
            <a:off x="-13913" y="2159371"/>
            <a:ext cx="1757530" cy="0"/>
          </a:xfrm>
          <a:prstGeom prst="line">
            <a:avLst/>
          </a:prstGeom>
          <a:ln w="5080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3200"/>
            </a:pPr>
            <a:endParaRPr/>
          </a:p>
        </p:txBody>
      </p:sp>
      <p:sp>
        <p:nvSpPr>
          <p:cNvPr id="10" name="Shape 4968"/>
          <p:cNvSpPr/>
          <p:nvPr/>
        </p:nvSpPr>
        <p:spPr>
          <a:xfrm>
            <a:off x="10839472" y="2156828"/>
            <a:ext cx="1091270" cy="2964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9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5080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3200"/>
            </a:pPr>
            <a:endParaRPr/>
          </a:p>
        </p:txBody>
      </p:sp>
      <p:sp>
        <p:nvSpPr>
          <p:cNvPr id="78" name="Shape 4975"/>
          <p:cNvSpPr/>
          <p:nvPr/>
        </p:nvSpPr>
        <p:spPr>
          <a:xfrm>
            <a:off x="1686764" y="1617062"/>
            <a:ext cx="1084618" cy="108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4980"/>
          <p:cNvSpPr/>
          <p:nvPr/>
        </p:nvSpPr>
        <p:spPr>
          <a:xfrm>
            <a:off x="8235743" y="5115662"/>
            <a:ext cx="1734635" cy="1"/>
          </a:xfrm>
          <a:prstGeom prst="line">
            <a:avLst/>
          </a:prstGeom>
          <a:ln w="5080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3200"/>
            </a:pPr>
            <a:endParaRPr/>
          </a:p>
        </p:txBody>
      </p:sp>
      <p:sp>
        <p:nvSpPr>
          <p:cNvPr id="15" name="Shape 4981"/>
          <p:cNvSpPr/>
          <p:nvPr/>
        </p:nvSpPr>
        <p:spPr>
          <a:xfrm>
            <a:off x="5403308" y="5115662"/>
            <a:ext cx="1909328" cy="1"/>
          </a:xfrm>
          <a:prstGeom prst="line">
            <a:avLst/>
          </a:prstGeom>
          <a:ln w="5080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3200"/>
            </a:pPr>
            <a:endParaRPr/>
          </a:p>
        </p:txBody>
      </p:sp>
      <p:sp>
        <p:nvSpPr>
          <p:cNvPr id="16" name="Shape 4982"/>
          <p:cNvSpPr/>
          <p:nvPr/>
        </p:nvSpPr>
        <p:spPr>
          <a:xfrm>
            <a:off x="2703292" y="5115663"/>
            <a:ext cx="1832657" cy="0"/>
          </a:xfrm>
          <a:prstGeom prst="line">
            <a:avLst/>
          </a:prstGeom>
          <a:ln w="5080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/>
            <a:endParaRPr sz="3200"/>
          </a:p>
        </p:txBody>
      </p:sp>
      <p:sp>
        <p:nvSpPr>
          <p:cNvPr id="76" name="Shape 4983"/>
          <p:cNvSpPr/>
          <p:nvPr/>
        </p:nvSpPr>
        <p:spPr>
          <a:xfrm>
            <a:off x="9874721" y="1617062"/>
            <a:ext cx="1084619" cy="108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74" name="Shape 4993"/>
          <p:cNvSpPr/>
          <p:nvPr/>
        </p:nvSpPr>
        <p:spPr>
          <a:xfrm>
            <a:off x="7232137" y="4564426"/>
            <a:ext cx="1084619" cy="108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Shape 4996"/>
          <p:cNvSpPr/>
          <p:nvPr/>
        </p:nvSpPr>
        <p:spPr>
          <a:xfrm>
            <a:off x="4416083" y="4564426"/>
            <a:ext cx="1084618" cy="108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Shape 4999"/>
          <p:cNvSpPr/>
          <p:nvPr/>
        </p:nvSpPr>
        <p:spPr>
          <a:xfrm>
            <a:off x="1686764" y="4564426"/>
            <a:ext cx="1084618" cy="108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68" name="Shape 5003"/>
          <p:cNvSpPr/>
          <p:nvPr/>
        </p:nvSpPr>
        <p:spPr>
          <a:xfrm>
            <a:off x="9874721" y="4564426"/>
            <a:ext cx="1084619" cy="108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47BC4C-3694-4451-8751-FA5EAE68AB65}"/>
              </a:ext>
            </a:extLst>
          </p:cNvPr>
          <p:cNvGrpSpPr/>
          <p:nvPr/>
        </p:nvGrpSpPr>
        <p:grpSpPr>
          <a:xfrm>
            <a:off x="1620169" y="1201989"/>
            <a:ext cx="9528745" cy="3152863"/>
            <a:chOff x="1620169" y="1201989"/>
            <a:chExt cx="9528745" cy="3152863"/>
          </a:xfrm>
        </p:grpSpPr>
        <p:sp>
          <p:nvSpPr>
            <p:cNvPr id="67" name="Shape 5021"/>
            <p:cNvSpPr/>
            <p:nvPr/>
          </p:nvSpPr>
          <p:spPr>
            <a:xfrm>
              <a:off x="1668573" y="1201989"/>
              <a:ext cx="1225189" cy="209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10000"/>
                </a:lnSpc>
                <a:defRPr sz="18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lvl="0" algn="ctr">
                <a:defRPr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  <a:latin typeface="+mn-lt"/>
                </a:rPr>
                <a:t>January </a:t>
              </a:r>
            </a:p>
          </p:txBody>
        </p:sp>
        <p:sp>
          <p:nvSpPr>
            <p:cNvPr id="65" name="Shape 5024"/>
            <p:cNvSpPr/>
            <p:nvPr/>
          </p:nvSpPr>
          <p:spPr>
            <a:xfrm>
              <a:off x="4383923" y="1201989"/>
              <a:ext cx="1225189" cy="209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10000"/>
                </a:lnSpc>
                <a:defRPr sz="18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lvl="0" algn="ctr">
                <a:defRPr>
                  <a:solidFill>
                    <a:srgbClr val="000000"/>
                  </a:solidFill>
                </a:defRPr>
              </a:pPr>
              <a:r>
                <a:rPr lang="en-IN" sz="1600" dirty="0">
                  <a:solidFill>
                    <a:schemeClr val="bg1"/>
                  </a:solidFill>
                  <a:latin typeface="+mn-lt"/>
                </a:rPr>
                <a:t>February</a:t>
              </a:r>
              <a:endParaRPr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3" name="Shape 5027"/>
            <p:cNvSpPr/>
            <p:nvPr/>
          </p:nvSpPr>
          <p:spPr>
            <a:xfrm>
              <a:off x="7192993" y="1201989"/>
              <a:ext cx="1225189" cy="209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10000"/>
                </a:lnSpc>
                <a:defRPr sz="18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lvl="0" algn="ctr">
                <a:defRPr>
                  <a:solidFill>
                    <a:srgbClr val="000000"/>
                  </a:solidFill>
                </a:defRPr>
              </a:pPr>
              <a:r>
                <a:rPr lang="en-IN" sz="1600" dirty="0">
                  <a:solidFill>
                    <a:schemeClr val="bg1"/>
                  </a:solidFill>
                  <a:latin typeface="+mn-lt"/>
                </a:rPr>
                <a:t>March</a:t>
              </a:r>
              <a:endParaRPr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1" name="Shape 5030"/>
            <p:cNvSpPr/>
            <p:nvPr/>
          </p:nvSpPr>
          <p:spPr>
            <a:xfrm>
              <a:off x="9823472" y="1201989"/>
              <a:ext cx="1225189" cy="209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10000"/>
                </a:lnSpc>
                <a:defRPr sz="18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lvl="0" algn="ctr">
                <a:defRPr>
                  <a:solidFill>
                    <a:srgbClr val="000000"/>
                  </a:solidFill>
                </a:defRPr>
              </a:pPr>
              <a:r>
                <a:rPr lang="en-IN" sz="1600" dirty="0">
                  <a:solidFill>
                    <a:schemeClr val="bg1"/>
                  </a:solidFill>
                  <a:latin typeface="+mn-lt"/>
                </a:rPr>
                <a:t>April</a:t>
              </a:r>
              <a:endParaRPr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9" name="Shape 5033"/>
            <p:cNvSpPr/>
            <p:nvPr/>
          </p:nvSpPr>
          <p:spPr>
            <a:xfrm>
              <a:off x="1620169" y="4145323"/>
              <a:ext cx="1373846" cy="209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10000"/>
                </a:lnSpc>
                <a:defRPr sz="18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lvl="0" algn="ctr">
                <a:defRPr>
                  <a:solidFill>
                    <a:srgbClr val="000000"/>
                  </a:solidFill>
                </a:defRPr>
              </a:pPr>
              <a:r>
                <a:rPr lang="en-IN" sz="1600" dirty="0">
                  <a:solidFill>
                    <a:schemeClr val="bg1"/>
                  </a:solidFill>
                  <a:latin typeface="+mn-lt"/>
                </a:rPr>
                <a:t>ay</a:t>
              </a:r>
              <a:endParaRPr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7" name="Shape 5036"/>
            <p:cNvSpPr/>
            <p:nvPr/>
          </p:nvSpPr>
          <p:spPr>
            <a:xfrm>
              <a:off x="4335519" y="4145323"/>
              <a:ext cx="1373846" cy="209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10000"/>
                </a:lnSpc>
                <a:defRPr sz="18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lvl="0" algn="ctr">
                <a:defRPr>
                  <a:solidFill>
                    <a:srgbClr val="000000"/>
                  </a:solidFill>
                </a:defRPr>
              </a:pPr>
              <a:r>
                <a:rPr lang="en-IN" sz="1600" dirty="0">
                  <a:solidFill>
                    <a:schemeClr val="bg1"/>
                  </a:solidFill>
                  <a:latin typeface="+mn-lt"/>
                </a:rPr>
                <a:t>June</a:t>
              </a:r>
              <a:endParaRPr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5" name="Shape 5039"/>
            <p:cNvSpPr/>
            <p:nvPr/>
          </p:nvSpPr>
          <p:spPr>
            <a:xfrm>
              <a:off x="7144589" y="4145323"/>
              <a:ext cx="1373846" cy="209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10000"/>
                </a:lnSpc>
                <a:defRPr sz="18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lvl="0" algn="ctr">
                <a:defRPr>
                  <a:solidFill>
                    <a:srgbClr val="000000"/>
                  </a:solidFill>
                </a:defRPr>
              </a:pPr>
              <a:r>
                <a:rPr lang="en-IN" sz="1600" dirty="0">
                  <a:solidFill>
                    <a:schemeClr val="bg1"/>
                  </a:solidFill>
                  <a:latin typeface="+mn-lt"/>
                </a:rPr>
                <a:t>July</a:t>
              </a:r>
              <a:endParaRPr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3" name="Shape 5042"/>
            <p:cNvSpPr/>
            <p:nvPr/>
          </p:nvSpPr>
          <p:spPr>
            <a:xfrm>
              <a:off x="9775068" y="4145323"/>
              <a:ext cx="1373846" cy="209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10000"/>
                </a:lnSpc>
                <a:defRPr sz="18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lvl="0" algn="ctr">
                <a:defRPr>
                  <a:solidFill>
                    <a:srgbClr val="000000"/>
                  </a:solidFill>
                </a:defRPr>
              </a:pPr>
              <a:r>
                <a:rPr lang="en-IN" sz="1600" dirty="0">
                  <a:solidFill>
                    <a:schemeClr val="bg1"/>
                  </a:solidFill>
                  <a:latin typeface="+mn-lt"/>
                </a:rPr>
                <a:t>August</a:t>
              </a:r>
              <a:endParaRPr sz="16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4" name="Title 1"/>
          <p:cNvSpPr txBox="1">
            <a:spLocks/>
          </p:cNvSpPr>
          <p:nvPr/>
        </p:nvSpPr>
        <p:spPr>
          <a:xfrm>
            <a:off x="0" y="225431"/>
            <a:ext cx="12192000" cy="622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ea typeface="Lato Regular"/>
                <a:sym typeface="Lato Regular"/>
              </a:rPr>
              <a:t>Process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4" name="Shape 457"/>
          <p:cNvSpPr/>
          <p:nvPr/>
        </p:nvSpPr>
        <p:spPr>
          <a:xfrm>
            <a:off x="10247735" y="1990120"/>
            <a:ext cx="338591" cy="3385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3638" y="35455"/>
                </a:moveTo>
                <a:cubicBezTo>
                  <a:pt x="40627" y="35455"/>
                  <a:pt x="38183" y="33016"/>
                  <a:pt x="38183" y="30000"/>
                </a:cubicBezTo>
                <a:cubicBezTo>
                  <a:pt x="38183" y="26988"/>
                  <a:pt x="40627" y="24544"/>
                  <a:pt x="43638" y="24544"/>
                </a:cubicBezTo>
                <a:cubicBezTo>
                  <a:pt x="46644" y="24544"/>
                  <a:pt x="49088" y="26988"/>
                  <a:pt x="49088" y="30000"/>
                </a:cubicBezTo>
                <a:cubicBezTo>
                  <a:pt x="49088" y="33016"/>
                  <a:pt x="46644" y="35455"/>
                  <a:pt x="43638" y="35455"/>
                </a:cubicBezTo>
                <a:moveTo>
                  <a:pt x="100911" y="27272"/>
                </a:moveTo>
                <a:lnTo>
                  <a:pt x="54161" y="27272"/>
                </a:lnTo>
                <a:cubicBezTo>
                  <a:pt x="52944" y="22577"/>
                  <a:pt x="48711" y="19088"/>
                  <a:pt x="43638" y="19088"/>
                </a:cubicBezTo>
                <a:cubicBezTo>
                  <a:pt x="38561" y="19088"/>
                  <a:pt x="34333" y="22577"/>
                  <a:pt x="33111" y="27272"/>
                </a:cubicBezTo>
                <a:lnTo>
                  <a:pt x="19088" y="27272"/>
                </a:lnTo>
                <a:cubicBezTo>
                  <a:pt x="17583" y="27272"/>
                  <a:pt x="16361" y="28494"/>
                  <a:pt x="16361" y="30000"/>
                </a:cubicBezTo>
                <a:cubicBezTo>
                  <a:pt x="16361" y="31511"/>
                  <a:pt x="17583" y="32727"/>
                  <a:pt x="19088" y="32727"/>
                </a:cubicBezTo>
                <a:lnTo>
                  <a:pt x="33111" y="32727"/>
                </a:lnTo>
                <a:cubicBezTo>
                  <a:pt x="34333" y="37427"/>
                  <a:pt x="38561" y="40911"/>
                  <a:pt x="43638" y="40911"/>
                </a:cubicBezTo>
                <a:cubicBezTo>
                  <a:pt x="48711" y="40911"/>
                  <a:pt x="52944" y="37427"/>
                  <a:pt x="54161" y="32727"/>
                </a:cubicBezTo>
                <a:lnTo>
                  <a:pt x="100911" y="32727"/>
                </a:lnTo>
                <a:cubicBezTo>
                  <a:pt x="102416" y="32727"/>
                  <a:pt x="103638" y="31511"/>
                  <a:pt x="103638" y="30000"/>
                </a:cubicBezTo>
                <a:cubicBezTo>
                  <a:pt x="103638" y="28494"/>
                  <a:pt x="102416" y="27272"/>
                  <a:pt x="100911" y="27272"/>
                </a:cubicBezTo>
                <a:moveTo>
                  <a:pt x="81816" y="65455"/>
                </a:moveTo>
                <a:cubicBezTo>
                  <a:pt x="78811" y="65455"/>
                  <a:pt x="76361" y="63011"/>
                  <a:pt x="76361" y="60000"/>
                </a:cubicBezTo>
                <a:cubicBezTo>
                  <a:pt x="76361" y="56988"/>
                  <a:pt x="78811" y="54544"/>
                  <a:pt x="81816" y="54544"/>
                </a:cubicBezTo>
                <a:cubicBezTo>
                  <a:pt x="84827" y="54544"/>
                  <a:pt x="87272" y="56988"/>
                  <a:pt x="87272" y="60000"/>
                </a:cubicBezTo>
                <a:cubicBezTo>
                  <a:pt x="87272" y="63011"/>
                  <a:pt x="84827" y="65455"/>
                  <a:pt x="81816" y="65455"/>
                </a:cubicBezTo>
                <a:moveTo>
                  <a:pt x="100911" y="57277"/>
                </a:moveTo>
                <a:lnTo>
                  <a:pt x="92338" y="57277"/>
                </a:lnTo>
                <a:cubicBezTo>
                  <a:pt x="91122" y="52577"/>
                  <a:pt x="86894" y="49088"/>
                  <a:pt x="81816" y="49088"/>
                </a:cubicBezTo>
                <a:cubicBezTo>
                  <a:pt x="76744" y="49088"/>
                  <a:pt x="72511" y="52577"/>
                  <a:pt x="71294" y="57277"/>
                </a:cubicBezTo>
                <a:lnTo>
                  <a:pt x="19088" y="57277"/>
                </a:lnTo>
                <a:cubicBezTo>
                  <a:pt x="17583" y="57277"/>
                  <a:pt x="16361" y="58494"/>
                  <a:pt x="16361" y="60000"/>
                </a:cubicBezTo>
                <a:cubicBezTo>
                  <a:pt x="16361" y="61511"/>
                  <a:pt x="17583" y="62727"/>
                  <a:pt x="19088" y="62727"/>
                </a:cubicBezTo>
                <a:lnTo>
                  <a:pt x="71294" y="62727"/>
                </a:lnTo>
                <a:cubicBezTo>
                  <a:pt x="72511" y="67427"/>
                  <a:pt x="76744" y="70911"/>
                  <a:pt x="81816" y="70911"/>
                </a:cubicBezTo>
                <a:cubicBezTo>
                  <a:pt x="86894" y="70911"/>
                  <a:pt x="91122" y="67427"/>
                  <a:pt x="92338" y="62727"/>
                </a:cubicBezTo>
                <a:lnTo>
                  <a:pt x="100911" y="62727"/>
                </a:lnTo>
                <a:cubicBezTo>
                  <a:pt x="102416" y="62727"/>
                  <a:pt x="103638" y="61511"/>
                  <a:pt x="103638" y="60000"/>
                </a:cubicBezTo>
                <a:cubicBezTo>
                  <a:pt x="103638" y="58494"/>
                  <a:pt x="102416" y="57277"/>
                  <a:pt x="100911" y="57277"/>
                </a:cubicBezTo>
                <a:moveTo>
                  <a:pt x="54544" y="95455"/>
                </a:moveTo>
                <a:cubicBezTo>
                  <a:pt x="51533" y="95455"/>
                  <a:pt x="49088" y="93016"/>
                  <a:pt x="49088" y="90000"/>
                </a:cubicBezTo>
                <a:cubicBezTo>
                  <a:pt x="49088" y="86988"/>
                  <a:pt x="51533" y="84544"/>
                  <a:pt x="54544" y="84544"/>
                </a:cubicBezTo>
                <a:cubicBezTo>
                  <a:pt x="57555" y="84544"/>
                  <a:pt x="60000" y="86988"/>
                  <a:pt x="60000" y="90000"/>
                </a:cubicBezTo>
                <a:cubicBezTo>
                  <a:pt x="60000" y="93016"/>
                  <a:pt x="57555" y="95455"/>
                  <a:pt x="54544" y="95455"/>
                </a:cubicBezTo>
                <a:moveTo>
                  <a:pt x="100911" y="87272"/>
                </a:moveTo>
                <a:lnTo>
                  <a:pt x="65066" y="87272"/>
                </a:lnTo>
                <a:cubicBezTo>
                  <a:pt x="63850" y="82572"/>
                  <a:pt x="59622" y="79094"/>
                  <a:pt x="54544" y="79094"/>
                </a:cubicBezTo>
                <a:cubicBezTo>
                  <a:pt x="49466" y="79094"/>
                  <a:pt x="45238" y="82572"/>
                  <a:pt x="44022" y="87272"/>
                </a:cubicBezTo>
                <a:lnTo>
                  <a:pt x="19088" y="87272"/>
                </a:lnTo>
                <a:cubicBezTo>
                  <a:pt x="17583" y="87272"/>
                  <a:pt x="16361" y="88494"/>
                  <a:pt x="16361" y="90000"/>
                </a:cubicBezTo>
                <a:cubicBezTo>
                  <a:pt x="16361" y="91511"/>
                  <a:pt x="17583" y="92727"/>
                  <a:pt x="19088" y="92727"/>
                </a:cubicBezTo>
                <a:lnTo>
                  <a:pt x="44022" y="92727"/>
                </a:lnTo>
                <a:cubicBezTo>
                  <a:pt x="45238" y="97427"/>
                  <a:pt x="49466" y="100911"/>
                  <a:pt x="54544" y="100911"/>
                </a:cubicBezTo>
                <a:cubicBezTo>
                  <a:pt x="59622" y="100911"/>
                  <a:pt x="63850" y="97427"/>
                  <a:pt x="65066" y="92727"/>
                </a:cubicBezTo>
                <a:lnTo>
                  <a:pt x="100911" y="92727"/>
                </a:lnTo>
                <a:cubicBezTo>
                  <a:pt x="102416" y="92727"/>
                  <a:pt x="103638" y="91511"/>
                  <a:pt x="103638" y="90000"/>
                </a:cubicBezTo>
                <a:cubicBezTo>
                  <a:pt x="103638" y="88494"/>
                  <a:pt x="102416" y="87272"/>
                  <a:pt x="100911" y="87272"/>
                </a:cubicBezTo>
              </a:path>
            </a:pathLst>
          </a:custGeom>
          <a:solidFill>
            <a:srgbClr val="53585F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pic>
        <p:nvPicPr>
          <p:cNvPr id="18" name="Picture 17" descr="Diagram&#10;&#10;Description automatically generated with low confidence">
            <a:extLst>
              <a:ext uri="{FF2B5EF4-FFF2-40B4-BE49-F238E27FC236}">
                <a16:creationId xmlns:a16="http://schemas.microsoft.com/office/drawing/2014/main" id="{4B8C4A3E-CF04-9965-8DFD-3869726F7C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t="11567"/>
          <a:stretch/>
        </p:blipFill>
        <p:spPr>
          <a:xfrm>
            <a:off x="85344" y="1990120"/>
            <a:ext cx="12021311" cy="32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7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7682" y="2934281"/>
            <a:ext cx="4922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+mj-lt"/>
              </a:rPr>
              <a:t>Start from scratch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62887" y="143470"/>
            <a:ext cx="3950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+mj-lt"/>
              </a:rPr>
              <a:t>Learnings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996FAB-6F8C-4798-8B38-EC71B09D063B}"/>
              </a:ext>
            </a:extLst>
          </p:cNvPr>
          <p:cNvSpPr/>
          <p:nvPr/>
        </p:nvSpPr>
        <p:spPr>
          <a:xfrm>
            <a:off x="6096000" y="1298651"/>
            <a:ext cx="38652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Aprender a usar </a:t>
            </a:r>
            <a:r>
              <a:rPr lang="es-ES_tradnl" sz="2000" kern="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</a:t>
            </a:r>
            <a:r>
              <a:rPr lang="es-ES_tradnl" sz="20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_tradnl" sz="2000" kern="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loops</a:t>
            </a:r>
            <a:r>
              <a:rPr lang="es-ES_tradnl" sz="20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mucho mejor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Dominar el </a:t>
            </a:r>
            <a:r>
              <a:rPr lang="es-ES_tradnl" sz="2000" kern="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es-ES_tradnl" sz="20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_tradnl" sz="2000" kern="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</a:t>
            </a:r>
            <a:endParaRPr lang="es-ES_tradnl" sz="2000" kern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Hacer referencia a diccionarios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0FFDEF-8814-4660-A622-396469E4B571}"/>
              </a:ext>
            </a:extLst>
          </p:cNvPr>
          <p:cNvSpPr/>
          <p:nvPr/>
        </p:nvSpPr>
        <p:spPr>
          <a:xfrm>
            <a:off x="584857" y="4624655"/>
            <a:ext cx="386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Tomar de una base de datos más personajes y sus atributos para hacer el juego más dinámico</a:t>
            </a:r>
          </a:p>
        </p:txBody>
      </p:sp>
      <p:pic>
        <p:nvPicPr>
          <p:cNvPr id="28" name="Picture Placeholder 27" descr="A person wearing a white shirt&#10;&#10;Description automatically generated with medium confidence">
            <a:extLst>
              <a:ext uri="{FF2B5EF4-FFF2-40B4-BE49-F238E27FC236}">
                <a16:creationId xmlns:a16="http://schemas.microsoft.com/office/drawing/2014/main" id="{C8C804ED-0C37-5F45-BB0B-0DAB90C351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r="12334"/>
          <a:stretch>
            <a:fillRect/>
          </a:stretch>
        </p:blipFill>
        <p:spPr/>
      </p:pic>
      <p:pic>
        <p:nvPicPr>
          <p:cNvPr id="26" name="Picture Placeholder 25" descr="A picture containing text, staring&#10;&#10;Description automatically generated">
            <a:extLst>
              <a:ext uri="{FF2B5EF4-FFF2-40B4-BE49-F238E27FC236}">
                <a16:creationId xmlns:a16="http://schemas.microsoft.com/office/drawing/2014/main" id="{4DA93DFD-A4C5-F731-90EB-10B5F17B49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9" r="242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424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5865" y="3044279"/>
            <a:ext cx="4031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400" dirty="0">
                <a:solidFill>
                  <a:schemeClr val="tx2"/>
                </a:solidFill>
                <a:latin typeface="+mj-lt"/>
              </a:rPr>
              <a:t>Highlights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3007" y="121649"/>
            <a:ext cx="5578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5400" dirty="0">
                <a:solidFill>
                  <a:schemeClr val="tx2"/>
                </a:solidFill>
                <a:latin typeface="+mj-lt"/>
              </a:rPr>
              <a:t>Improvements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4FF92-6B87-40E4-9949-C6CA450BA618}"/>
              </a:ext>
            </a:extLst>
          </p:cNvPr>
          <p:cNvSpPr/>
          <p:nvPr/>
        </p:nvSpPr>
        <p:spPr>
          <a:xfrm>
            <a:off x="6096000" y="1044979"/>
            <a:ext cx="38652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kern="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Cambiar los </a:t>
            </a:r>
            <a:r>
              <a:rPr lang="es-ES_tradnl" sz="2000" kern="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if-else</a:t>
            </a:r>
            <a:r>
              <a:rPr lang="es-ES_tradnl" sz="2000" kern="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por una función donde </a:t>
            </a:r>
            <a:r>
              <a:rPr lang="es-ES_tradnl" sz="2000" kern="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</a:t>
            </a:r>
            <a:r>
              <a:rPr lang="es-ES_tradnl" sz="2000" kern="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toma lo que el usuario pide y regresa el atributo. De esta manera podríamos integrar a los diccionarios en vez de hacer lógicas para cada uno.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0330D0-FB0E-460C-898E-D9B79D92E5B0}"/>
              </a:ext>
            </a:extLst>
          </p:cNvPr>
          <p:cNvSpPr/>
          <p:nvPr/>
        </p:nvSpPr>
        <p:spPr>
          <a:xfrm>
            <a:off x="485865" y="3967609"/>
            <a:ext cx="386522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kern="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Trabajar en equipo y a la vez cada quien hacer una parte del proyecto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kern="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Terminar el proyecto aunque los tiempos hayan sido super acelerados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kern="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juego funciona </a:t>
            </a:r>
            <a:r>
              <a:rPr lang="es-ES_tradnl" sz="2000" kern="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</a:t>
            </a:r>
            <a:endParaRPr lang="es-ES_tradnl" sz="2000" kern="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_tradnl" sz="2000" kern="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_tradnl" sz="2000" kern="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s-ES_tradnl" sz="2000" kern="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Placeholder 4" descr="A picture containing person, person, suit, standing&#10;&#10;Description automatically generated">
            <a:extLst>
              <a:ext uri="{FF2B5EF4-FFF2-40B4-BE49-F238E27FC236}">
                <a16:creationId xmlns:a16="http://schemas.microsoft.com/office/drawing/2014/main" id="{1168AAA5-0493-18CD-0076-10121CC39D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0" b="4870"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665ACBB-4EFE-6AE0-5939-6DC1B60A7A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7" r="178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545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9"/>
          <p:cNvSpPr/>
          <p:nvPr/>
        </p:nvSpPr>
        <p:spPr>
          <a:xfrm>
            <a:off x="1469" y="0"/>
            <a:ext cx="5447580" cy="688262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grpSp>
        <p:nvGrpSpPr>
          <p:cNvPr id="10" name="Group 9"/>
          <p:cNvGrpSpPr/>
          <p:nvPr/>
        </p:nvGrpSpPr>
        <p:grpSpPr>
          <a:xfrm>
            <a:off x="3144621" y="1325187"/>
            <a:ext cx="8013452" cy="4232253"/>
            <a:chOff x="3144621" y="1875731"/>
            <a:chExt cx="8013452" cy="4232253"/>
          </a:xfrm>
        </p:grpSpPr>
        <p:sp>
          <p:nvSpPr>
            <p:cNvPr id="4" name="Shape 610"/>
            <p:cNvSpPr/>
            <p:nvPr/>
          </p:nvSpPr>
          <p:spPr>
            <a:xfrm>
              <a:off x="3144621" y="1875731"/>
              <a:ext cx="8013452" cy="4232253"/>
            </a:xfrm>
            <a:prstGeom prst="rect">
              <a:avLst/>
            </a:prstGeom>
            <a:ln w="76200">
              <a:solidFill>
                <a:schemeClr val="accent2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" name="Shape 611"/>
            <p:cNvSpPr/>
            <p:nvPr/>
          </p:nvSpPr>
          <p:spPr>
            <a:xfrm>
              <a:off x="3423840" y="2159304"/>
              <a:ext cx="7455015" cy="3665106"/>
            </a:xfrm>
            <a:prstGeom prst="rect">
              <a:avLst/>
            </a:prstGeom>
            <a:solidFill>
              <a:schemeClr val="accent2"/>
            </a:solidFill>
            <a:ln w="3175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6" name="Shape 612"/>
            <p:cNvSpPr/>
            <p:nvPr/>
          </p:nvSpPr>
          <p:spPr>
            <a:xfrm>
              <a:off x="3866452" y="3353942"/>
              <a:ext cx="6569790" cy="127583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8100" tIns="38100" rIns="38100" bIns="38100" anchor="ctr">
              <a:normAutofit lnSpcReduction="10000"/>
            </a:bodyPr>
            <a:lstStyle/>
            <a:p>
              <a:pPr algn="ctr">
                <a:lnSpc>
                  <a:spcPct val="80000"/>
                </a:lnSpc>
                <a:defRPr sz="10000" cap="all"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pPr>
              <a:r>
                <a:rPr lang="es-ES" dirty="0">
                  <a:solidFill>
                    <a:schemeClr val="bg1"/>
                  </a:solidFill>
                  <a:latin typeface="+mn-lt"/>
                </a:rPr>
                <a:t>DEMO</a:t>
              </a:r>
              <a:endParaRPr dirty="0">
                <a:solidFill>
                  <a:schemeClr val="accent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23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keting Plan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2B333E"/>
      </a:accent1>
      <a:accent2>
        <a:srgbClr val="E63D5A"/>
      </a:accent2>
      <a:accent3>
        <a:srgbClr val="FC7800"/>
      </a:accent3>
      <a:accent4>
        <a:srgbClr val="5687B1"/>
      </a:accent4>
      <a:accent5>
        <a:srgbClr val="1BAB94"/>
      </a:accent5>
      <a:accent6>
        <a:srgbClr val="8DAE39"/>
      </a:accent6>
      <a:hlink>
        <a:srgbClr val="FFFFFF"/>
      </a:hlink>
      <a:folHlink>
        <a:srgbClr val="FFFFFF"/>
      </a:folHlink>
    </a:clrScheme>
    <a:fontScheme name="Slidemodel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</Words>
  <Application>Microsoft Office PowerPoint</Application>
  <PresentationFormat>Widescreen</PresentationFormat>
  <Paragraphs>54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Helvetica Light</vt:lpstr>
      <vt:lpstr>Segoe UI</vt:lpstr>
      <vt:lpstr>Office Theme</vt:lpstr>
      <vt:lpstr>ADIVINA QUIÉN</vt:lpstr>
      <vt:lpstr>ADIVINA QUIÉN</vt:lpstr>
      <vt:lpstr>Challenges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Liliana León Tello</dc:creator>
  <cp:lastModifiedBy>Liliana León Tello</cp:lastModifiedBy>
  <cp:revision>318</cp:revision>
  <dcterms:created xsi:type="dcterms:W3CDTF">2021-07-20T02:47:01Z</dcterms:created>
  <dcterms:modified xsi:type="dcterms:W3CDTF">2022-10-22T12:53:07Z</dcterms:modified>
</cp:coreProperties>
</file>