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5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982E-4DA7-4467-8FB9-FDFD6E1C713F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1FEF-A127-4059-998D-EBB5C4A879A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2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18AC-8D32-2C24-A044-F1D7E842B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9D6B-588E-3981-EE75-1BE44420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B83F-73C0-45CB-9F7F-C35D498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9009-03ED-4FE1-B061-BDF009A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CAEB-C4CC-F1B9-B1B7-2E4D4157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23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DC3-2C6A-B50D-5817-1428C9BC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DFCAB-E0AF-FD23-FF9D-E3DE66EC6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86C6-548A-26C5-4262-E8F73CDB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D1D3-D582-A5E1-CC36-C2635F59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56A4-8E0F-5BA1-5FF1-F2388E21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78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7E2BF-65E5-350D-D749-A50EA3B95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79D9-3DD2-E8F8-2C31-18F50EB7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D8DC-C225-EC1D-B36B-328DC888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E286-7F56-1867-5339-24324FA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B21A-3A7F-F16C-4863-6F9632E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38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6BF6-8DD9-4E42-6BCA-F178C5E1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FA60-1441-DB72-BB0D-FE9C1AD43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29C4-5EC4-B50F-2401-BEDBB27D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3548-A8D3-5916-05F6-F2FDC480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FB26-4BC1-6AC0-E410-A4EFC6C5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87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193E-24FD-9409-F8B8-8CCA2257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2FF2-AF9D-D516-DED8-3B9D22BC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0897-C736-B0DA-C10F-1972EAF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234F-A398-5F5B-EA34-9F572463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ACC2-FC70-7D56-EEFC-CC263A5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384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4C86-21AC-AC8B-660D-F85A0D11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A8D0B-7FC4-8710-BDA2-8338B4E8D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45556-0D62-9075-94CA-5566B0D2C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EFD0-3643-E323-05BC-57E92EEC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D173A-67DB-3366-B16C-8F61416C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0A84-5B36-E970-47FB-E65982E3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22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93A4-B59B-1028-63A2-EDD281FF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E46C-4F4B-6BC0-6BE3-3D8F7D25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2A340-1BCF-901A-B284-50B3AFA42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B006-59D3-0881-D806-BA98D03BD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68354-F4A8-9736-2646-B5C78095E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FB2A6-A489-36D6-3640-8832B71D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6B63-FD5F-ADBF-9557-85602CF3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F3B6B-1EC3-4BFE-754A-5EC29F99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088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DB71-00E0-6EAD-1803-87BD3BB1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41FFA-384F-79ED-E6CB-34D926BF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D88F6-00E7-22B9-15C4-BC07092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3595E-5DCC-CF32-D010-3057212D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32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1BC53-0778-3285-205D-F295067A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8E52B-93F0-939F-2696-D8A07D58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DB88-5C63-C075-82E8-7DD7F8D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261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063-76B1-78C0-8407-6DDA64F8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97A2-B8FA-5A18-19CE-03EC33B8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FF94A-5651-0805-18B8-9A7019E7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5BE8-B44E-CAE7-28B8-E5D90E36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27F3-2BFC-2B7F-5477-6A6A8506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149E-0C51-5B3E-CA8B-AE4F181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37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D3A7-D54E-8191-21D6-4F0442A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6585A-C3CC-2A1C-F3D0-9680350D6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06678-B7A0-48C3-F290-1DD61C71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6037-3399-7C7F-9D3C-18D071F5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4DA49-DE7D-7B29-8B73-41DCAD0E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74D70-57EC-7FAE-9D85-9A6E7E73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64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B485B-1BFE-398B-99BD-EFD1DD37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944DD-1ED3-1E05-328B-E6FDECF35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5FDF-D819-CAA4-4DE0-1CA0A0EFC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B3E78-8CCD-4CB7-8D32-1F1A51698BCB}" type="datetimeFigureOut">
              <a:rPr lang="en-IE" smtClean="0"/>
              <a:t>27/08/2023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185-166F-2C06-C4C6-FC3C6CB68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B57F-5F91-B0F7-478D-B57B669B1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75E88-BF1C-4BAA-8860-B04C9139D5C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800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43054" y="-411040"/>
            <a:ext cx="12660237" cy="7269040"/>
            <a:chOff x="-143054" y="-411040"/>
            <a:chExt cx="12660237" cy="7269040"/>
          </a:xfrm>
        </p:grpSpPr>
        <p:sp>
          <p:nvSpPr>
            <p:cNvPr id="35" name="Rectangle 34"/>
            <p:cNvSpPr/>
            <p:nvPr/>
          </p:nvSpPr>
          <p:spPr bwMode="auto">
            <a:xfrm rot="16200000">
              <a:off x="2657266" y="-3001917"/>
              <a:ext cx="7059597" cy="12660237"/>
            </a:xfrm>
            <a:prstGeom prst="rect">
              <a:avLst/>
            </a:prstGeom>
            <a:gradFill>
              <a:gsLst>
                <a:gs pos="52200">
                  <a:srgbClr val="FAF7F0">
                    <a:alpha val="0"/>
                  </a:srgbClr>
                </a:gs>
                <a:gs pos="0">
                  <a:srgbClr val="FAF7F0"/>
                </a:gs>
                <a:gs pos="100000">
                  <a:srgbClr val="FAF7F0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05" tIns="195044" rIns="243805" bIns="1950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4302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 rot="16200000">
              <a:off x="236947" y="-638810"/>
              <a:ext cx="5984712" cy="6440251"/>
            </a:xfrm>
            <a:prstGeom prst="rect">
              <a:avLst/>
            </a:prstGeom>
            <a:gradFill>
              <a:gsLst>
                <a:gs pos="495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43805" tIns="195044" rIns="243805" bIns="19504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43026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3269796" y="5978017"/>
            <a:ext cx="2917267" cy="455620"/>
          </a:xfrm>
          <a:prstGeom prst="rect">
            <a:avLst/>
          </a:prstGeom>
        </p:spPr>
        <p:txBody>
          <a:bodyPr wrap="square" lIns="195044" bIns="121903" anchor="b">
            <a:sp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8354" y="3722571"/>
            <a:ext cx="7849181" cy="3600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Working on: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9177" y="-303397"/>
            <a:ext cx="10470642" cy="740129"/>
          </a:xfrm>
          <a:prstGeom prst="rect">
            <a:avLst/>
          </a:prstGeom>
          <a:noFill/>
        </p:spPr>
        <p:txBody>
          <a:bodyPr vert="horz" wrap="square" lIns="195044" tIns="195044" rIns="195044" bIns="195044" rtlCol="0" anchor="t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98" normalizeH="0" baseline="0" noProof="0">
                <a:ln w="3175"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Development Plan Template</a:t>
            </a:r>
            <a:endParaRPr kumimoji="0" lang="en-US" sz="1800" b="0" i="0" u="none" strike="noStrike" kern="1200" cap="none" spc="-98" normalizeH="0" baseline="0" noProof="0">
              <a:ln w="3175">
                <a:noFill/>
              </a:ln>
              <a:solidFill>
                <a:srgbClr val="00205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354" y="4083152"/>
            <a:ext cx="7849182" cy="16860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95044" bIns="121903" anchor="t" anchorCtr="0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8354" y="2349827"/>
            <a:ext cx="1763209" cy="258182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Values</a:t>
            </a: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18354" y="2608009"/>
            <a:ext cx="1763209" cy="107079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95044" bIns="121903" anchor="t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19535" y="434683"/>
            <a:ext cx="3348000" cy="3600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80000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Career Objectives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4519535" y="806647"/>
            <a:ext cx="3348000" cy="287216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80000" bIns="121903" anchor="t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What are your career objectives over the coming year? 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lvl="0" defTabSz="609468"/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2 Years? </a:t>
            </a:r>
            <a:endParaRPr lang="en-US" sz="1100">
              <a:solidFill>
                <a:srgbClr val="737373"/>
              </a:solidFill>
              <a:latin typeface="Segoe UI Light"/>
            </a:endParaRPr>
          </a:p>
          <a:p>
            <a:pPr lvl="0" defTabSz="609468"/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Segoe UI Semibold" panose="020B0702040204020203" pitchFamily="34" charset="0"/>
            </a:endParaRPr>
          </a:p>
          <a:p>
            <a:pPr lvl="0" defTabSz="609468"/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5 Years? </a:t>
            </a:r>
            <a:endParaRPr lang="en-US" sz="1100">
              <a:solidFill>
                <a:srgbClr val="737373"/>
              </a:solidFill>
            </a:endParaRPr>
          </a:p>
          <a:p>
            <a:pPr lvl="0" defTabSz="609468"/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7931974" y="3710714"/>
            <a:ext cx="4358704" cy="3600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Learning and growth interventions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931975" y="4070714"/>
            <a:ext cx="4358704" cy="266530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95044" bIns="121903" anchor="t" anchorCtr="0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 from others (30%):  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 on the job/ stretch assignments (40%):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Formal Training and reading (30%):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1100">
              <a:solidFill>
                <a:srgbClr val="00206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77" y="434684"/>
            <a:ext cx="1772386" cy="1878176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98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46003" y="424874"/>
            <a:ext cx="2609092" cy="325393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72000" rIns="36000" bIns="121903" anchor="t" anchorCtr="0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Name: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Role: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Role since:  Hire date: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Manager: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Additional Roles Outside your company: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Mobility: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Awards: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919269" y="424874"/>
            <a:ext cx="4371410" cy="360000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Strengths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7931975" y="799332"/>
            <a:ext cx="4371410" cy="28794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95044" bIns="121903" anchor="t">
            <a:noAutofit/>
          </a:bodyPr>
          <a:lstStyle/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What are the key capabilities you developed so far?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What are the areas that you enjoy most?</a:t>
            </a: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>
              <a:solidFill>
                <a:srgbClr val="00206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609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CDFEC49-E0F9-4458-97B7-A5FBEB5853C7}"/>
              </a:ext>
            </a:extLst>
          </p:cNvPr>
          <p:cNvSpPr txBox="1">
            <a:spLocks/>
          </p:cNvSpPr>
          <p:nvPr/>
        </p:nvSpPr>
        <p:spPr>
          <a:xfrm>
            <a:off x="18354" y="5828630"/>
            <a:ext cx="7849182" cy="289444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195044" tIns="195044" rIns="195044" bIns="195044" rtlCol="0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6600" b="0" cap="none" spc="-100" baseline="0">
                <a:ln w="3175">
                  <a:noFill/>
                </a:ln>
                <a:gradFill>
                  <a:gsLst>
                    <a:gs pos="91241">
                      <a:schemeClr val="tx1"/>
                    </a:gs>
                    <a:gs pos="57000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cs typeface="Segoe UI" pitchFamily="34" charset="0"/>
              </a:defRPr>
            </a:lvl1pPr>
          </a:lstStyle>
          <a:p>
            <a:pPr marL="0" marR="0" lvl="0" indent="0" algn="l" defTabSz="60946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98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Mission Statement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580CE64-C811-4723-9023-C629CB6EFAC9}"/>
              </a:ext>
            </a:extLst>
          </p:cNvPr>
          <p:cNvSpPr>
            <a:spLocks/>
          </p:cNvSpPr>
          <p:nvPr/>
        </p:nvSpPr>
        <p:spPr>
          <a:xfrm>
            <a:off x="-1" y="6173541"/>
            <a:ext cx="7867535" cy="5624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lIns="195044" bIns="121903" anchor="t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64025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Light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Maynard</dc:creator>
  <cp:lastModifiedBy>Peter Maynard</cp:lastModifiedBy>
  <cp:revision>1</cp:revision>
  <dcterms:created xsi:type="dcterms:W3CDTF">2023-08-27T08:31:38Z</dcterms:created>
  <dcterms:modified xsi:type="dcterms:W3CDTF">2023-08-27T08:31:50Z</dcterms:modified>
</cp:coreProperties>
</file>