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0B9C-669C-420A-B80F-73F83F7056D5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854-7AE3-491E-8352-EA1D046A71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0B9C-669C-420A-B80F-73F83F7056D5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854-7AE3-491E-8352-EA1D046A71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0B9C-669C-420A-B80F-73F83F7056D5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854-7AE3-491E-8352-EA1D046A71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0B9C-669C-420A-B80F-73F83F7056D5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854-7AE3-491E-8352-EA1D046A71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0B9C-669C-420A-B80F-73F83F7056D5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854-7AE3-491E-8352-EA1D046A71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0B9C-669C-420A-B80F-73F83F7056D5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854-7AE3-491E-8352-EA1D046A71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0B9C-669C-420A-B80F-73F83F7056D5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854-7AE3-491E-8352-EA1D046A71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0B9C-669C-420A-B80F-73F83F7056D5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854-7AE3-491E-8352-EA1D046A71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0B9C-669C-420A-B80F-73F83F7056D5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854-7AE3-491E-8352-EA1D046A71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0B9C-669C-420A-B80F-73F83F7056D5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854-7AE3-491E-8352-EA1D046A71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0B9C-669C-420A-B80F-73F83F7056D5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3854-7AE3-491E-8352-EA1D046A71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999">
              <a:srgbClr val="0A128C"/>
            </a:gs>
            <a:gs pos="70000">
              <a:srgbClr val="181CC7"/>
            </a:gs>
            <a:gs pos="88000">
              <a:schemeClr val="tx1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0B9C-669C-420A-B80F-73F83F7056D5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3854-7AE3-491E-8352-EA1D046A71C0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28662" y="2071678"/>
            <a:ext cx="787388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Desplegar Dirección Actual</a:t>
            </a:r>
          </a:p>
          <a:p>
            <a:pPr algn="ctr"/>
            <a:r>
              <a:rPr lang="es-E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</a:t>
            </a:r>
            <a:r>
              <a:rPr lang="es-E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Geocoder</a:t>
            </a:r>
            <a:r>
              <a:rPr lang="es-E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158" t="36133" r="38506" b="55078"/>
          <a:stretch>
            <a:fillRect/>
          </a:stretch>
        </p:blipFill>
        <p:spPr bwMode="auto">
          <a:xfrm>
            <a:off x="714348" y="2071678"/>
            <a:ext cx="8096307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500034" y="3643314"/>
            <a:ext cx="8358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bg1"/>
                </a:solidFill>
              </a:rPr>
              <a:t>Errores posibles cuando el cliente no puede conectarse al  servicio de </a:t>
            </a:r>
            <a:r>
              <a:rPr lang="es-MX" sz="2800" dirty="0">
                <a:solidFill>
                  <a:schemeClr val="bg1"/>
                </a:solidFill>
              </a:rPr>
              <a:t>G</a:t>
            </a:r>
            <a:r>
              <a:rPr lang="es-MX" sz="2800" dirty="0" smtClean="0">
                <a:solidFill>
                  <a:schemeClr val="bg1"/>
                </a:solidFill>
              </a:rPr>
              <a:t>oogle.</a:t>
            </a:r>
          </a:p>
          <a:p>
            <a:pPr algn="just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bg1"/>
                </a:solidFill>
              </a:rPr>
              <a:t>Clase base para la conexión a los servicio de Google.</a:t>
            </a:r>
          </a:p>
          <a:p>
            <a:pPr algn="just">
              <a:buFont typeface="Arial" pitchFamily="34" charset="0"/>
              <a:buChar char="•"/>
            </a:pPr>
            <a:r>
              <a:rPr lang="es-MX" sz="2800" dirty="0" smtClean="0">
                <a:solidFill>
                  <a:schemeClr val="bg1"/>
                </a:solidFill>
              </a:rPr>
              <a:t>Punto de entrada de las </a:t>
            </a:r>
            <a:r>
              <a:rPr lang="es-MX" sz="2800" dirty="0" err="1" smtClean="0">
                <a:solidFill>
                  <a:schemeClr val="bg1"/>
                </a:solidFill>
              </a:rPr>
              <a:t>API´s</a:t>
            </a:r>
            <a:r>
              <a:rPr lang="es-MX" sz="2800" dirty="0" smtClean="0">
                <a:solidFill>
                  <a:schemeClr val="bg1"/>
                </a:solidFill>
              </a:rPr>
              <a:t> de localización. 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9532" t="40039" r="4465" b="55078"/>
          <a:stretch>
            <a:fillRect/>
          </a:stretch>
        </p:blipFill>
        <p:spPr bwMode="auto">
          <a:xfrm>
            <a:off x="214282" y="2143116"/>
            <a:ext cx="8643966" cy="42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428596" y="300037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MX" sz="2400" dirty="0" smtClean="0">
                <a:solidFill>
                  <a:schemeClr val="bg1"/>
                </a:solidFill>
              </a:rPr>
              <a:t>Regresa la llamada en caso de una falla al momento de conectarse.</a:t>
            </a:r>
          </a:p>
          <a:p>
            <a:pPr algn="just">
              <a:buFont typeface="Arial" pitchFamily="34" charset="0"/>
              <a:buChar char="•"/>
            </a:pPr>
            <a:r>
              <a:rPr lang="es-MX" sz="2400" dirty="0" smtClean="0">
                <a:solidFill>
                  <a:schemeClr val="bg1"/>
                </a:solidFill>
              </a:rPr>
              <a:t>Llamadas para conectar o desconectar el servicio.</a:t>
            </a:r>
            <a:endParaRPr lang="es-MX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75220" t="26367" r="8308" b="35547"/>
          <a:stretch>
            <a:fillRect/>
          </a:stretch>
        </p:blipFill>
        <p:spPr bwMode="auto">
          <a:xfrm>
            <a:off x="2500298" y="214290"/>
            <a:ext cx="4143404" cy="53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31296" t="16601" r="30820" b="65821"/>
          <a:stretch>
            <a:fillRect/>
          </a:stretch>
        </p:blipFill>
        <p:spPr bwMode="auto">
          <a:xfrm>
            <a:off x="1285852" y="1000108"/>
            <a:ext cx="629845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571472" y="3000372"/>
            <a:ext cx="8001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Se utiliza el </a:t>
            </a:r>
            <a:r>
              <a:rPr lang="es-MX" sz="2800" dirty="0" err="1" smtClean="0">
                <a:solidFill>
                  <a:schemeClr val="bg1"/>
                </a:solidFill>
              </a:rPr>
              <a:t>Geocoder</a:t>
            </a:r>
            <a:r>
              <a:rPr lang="es-MX" sz="2800" dirty="0" smtClean="0">
                <a:solidFill>
                  <a:schemeClr val="bg1"/>
                </a:solidFill>
              </a:rPr>
              <a:t>, para obtener la información de la Latitud y la Longitud para luego regresarlos.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85786" y="2214554"/>
            <a:ext cx="7500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El </a:t>
            </a:r>
            <a:r>
              <a:rPr lang="es-MX" sz="2800" dirty="0" err="1" smtClean="0">
                <a:solidFill>
                  <a:schemeClr val="bg1"/>
                </a:solidFill>
              </a:rPr>
              <a:t>geocoder</a:t>
            </a:r>
            <a:r>
              <a:rPr lang="es-MX" sz="2800" dirty="0" smtClean="0">
                <a:solidFill>
                  <a:schemeClr val="bg1"/>
                </a:solidFill>
              </a:rPr>
              <a:t>, en sí,  es un servicio que nos facilita el poder encontrar coordenadas geográficas (tales como la latitud y la longitud) .</a:t>
            </a:r>
          </a:p>
          <a:p>
            <a:pPr algn="just"/>
            <a:r>
              <a:rPr lang="es-MX" sz="2800" dirty="0" smtClean="0">
                <a:solidFill>
                  <a:schemeClr val="bg1"/>
                </a:solidFill>
              </a:rPr>
              <a:t>En </a:t>
            </a:r>
            <a:r>
              <a:rPr lang="es-MX" sz="2800" smtClean="0">
                <a:solidFill>
                  <a:schemeClr val="bg1"/>
                </a:solidFill>
              </a:rPr>
              <a:t>nuestro caso </a:t>
            </a:r>
            <a:r>
              <a:rPr lang="es-MX" sz="2800" dirty="0" smtClean="0">
                <a:solidFill>
                  <a:schemeClr val="bg1"/>
                </a:solidFill>
              </a:rPr>
              <a:t>Google </a:t>
            </a:r>
            <a:r>
              <a:rPr lang="es-MX" sz="2800" dirty="0" err="1" smtClean="0">
                <a:solidFill>
                  <a:schemeClr val="bg1"/>
                </a:solidFill>
              </a:rPr>
              <a:t>Maps</a:t>
            </a:r>
            <a:r>
              <a:rPr lang="es-MX" sz="2800" dirty="0" smtClean="0">
                <a:solidFill>
                  <a:schemeClr val="bg1"/>
                </a:solidFill>
              </a:rPr>
              <a:t>.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112</Words>
  <Application>Microsoft Office PowerPoint</Application>
  <PresentationFormat>Presentación en pantalla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GB667</dc:creator>
  <cp:lastModifiedBy>GB667</cp:lastModifiedBy>
  <cp:revision>6</cp:revision>
  <dcterms:created xsi:type="dcterms:W3CDTF">2014-05-08T06:16:15Z</dcterms:created>
  <dcterms:modified xsi:type="dcterms:W3CDTF">2014-05-08T07:24:38Z</dcterms:modified>
</cp:coreProperties>
</file>