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3" r:id="rId9"/>
    <p:sldId id="264"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1081B-F696-42EB-A1AD-0C3DAE63D03F}" v="38" dt="2019-11-27T00:02:2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 FETZNER" userId="b71de0b7-effb-42ad-83f4-88aca26ed7aa" providerId="ADAL" clId="{0011081B-F696-42EB-A1AD-0C3DAE63D03F}"/>
    <pc:docChg chg="undo custSel addSld delSld modSld sldOrd">
      <pc:chgData name="BILLY FETZNER" userId="b71de0b7-effb-42ad-83f4-88aca26ed7aa" providerId="ADAL" clId="{0011081B-F696-42EB-A1AD-0C3DAE63D03F}" dt="2019-11-27T00:02:54.127" v="2556" actId="1076"/>
      <pc:docMkLst>
        <pc:docMk/>
      </pc:docMkLst>
      <pc:sldChg chg="addSp delSp modSp">
        <pc:chgData name="BILLY FETZNER" userId="b71de0b7-effb-42ad-83f4-88aca26ed7aa" providerId="ADAL" clId="{0011081B-F696-42EB-A1AD-0C3DAE63D03F}" dt="2019-11-26T22:29:06.668" v="343" actId="14100"/>
        <pc:sldMkLst>
          <pc:docMk/>
          <pc:sldMk cId="23381959" sldId="258"/>
        </pc:sldMkLst>
        <pc:spChg chg="mod">
          <ac:chgData name="BILLY FETZNER" userId="b71de0b7-effb-42ad-83f4-88aca26ed7aa" providerId="ADAL" clId="{0011081B-F696-42EB-A1AD-0C3DAE63D03F}" dt="2019-11-26T22:25:25.422" v="329" actId="20577"/>
          <ac:spMkLst>
            <pc:docMk/>
            <pc:sldMk cId="23381959" sldId="258"/>
            <ac:spMk id="2" creationId="{B1305C7A-2F7A-4922-8976-3471C885EE50}"/>
          </ac:spMkLst>
        </pc:spChg>
        <pc:spChg chg="mod">
          <ac:chgData name="BILLY FETZNER" userId="b71de0b7-effb-42ad-83f4-88aca26ed7aa" providerId="ADAL" clId="{0011081B-F696-42EB-A1AD-0C3DAE63D03F}" dt="2019-11-26T22:25:04.016" v="305" actId="20577"/>
          <ac:spMkLst>
            <pc:docMk/>
            <pc:sldMk cId="23381959" sldId="258"/>
            <ac:spMk id="3" creationId="{76B2996B-FC6D-4E7A-AFE0-D58567CCF160}"/>
          </ac:spMkLst>
        </pc:spChg>
        <pc:spChg chg="add del mod">
          <ac:chgData name="BILLY FETZNER" userId="b71de0b7-effb-42ad-83f4-88aca26ed7aa" providerId="ADAL" clId="{0011081B-F696-42EB-A1AD-0C3DAE63D03F}" dt="2019-11-26T22:28:25.899" v="337" actId="478"/>
          <ac:spMkLst>
            <pc:docMk/>
            <pc:sldMk cId="23381959" sldId="258"/>
            <ac:spMk id="6" creationId="{A875BF4F-55B5-41C8-BFF5-CC473175FB2A}"/>
          </ac:spMkLst>
        </pc:spChg>
        <pc:spChg chg="add del mod">
          <ac:chgData name="BILLY FETZNER" userId="b71de0b7-effb-42ad-83f4-88aca26ed7aa" providerId="ADAL" clId="{0011081B-F696-42EB-A1AD-0C3DAE63D03F}" dt="2019-11-26T22:28:28.134" v="338" actId="478"/>
          <ac:spMkLst>
            <pc:docMk/>
            <pc:sldMk cId="23381959" sldId="258"/>
            <ac:spMk id="9" creationId="{1A3E5B55-C68C-4C4D-B1CB-A00675818233}"/>
          </ac:spMkLst>
        </pc:spChg>
        <pc:spChg chg="add mod">
          <ac:chgData name="BILLY FETZNER" userId="b71de0b7-effb-42ad-83f4-88aca26ed7aa" providerId="ADAL" clId="{0011081B-F696-42EB-A1AD-0C3DAE63D03F}" dt="2019-11-26T22:29:06.668" v="343" actId="14100"/>
          <ac:spMkLst>
            <pc:docMk/>
            <pc:sldMk cId="23381959" sldId="258"/>
            <ac:spMk id="12" creationId="{F0555862-7637-447E-B2F7-F5F32C5B1742}"/>
          </ac:spMkLst>
        </pc:spChg>
        <pc:picChg chg="add del mod">
          <ac:chgData name="BILLY FETZNER" userId="b71de0b7-effb-42ad-83f4-88aca26ed7aa" providerId="ADAL" clId="{0011081B-F696-42EB-A1AD-0C3DAE63D03F}" dt="2019-11-26T22:28:25.899" v="337" actId="478"/>
          <ac:picMkLst>
            <pc:docMk/>
            <pc:sldMk cId="23381959" sldId="258"/>
            <ac:picMk id="5" creationId="{24C01EE9-210B-4640-BB52-0D642D434C3C}"/>
          </ac:picMkLst>
        </pc:picChg>
        <pc:picChg chg="add mod">
          <ac:chgData name="BILLY FETZNER" userId="b71de0b7-effb-42ad-83f4-88aca26ed7aa" providerId="ADAL" clId="{0011081B-F696-42EB-A1AD-0C3DAE63D03F}" dt="2019-11-26T22:28:24.215" v="336" actId="14100"/>
          <ac:picMkLst>
            <pc:docMk/>
            <pc:sldMk cId="23381959" sldId="258"/>
            <ac:picMk id="8" creationId="{00E2FB5E-3AF3-4307-9954-6EBC4B783E1F}"/>
          </ac:picMkLst>
        </pc:picChg>
        <pc:picChg chg="add mod">
          <ac:chgData name="BILLY FETZNER" userId="b71de0b7-effb-42ad-83f4-88aca26ed7aa" providerId="ADAL" clId="{0011081B-F696-42EB-A1AD-0C3DAE63D03F}" dt="2019-11-26T22:29:06.668" v="343" actId="14100"/>
          <ac:picMkLst>
            <pc:docMk/>
            <pc:sldMk cId="23381959" sldId="258"/>
            <ac:picMk id="11" creationId="{A28A9768-E9D1-4B53-A28A-BB98229CB19D}"/>
          </ac:picMkLst>
        </pc:picChg>
      </pc:sldChg>
      <pc:sldChg chg="addSp delSp modSp add">
        <pc:chgData name="BILLY FETZNER" userId="b71de0b7-effb-42ad-83f4-88aca26ed7aa" providerId="ADAL" clId="{0011081B-F696-42EB-A1AD-0C3DAE63D03F}" dt="2019-11-26T22:41:55.885" v="639" actId="20577"/>
        <pc:sldMkLst>
          <pc:docMk/>
          <pc:sldMk cId="3803922405" sldId="259"/>
        </pc:sldMkLst>
        <pc:spChg chg="mod">
          <ac:chgData name="BILLY FETZNER" userId="b71de0b7-effb-42ad-83f4-88aca26ed7aa" providerId="ADAL" clId="{0011081B-F696-42EB-A1AD-0C3DAE63D03F}" dt="2019-11-26T22:30:00.436" v="374" actId="20577"/>
          <ac:spMkLst>
            <pc:docMk/>
            <pc:sldMk cId="3803922405" sldId="259"/>
            <ac:spMk id="2" creationId="{B1305C7A-2F7A-4922-8976-3471C885EE50}"/>
          </ac:spMkLst>
        </pc:spChg>
        <pc:spChg chg="mod">
          <ac:chgData name="BILLY FETZNER" userId="b71de0b7-effb-42ad-83f4-88aca26ed7aa" providerId="ADAL" clId="{0011081B-F696-42EB-A1AD-0C3DAE63D03F}" dt="2019-11-26T22:41:55.885" v="639" actId="20577"/>
          <ac:spMkLst>
            <pc:docMk/>
            <pc:sldMk cId="3803922405" sldId="259"/>
            <ac:spMk id="3" creationId="{76B2996B-FC6D-4E7A-AFE0-D58567CCF160}"/>
          </ac:spMkLst>
        </pc:spChg>
        <pc:spChg chg="del">
          <ac:chgData name="BILLY FETZNER" userId="b71de0b7-effb-42ad-83f4-88aca26ed7aa" providerId="ADAL" clId="{0011081B-F696-42EB-A1AD-0C3DAE63D03F}" dt="2019-11-26T22:29:20.446" v="345" actId="478"/>
          <ac:spMkLst>
            <pc:docMk/>
            <pc:sldMk cId="3803922405" sldId="259"/>
            <ac:spMk id="12" creationId="{F0555862-7637-447E-B2F7-F5F32C5B1742}"/>
          </ac:spMkLst>
        </pc:spChg>
        <pc:picChg chg="add mod">
          <ac:chgData name="BILLY FETZNER" userId="b71de0b7-effb-42ad-83f4-88aca26ed7aa" providerId="ADAL" clId="{0011081B-F696-42EB-A1AD-0C3DAE63D03F}" dt="2019-11-26T22:36:35.033" v="453" actId="14100"/>
          <ac:picMkLst>
            <pc:docMk/>
            <pc:sldMk cId="3803922405" sldId="259"/>
            <ac:picMk id="5" creationId="{78ACE987-5AE5-4BF0-B0F8-7C48D4645B82}"/>
          </ac:picMkLst>
        </pc:picChg>
        <pc:picChg chg="del">
          <ac:chgData name="BILLY FETZNER" userId="b71de0b7-effb-42ad-83f4-88aca26ed7aa" providerId="ADAL" clId="{0011081B-F696-42EB-A1AD-0C3DAE63D03F}" dt="2019-11-26T22:29:21.692" v="346" actId="478"/>
          <ac:picMkLst>
            <pc:docMk/>
            <pc:sldMk cId="3803922405" sldId="259"/>
            <ac:picMk id="8" creationId="{00E2FB5E-3AF3-4307-9954-6EBC4B783E1F}"/>
          </ac:picMkLst>
        </pc:picChg>
        <pc:picChg chg="del">
          <ac:chgData name="BILLY FETZNER" userId="b71de0b7-effb-42ad-83f4-88aca26ed7aa" providerId="ADAL" clId="{0011081B-F696-42EB-A1AD-0C3DAE63D03F}" dt="2019-11-26T22:29:20.446" v="345" actId="478"/>
          <ac:picMkLst>
            <pc:docMk/>
            <pc:sldMk cId="3803922405" sldId="259"/>
            <ac:picMk id="11" creationId="{A28A9768-E9D1-4B53-A28A-BB98229CB19D}"/>
          </ac:picMkLst>
        </pc:picChg>
      </pc:sldChg>
      <pc:sldChg chg="add del">
        <pc:chgData name="BILLY FETZNER" userId="b71de0b7-effb-42ad-83f4-88aca26ed7aa" providerId="ADAL" clId="{0011081B-F696-42EB-A1AD-0C3DAE63D03F}" dt="2019-11-26T22:37:39.201" v="475" actId="2696"/>
        <pc:sldMkLst>
          <pc:docMk/>
          <pc:sldMk cId="3842644813" sldId="260"/>
        </pc:sldMkLst>
      </pc:sldChg>
      <pc:sldChg chg="addSp modSp add ord">
        <pc:chgData name="BILLY FETZNER" userId="b71de0b7-effb-42ad-83f4-88aca26ed7aa" providerId="ADAL" clId="{0011081B-F696-42EB-A1AD-0C3DAE63D03F}" dt="2019-11-26T22:45:29.267" v="768" actId="14100"/>
        <pc:sldMkLst>
          <pc:docMk/>
          <pc:sldMk cId="2355719625" sldId="261"/>
        </pc:sldMkLst>
        <pc:spChg chg="mod">
          <ac:chgData name="BILLY FETZNER" userId="b71de0b7-effb-42ad-83f4-88aca26ed7aa" providerId="ADAL" clId="{0011081B-F696-42EB-A1AD-0C3DAE63D03F}" dt="2019-11-26T22:42:02.277" v="658" actId="20577"/>
          <ac:spMkLst>
            <pc:docMk/>
            <pc:sldMk cId="2355719625" sldId="261"/>
            <ac:spMk id="2" creationId="{B1305C7A-2F7A-4922-8976-3471C885EE50}"/>
          </ac:spMkLst>
        </pc:spChg>
        <pc:spChg chg="mod">
          <ac:chgData name="BILLY FETZNER" userId="b71de0b7-effb-42ad-83f4-88aca26ed7aa" providerId="ADAL" clId="{0011081B-F696-42EB-A1AD-0C3DAE63D03F}" dt="2019-11-26T22:42:18.372" v="756" actId="20577"/>
          <ac:spMkLst>
            <pc:docMk/>
            <pc:sldMk cId="2355719625" sldId="261"/>
            <ac:spMk id="3" creationId="{76B2996B-FC6D-4E7A-AFE0-D58567CCF160}"/>
          </ac:spMkLst>
        </pc:spChg>
        <pc:picChg chg="add mod modCrop">
          <ac:chgData name="BILLY FETZNER" userId="b71de0b7-effb-42ad-83f4-88aca26ed7aa" providerId="ADAL" clId="{0011081B-F696-42EB-A1AD-0C3DAE63D03F}" dt="2019-11-26T22:45:29.267" v="768" actId="14100"/>
          <ac:picMkLst>
            <pc:docMk/>
            <pc:sldMk cId="2355719625" sldId="261"/>
            <ac:picMk id="5" creationId="{30E13FDB-C900-4C6B-9967-E60A6416576F}"/>
          </ac:picMkLst>
        </pc:picChg>
        <pc:picChg chg="add mod">
          <ac:chgData name="BILLY FETZNER" userId="b71de0b7-effb-42ad-83f4-88aca26ed7aa" providerId="ADAL" clId="{0011081B-F696-42EB-A1AD-0C3DAE63D03F}" dt="2019-11-26T22:45:25.662" v="767" actId="1076"/>
          <ac:picMkLst>
            <pc:docMk/>
            <pc:sldMk cId="2355719625" sldId="261"/>
            <ac:picMk id="7" creationId="{A562AC9E-2C98-4605-8C79-EC510D668009}"/>
          </ac:picMkLst>
        </pc:picChg>
      </pc:sldChg>
      <pc:sldChg chg="addSp modSp add ord">
        <pc:chgData name="BILLY FETZNER" userId="b71de0b7-effb-42ad-83f4-88aca26ed7aa" providerId="ADAL" clId="{0011081B-F696-42EB-A1AD-0C3DAE63D03F}" dt="2019-11-26T23:38:16.863" v="2107" actId="14100"/>
        <pc:sldMkLst>
          <pc:docMk/>
          <pc:sldMk cId="9668516" sldId="262"/>
        </pc:sldMkLst>
        <pc:spChg chg="mod">
          <ac:chgData name="BILLY FETZNER" userId="b71de0b7-effb-42ad-83f4-88aca26ed7aa" providerId="ADAL" clId="{0011081B-F696-42EB-A1AD-0C3DAE63D03F}" dt="2019-11-26T23:29:10.094" v="1959" actId="20577"/>
          <ac:spMkLst>
            <pc:docMk/>
            <pc:sldMk cId="9668516" sldId="262"/>
            <ac:spMk id="2" creationId="{B1305C7A-2F7A-4922-8976-3471C885EE50}"/>
          </ac:spMkLst>
        </pc:spChg>
        <pc:spChg chg="mod">
          <ac:chgData name="BILLY FETZNER" userId="b71de0b7-effb-42ad-83f4-88aca26ed7aa" providerId="ADAL" clId="{0011081B-F696-42EB-A1AD-0C3DAE63D03F}" dt="2019-11-26T23:37:55.142" v="2101" actId="20577"/>
          <ac:spMkLst>
            <pc:docMk/>
            <pc:sldMk cId="9668516" sldId="262"/>
            <ac:spMk id="3" creationId="{76B2996B-FC6D-4E7A-AFE0-D58567CCF160}"/>
          </ac:spMkLst>
        </pc:spChg>
        <pc:picChg chg="add mod">
          <ac:chgData name="BILLY FETZNER" userId="b71de0b7-effb-42ad-83f4-88aca26ed7aa" providerId="ADAL" clId="{0011081B-F696-42EB-A1AD-0C3DAE63D03F}" dt="2019-11-26T23:37:58.803" v="2102" actId="14100"/>
          <ac:picMkLst>
            <pc:docMk/>
            <pc:sldMk cId="9668516" sldId="262"/>
            <ac:picMk id="5" creationId="{7CA15F40-C6E1-4428-9C79-1D05F46AEA7F}"/>
          </ac:picMkLst>
        </pc:picChg>
        <pc:picChg chg="add mod">
          <ac:chgData name="BILLY FETZNER" userId="b71de0b7-effb-42ad-83f4-88aca26ed7aa" providerId="ADAL" clId="{0011081B-F696-42EB-A1AD-0C3DAE63D03F}" dt="2019-11-26T23:38:16.863" v="2107" actId="14100"/>
          <ac:picMkLst>
            <pc:docMk/>
            <pc:sldMk cId="9668516" sldId="262"/>
            <ac:picMk id="7" creationId="{D0F6B1D1-0B7A-47AE-A0DF-5946F5484BEC}"/>
          </ac:picMkLst>
        </pc:picChg>
      </pc:sldChg>
      <pc:sldChg chg="addSp modSp add">
        <pc:chgData name="BILLY FETZNER" userId="b71de0b7-effb-42ad-83f4-88aca26ed7aa" providerId="ADAL" clId="{0011081B-F696-42EB-A1AD-0C3DAE63D03F}" dt="2019-11-27T00:02:44.868" v="2555" actId="14100"/>
        <pc:sldMkLst>
          <pc:docMk/>
          <pc:sldMk cId="3330331717" sldId="263"/>
        </pc:sldMkLst>
        <pc:spChg chg="mod">
          <ac:chgData name="BILLY FETZNER" userId="b71de0b7-effb-42ad-83f4-88aca26ed7aa" providerId="ADAL" clId="{0011081B-F696-42EB-A1AD-0C3DAE63D03F}" dt="2019-11-26T23:45:11.933" v="2315" actId="20577"/>
          <ac:spMkLst>
            <pc:docMk/>
            <pc:sldMk cId="3330331717" sldId="263"/>
            <ac:spMk id="2" creationId="{B1305C7A-2F7A-4922-8976-3471C885EE50}"/>
          </ac:spMkLst>
        </pc:spChg>
        <pc:spChg chg="mod">
          <ac:chgData name="BILLY FETZNER" userId="b71de0b7-effb-42ad-83f4-88aca26ed7aa" providerId="ADAL" clId="{0011081B-F696-42EB-A1AD-0C3DAE63D03F}" dt="2019-11-27T00:02:41.835" v="2554" actId="14100"/>
          <ac:spMkLst>
            <pc:docMk/>
            <pc:sldMk cId="3330331717" sldId="263"/>
            <ac:spMk id="3" creationId="{76B2996B-FC6D-4E7A-AFE0-D58567CCF160}"/>
          </ac:spMkLst>
        </pc:spChg>
        <pc:picChg chg="add mod">
          <ac:chgData name="BILLY FETZNER" userId="b71de0b7-effb-42ad-83f4-88aca26ed7aa" providerId="ADAL" clId="{0011081B-F696-42EB-A1AD-0C3DAE63D03F}" dt="2019-11-27T00:02:44.868" v="2555" actId="14100"/>
          <ac:picMkLst>
            <pc:docMk/>
            <pc:sldMk cId="3330331717" sldId="263"/>
            <ac:picMk id="5" creationId="{39C1EFCD-FF98-44B1-9260-49C526E4AB0C}"/>
          </ac:picMkLst>
        </pc:picChg>
      </pc:sldChg>
      <pc:sldChg chg="modSp add">
        <pc:chgData name="BILLY FETZNER" userId="b71de0b7-effb-42ad-83f4-88aca26ed7aa" providerId="ADAL" clId="{0011081B-F696-42EB-A1AD-0C3DAE63D03F}" dt="2019-11-27T00:02:54.127" v="2556" actId="1076"/>
        <pc:sldMkLst>
          <pc:docMk/>
          <pc:sldMk cId="3455149168" sldId="264"/>
        </pc:sldMkLst>
        <pc:spChg chg="mod">
          <ac:chgData name="BILLY FETZNER" userId="b71de0b7-effb-42ad-83f4-88aca26ed7aa" providerId="ADAL" clId="{0011081B-F696-42EB-A1AD-0C3DAE63D03F}" dt="2019-11-27T00:02:54.127" v="2556" actId="1076"/>
          <ac:spMkLst>
            <pc:docMk/>
            <pc:sldMk cId="3455149168" sldId="264"/>
            <ac:spMk id="3" creationId="{76B2996B-FC6D-4E7A-AFE0-D58567CCF160}"/>
          </ac:spMkLst>
        </pc:spChg>
      </pc:sldChg>
      <pc:sldChg chg="addSp delSp modSp add">
        <pc:chgData name="BILLY FETZNER" userId="b71de0b7-effb-42ad-83f4-88aca26ed7aa" providerId="ADAL" clId="{0011081B-F696-42EB-A1AD-0C3DAE63D03F}" dt="2019-11-26T23:42:54.356" v="2303" actId="20577"/>
        <pc:sldMkLst>
          <pc:docMk/>
          <pc:sldMk cId="2602544147" sldId="265"/>
        </pc:sldMkLst>
        <pc:spChg chg="mod">
          <ac:chgData name="BILLY FETZNER" userId="b71de0b7-effb-42ad-83f4-88aca26ed7aa" providerId="ADAL" clId="{0011081B-F696-42EB-A1AD-0C3DAE63D03F}" dt="2019-11-26T23:38:34.324" v="2120" actId="20577"/>
          <ac:spMkLst>
            <pc:docMk/>
            <pc:sldMk cId="2602544147" sldId="265"/>
            <ac:spMk id="2" creationId="{B1305C7A-2F7A-4922-8976-3471C885EE50}"/>
          </ac:spMkLst>
        </pc:spChg>
        <pc:spChg chg="add del mod">
          <ac:chgData name="BILLY FETZNER" userId="b71de0b7-effb-42ad-83f4-88aca26ed7aa" providerId="ADAL" clId="{0011081B-F696-42EB-A1AD-0C3DAE63D03F}" dt="2019-11-26T23:42:54.356" v="2303" actId="20577"/>
          <ac:spMkLst>
            <pc:docMk/>
            <pc:sldMk cId="2602544147" sldId="265"/>
            <ac:spMk id="3" creationId="{76B2996B-FC6D-4E7A-AFE0-D58567CCF160}"/>
          </ac:spMkLst>
        </pc:spChg>
        <pc:picChg chg="add del mod">
          <ac:chgData name="BILLY FETZNER" userId="b71de0b7-effb-42ad-83f4-88aca26ed7aa" providerId="ADAL" clId="{0011081B-F696-42EB-A1AD-0C3DAE63D03F}" dt="2019-11-26T23:40:45.766" v="2126" actId="931"/>
          <ac:picMkLst>
            <pc:docMk/>
            <pc:sldMk cId="2602544147" sldId="265"/>
            <ac:picMk id="5" creationId="{1736D3D6-DD7A-445D-8788-A8C5CCDE5805}"/>
          </ac:picMkLst>
        </pc:picChg>
        <pc:picChg chg="add mod">
          <ac:chgData name="BILLY FETZNER" userId="b71de0b7-effb-42ad-83f4-88aca26ed7aa" providerId="ADAL" clId="{0011081B-F696-42EB-A1AD-0C3DAE63D03F}" dt="2019-11-26T23:41:01.843" v="2135" actId="962"/>
          <ac:picMkLst>
            <pc:docMk/>
            <pc:sldMk cId="2602544147" sldId="265"/>
            <ac:picMk id="7" creationId="{2DCFA990-4907-4E99-A180-3B91505C2EE8}"/>
          </ac:picMkLst>
        </pc:picChg>
      </pc:sldChg>
      <pc:sldChg chg="modSp add del">
        <pc:chgData name="BILLY FETZNER" userId="b71de0b7-effb-42ad-83f4-88aca26ed7aa" providerId="ADAL" clId="{0011081B-F696-42EB-A1AD-0C3DAE63D03F}" dt="2019-11-26T23:06:28.777" v="1893" actId="2696"/>
        <pc:sldMkLst>
          <pc:docMk/>
          <pc:sldMk cId="2994438352" sldId="266"/>
        </pc:sldMkLst>
        <pc:spChg chg="mod">
          <ac:chgData name="BILLY FETZNER" userId="b71de0b7-effb-42ad-83f4-88aca26ed7aa" providerId="ADAL" clId="{0011081B-F696-42EB-A1AD-0C3DAE63D03F}" dt="2019-11-26T22:49:56.384" v="828" actId="20577"/>
          <ac:spMkLst>
            <pc:docMk/>
            <pc:sldMk cId="2994438352" sldId="266"/>
            <ac:spMk id="2" creationId="{B1305C7A-2F7A-4922-8976-3471C885EE50}"/>
          </ac:spMkLst>
        </pc:spChg>
        <pc:spChg chg="mod">
          <ac:chgData name="BILLY FETZNER" userId="b71de0b7-effb-42ad-83f4-88aca26ed7aa" providerId="ADAL" clId="{0011081B-F696-42EB-A1AD-0C3DAE63D03F}" dt="2019-11-26T23:06:20.083" v="1892" actId="12"/>
          <ac:spMkLst>
            <pc:docMk/>
            <pc:sldMk cId="2994438352" sldId="266"/>
            <ac:spMk id="3" creationId="{76B2996B-FC6D-4E7A-AFE0-D58567CCF160}"/>
          </ac:spMkLst>
        </pc:spChg>
      </pc:sldChg>
      <pc:sldChg chg="modSp add">
        <pc:chgData name="BILLY FETZNER" userId="b71de0b7-effb-42ad-83f4-88aca26ed7aa" providerId="ADAL" clId="{0011081B-F696-42EB-A1AD-0C3DAE63D03F}" dt="2019-11-26T23:05:12.972" v="1785" actId="20577"/>
        <pc:sldMkLst>
          <pc:docMk/>
          <pc:sldMk cId="1432538965" sldId="267"/>
        </pc:sldMkLst>
        <pc:spChg chg="mod">
          <ac:chgData name="BILLY FETZNER" userId="b71de0b7-effb-42ad-83f4-88aca26ed7aa" providerId="ADAL" clId="{0011081B-F696-42EB-A1AD-0C3DAE63D03F}" dt="2019-11-26T22:50:39.780" v="839" actId="20577"/>
          <ac:spMkLst>
            <pc:docMk/>
            <pc:sldMk cId="1432538965" sldId="267"/>
            <ac:spMk id="2" creationId="{B1305C7A-2F7A-4922-8976-3471C885EE50}"/>
          </ac:spMkLst>
        </pc:spChg>
        <pc:spChg chg="mod">
          <ac:chgData name="BILLY FETZNER" userId="b71de0b7-effb-42ad-83f4-88aca26ed7aa" providerId="ADAL" clId="{0011081B-F696-42EB-A1AD-0C3DAE63D03F}" dt="2019-11-26T23:05:12.972" v="1785" actId="20577"/>
          <ac:spMkLst>
            <pc:docMk/>
            <pc:sldMk cId="1432538965" sldId="267"/>
            <ac:spMk id="3" creationId="{76B2996B-FC6D-4E7A-AFE0-D58567CCF160}"/>
          </ac:spMkLst>
        </pc:spChg>
      </pc:sldChg>
      <pc:sldChg chg="modSp add">
        <pc:chgData name="BILLY FETZNER" userId="b71de0b7-effb-42ad-83f4-88aca26ed7aa" providerId="ADAL" clId="{0011081B-F696-42EB-A1AD-0C3DAE63D03F}" dt="2019-11-26T23:00:41.931" v="1377" actId="20577"/>
        <pc:sldMkLst>
          <pc:docMk/>
          <pc:sldMk cId="3349962562" sldId="268"/>
        </pc:sldMkLst>
        <pc:spChg chg="mod">
          <ac:chgData name="BILLY FETZNER" userId="b71de0b7-effb-42ad-83f4-88aca26ed7aa" providerId="ADAL" clId="{0011081B-F696-42EB-A1AD-0C3DAE63D03F}" dt="2019-11-26T22:50:50.166" v="850" actId="20577"/>
          <ac:spMkLst>
            <pc:docMk/>
            <pc:sldMk cId="3349962562" sldId="268"/>
            <ac:spMk id="2" creationId="{B1305C7A-2F7A-4922-8976-3471C885EE50}"/>
          </ac:spMkLst>
        </pc:spChg>
        <pc:spChg chg="mod">
          <ac:chgData name="BILLY FETZNER" userId="b71de0b7-effb-42ad-83f4-88aca26ed7aa" providerId="ADAL" clId="{0011081B-F696-42EB-A1AD-0C3DAE63D03F}" dt="2019-11-26T23:00:41.931" v="1377" actId="20577"/>
          <ac:spMkLst>
            <pc:docMk/>
            <pc:sldMk cId="3349962562" sldId="268"/>
            <ac:spMk id="3" creationId="{76B2996B-FC6D-4E7A-AFE0-D58567CCF160}"/>
          </ac:spMkLst>
        </pc:spChg>
      </pc:sldChg>
      <pc:sldChg chg="modSp add">
        <pc:chgData name="BILLY FETZNER" userId="b71de0b7-effb-42ad-83f4-88aca26ed7aa" providerId="ADAL" clId="{0011081B-F696-42EB-A1AD-0C3DAE63D03F}" dt="2019-11-26T22:55:32.512" v="947" actId="12"/>
        <pc:sldMkLst>
          <pc:docMk/>
          <pc:sldMk cId="4020083019" sldId="269"/>
        </pc:sldMkLst>
        <pc:spChg chg="mod">
          <ac:chgData name="BILLY FETZNER" userId="b71de0b7-effb-42ad-83f4-88aca26ed7aa" providerId="ADAL" clId="{0011081B-F696-42EB-A1AD-0C3DAE63D03F}" dt="2019-11-26T22:51:04.607" v="868" actId="20577"/>
          <ac:spMkLst>
            <pc:docMk/>
            <pc:sldMk cId="4020083019" sldId="269"/>
            <ac:spMk id="2" creationId="{B1305C7A-2F7A-4922-8976-3471C885EE50}"/>
          </ac:spMkLst>
        </pc:spChg>
        <pc:spChg chg="mod">
          <ac:chgData name="BILLY FETZNER" userId="b71de0b7-effb-42ad-83f4-88aca26ed7aa" providerId="ADAL" clId="{0011081B-F696-42EB-A1AD-0C3DAE63D03F}" dt="2019-11-26T22:55:32.512" v="947" actId="12"/>
          <ac:spMkLst>
            <pc:docMk/>
            <pc:sldMk cId="4020083019" sldId="269"/>
            <ac:spMk id="3" creationId="{76B2996B-FC6D-4E7A-AFE0-D58567CCF1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8D17-F2C7-4C08-BD86-859E54A86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5BEAB-CBF2-40A7-9E37-FAEDB186E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9650C-64AD-4333-AAC2-AD15C67AE626}"/>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C144953A-9DCC-424A-A292-AB67826C5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0E84C-33CF-4C88-996C-07AF8A5E4DA1}"/>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241844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7C8A-3F0D-496D-9181-D8BD19C1A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48D7-6CF7-4069-9002-5D1798DC8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37212-8CA9-4E75-B601-2451D1CA0410}"/>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84109F66-28FE-4987-AAF9-A15F367AB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20209-FEEE-4C57-9C4B-0F53EF1C7D2D}"/>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423946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AFEB5-45D2-4E67-85D8-E1D4F82C3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6AA43-9258-44B6-94DE-B391007D9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F29B3-8B7D-43C7-BA9A-251CD0217DB9}"/>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A5C0C0CB-EA61-49FA-B0BA-09CAE482E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DE305-0EAD-4A52-B464-F92AA88E212B}"/>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12045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4028-F741-43A2-A683-D5BEAEE26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D9F73-3AF2-4971-A13A-7C27E718C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1FF2-E266-4217-A134-9A5C03265031}"/>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37C65D4B-85E5-476D-8EF3-D0A94999A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690BE-E5A5-4C62-BE4E-AC72D0115EFA}"/>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62466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58F8-39D9-433E-8E27-C5FAFB499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5C18C-C903-4BB4-88C8-62F6AAB62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D2ABE-18AD-495B-93BF-E5A4EF9CCCB0}"/>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4A0FFC0F-C216-4927-A00D-B3171F3B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9D9B-7B6F-4DE7-86BB-A1C9D126ADE9}"/>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354614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0D14-339E-4EB9-A8DC-C98323FBC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1C063-33B9-4BF9-A7AF-687A031B1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2315A1-103D-4FB5-8329-904DF17D9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D69C5-4FBE-419C-A6A7-DBD5E47AB1D2}"/>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3472F2F2-457F-4A51-BE25-395882FC2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0E40C-A71D-4B0C-9145-AC6B6E96C0EF}"/>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71775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F651-2FF4-4EA3-844C-A60EED4FEF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CEADB-5DF4-473A-B473-06D53FEF1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FD7A52-88A9-4BA5-AC62-F6270B162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E375D-7149-4EC0-8A42-B462CDA84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202EE-8CEE-4214-9AD4-A7C87AA61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6046F-0A2C-4708-981F-CD5403211EEA}"/>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8" name="Footer Placeholder 7">
            <a:extLst>
              <a:ext uri="{FF2B5EF4-FFF2-40B4-BE49-F238E27FC236}">
                <a16:creationId xmlns:a16="http://schemas.microsoft.com/office/drawing/2014/main" id="{0715C653-5F7E-4915-A34D-9AB35E4D2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BB0C11-19CE-402A-AB9B-E9D3CA7ED4A4}"/>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42193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E69-D8B3-4237-9749-2341BE272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A6D73-E23D-4EAE-9173-E4DAE3B942B6}"/>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4" name="Footer Placeholder 3">
            <a:extLst>
              <a:ext uri="{FF2B5EF4-FFF2-40B4-BE49-F238E27FC236}">
                <a16:creationId xmlns:a16="http://schemas.microsoft.com/office/drawing/2014/main" id="{F4726A39-2327-4C9E-B4D9-BCD8E0392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B22883-1F0E-403E-A465-9ECBF4392A60}"/>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6294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A9923-5110-4302-8882-355CE6483ABD}"/>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3" name="Footer Placeholder 2">
            <a:extLst>
              <a:ext uri="{FF2B5EF4-FFF2-40B4-BE49-F238E27FC236}">
                <a16:creationId xmlns:a16="http://schemas.microsoft.com/office/drawing/2014/main" id="{EF633229-FB52-4038-8CE1-E13866043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BC11A4-F7DE-4DC9-BC62-BB712A0DEF5E}"/>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262676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FA8C-78B7-47FB-B7C7-7977B4666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A50D8C-E971-4F91-A8D7-DB2913686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626F70-0B13-418C-968E-212C9F0DA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4E48E-8DB2-4E02-AF50-BF75A4161C89}"/>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3F8B7C3A-D1C7-43C7-A639-EF158F13B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E7913-274C-41CD-B3E3-D292E19DFBA9}"/>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400513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1C02-CDB3-4276-957D-E54BC58E2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B9BEDB-23FB-45DF-B1A3-756570040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CE748-5C0E-4885-A522-A75CF0AFD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6399F-0D87-4B58-9A6F-B4880DC85B5C}"/>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F773604D-E757-4D79-AB6E-3075BCE0C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951A7-CFCF-4AC0-BF03-E9CC8AEE4725}"/>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93814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E7B72-1B42-4EA3-A881-E5DD8BE94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D9C65-7E47-424A-9C00-161ADF904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76B65-31C1-43E4-BCFD-727351FFC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12060074-9F41-405F-8030-EB0CEAB81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DA391-B208-4A73-8005-E14AA4169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94789-9FEB-4E85-A955-3C60844F5A4A}" type="slidenum">
              <a:rPr lang="en-US" smtClean="0"/>
              <a:t>‹#›</a:t>
            </a:fld>
            <a:endParaRPr lang="en-US"/>
          </a:p>
        </p:txBody>
      </p:sp>
    </p:spTree>
    <p:extLst>
      <p:ext uri="{BB962C8B-B14F-4D97-AF65-F5344CB8AC3E}">
        <p14:creationId xmlns:p14="http://schemas.microsoft.com/office/powerpoint/2010/main" val="2319129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ilfetz22/Health_Scores_CAP2" TargetMode="External"/><Relationship Id="rId2" Type="http://schemas.openxmlformats.org/officeDocument/2006/relationships/hyperlink" Target="mailto:billfetzner@yaho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dc.gov/500cities/index.htm" TargetMode="External"/><Relationship Id="rId2" Type="http://schemas.openxmlformats.org/officeDocument/2006/relationships/hyperlink" Target="https://www.cityhealthdashboard.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30828131/scoring-scale-objec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architar.wordpress.com/2013/11/06/at-the-heart-of-the-matter/"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0AAD-9343-41D6-BFA6-29A398F0330B}"/>
              </a:ext>
            </a:extLst>
          </p:cNvPr>
          <p:cNvSpPr>
            <a:spLocks noGrp="1"/>
          </p:cNvSpPr>
          <p:nvPr>
            <p:ph type="ctrTitle"/>
          </p:nvPr>
        </p:nvSpPr>
        <p:spPr>
          <a:xfrm>
            <a:off x="1676400" y="0"/>
            <a:ext cx="9144000" cy="2387600"/>
          </a:xfrm>
        </p:spPr>
        <p:txBody>
          <a:bodyPr/>
          <a:lstStyle/>
          <a:p>
            <a:r>
              <a:rPr lang="en-US" dirty="0">
                <a:solidFill>
                  <a:schemeClr val="bg1"/>
                </a:solidFill>
              </a:rPr>
              <a:t>How Healthy Is Your City?</a:t>
            </a:r>
          </a:p>
        </p:txBody>
      </p:sp>
      <p:sp>
        <p:nvSpPr>
          <p:cNvPr id="3" name="Subtitle 2">
            <a:extLst>
              <a:ext uri="{FF2B5EF4-FFF2-40B4-BE49-F238E27FC236}">
                <a16:creationId xmlns:a16="http://schemas.microsoft.com/office/drawing/2014/main" id="{8083A962-1430-4520-BBF0-B1FB05CB7DAA}"/>
              </a:ext>
            </a:extLst>
          </p:cNvPr>
          <p:cNvSpPr>
            <a:spLocks noGrp="1"/>
          </p:cNvSpPr>
          <p:nvPr>
            <p:ph type="subTitle" idx="1"/>
          </p:nvPr>
        </p:nvSpPr>
        <p:spPr>
          <a:xfrm>
            <a:off x="1524000" y="5481638"/>
            <a:ext cx="9144000" cy="878522"/>
          </a:xfrm>
        </p:spPr>
        <p:txBody>
          <a:bodyPr>
            <a:normAutofit/>
          </a:bodyPr>
          <a:lstStyle/>
          <a:p>
            <a:r>
              <a:rPr lang="en-US" dirty="0">
                <a:solidFill>
                  <a:schemeClr val="bg1"/>
                </a:solidFill>
              </a:rPr>
              <a:t>Billy Fetzner</a:t>
            </a:r>
          </a:p>
          <a:p>
            <a:r>
              <a:rPr lang="en-US" dirty="0">
                <a:solidFill>
                  <a:schemeClr val="bg1"/>
                </a:solidFill>
              </a:rPr>
              <a:t>billfetzner@yahoo.com</a:t>
            </a:r>
          </a:p>
        </p:txBody>
      </p:sp>
    </p:spTree>
    <p:extLst>
      <p:ext uri="{BB962C8B-B14F-4D97-AF65-F5344CB8AC3E}">
        <p14:creationId xmlns:p14="http://schemas.microsoft.com/office/powerpoint/2010/main" val="203842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endParaRPr lang="en-US" dirty="0"/>
          </a:p>
          <a:p>
            <a:r>
              <a:rPr lang="en-US" dirty="0"/>
              <a:t>Recommendations: </a:t>
            </a:r>
          </a:p>
          <a:p>
            <a:pPr lvl="1"/>
            <a:r>
              <a:rPr lang="en-US" dirty="0"/>
              <a:t>Find the cities that are ranked closest to your city, determine what metrics you would like to focus on, determine which cities ranked closest to your own are doing better/worse on those metrics and attempt to test out their programs</a:t>
            </a:r>
          </a:p>
          <a:p>
            <a:r>
              <a:rPr lang="en-US" dirty="0"/>
              <a:t>Additional research: extend to cities that are not on 500 cities dataset</a:t>
            </a:r>
          </a:p>
        </p:txBody>
      </p:sp>
    </p:spTree>
    <p:extLst>
      <p:ext uri="{BB962C8B-B14F-4D97-AF65-F5344CB8AC3E}">
        <p14:creationId xmlns:p14="http://schemas.microsoft.com/office/powerpoint/2010/main" val="143253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0" indent="0">
              <a:buNone/>
            </a:pPr>
            <a:r>
              <a:rPr lang="en-US" dirty="0"/>
              <a:t>Questions? – Contact me:</a:t>
            </a:r>
          </a:p>
          <a:p>
            <a:pPr marL="0" indent="0">
              <a:buNone/>
            </a:pPr>
            <a:r>
              <a:rPr lang="en-US" dirty="0"/>
              <a:t>	Billy Fetzner – </a:t>
            </a:r>
            <a:r>
              <a:rPr lang="en-US" dirty="0">
                <a:hlinkClick r:id="rId2"/>
              </a:rPr>
              <a:t>billfetzner@yahoo.com</a:t>
            </a:r>
            <a:endParaRPr lang="en-US" dirty="0"/>
          </a:p>
          <a:p>
            <a:pPr marL="0" indent="0">
              <a:buNone/>
            </a:pPr>
            <a:r>
              <a:rPr lang="en-US" dirty="0"/>
              <a:t>GitHub:</a:t>
            </a:r>
          </a:p>
          <a:p>
            <a:pPr marL="0" indent="0">
              <a:buNone/>
            </a:pPr>
            <a:r>
              <a:rPr lang="en-US" dirty="0">
                <a:hlinkClick r:id="rId3"/>
              </a:rPr>
              <a:t>https://github.com/lilfetz22/Health_Scores_CAP2</a:t>
            </a:r>
            <a:endParaRPr lang="en-US" dirty="0"/>
          </a:p>
          <a:p>
            <a:pPr marL="0" indent="0">
              <a:buNone/>
            </a:pPr>
            <a:endParaRPr lang="en-US" dirty="0"/>
          </a:p>
          <a:p>
            <a:pPr marL="0" indent="0">
              <a:buNone/>
            </a:pPr>
            <a:r>
              <a:rPr lang="en-US" dirty="0"/>
              <a:t>Future Steps: </a:t>
            </a:r>
          </a:p>
          <a:p>
            <a:pPr marL="0" indent="0">
              <a:buNone/>
            </a:pPr>
            <a:r>
              <a:rPr lang="en-US" dirty="0"/>
              <a:t>Machine learning that can take the demographics of any city, compare it to the cities in the 500 cities dataset, and determine the rank and health score of that city or census tract</a:t>
            </a:r>
          </a:p>
          <a:p>
            <a:pPr marL="0" indent="0">
              <a:buNone/>
            </a:pPr>
            <a:endParaRPr lang="en-US" dirty="0"/>
          </a:p>
        </p:txBody>
      </p:sp>
    </p:spTree>
    <p:extLst>
      <p:ext uri="{BB962C8B-B14F-4D97-AF65-F5344CB8AC3E}">
        <p14:creationId xmlns:p14="http://schemas.microsoft.com/office/powerpoint/2010/main" val="334996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r>
              <a:rPr lang="en-US" dirty="0"/>
              <a:t>City Health Dashboard</a:t>
            </a:r>
            <a:endParaRPr lang="en-US" dirty="0">
              <a:hlinkClick r:id="rId2"/>
            </a:endParaRPr>
          </a:p>
          <a:p>
            <a:pPr marL="0" indent="0">
              <a:buNone/>
            </a:pPr>
            <a:r>
              <a:rPr lang="en-US" dirty="0">
                <a:hlinkClick r:id="rId2"/>
              </a:rPr>
              <a:t>https://www.cityhealthdashboard.com/</a:t>
            </a:r>
            <a:endParaRPr lang="en-US" dirty="0"/>
          </a:p>
          <a:p>
            <a:r>
              <a:rPr lang="en-US" dirty="0"/>
              <a:t>CDC 500 Cities project</a:t>
            </a:r>
            <a:endParaRPr lang="en-US" dirty="0">
              <a:hlinkClick r:id="rId3"/>
            </a:endParaRPr>
          </a:p>
          <a:p>
            <a:pPr marL="0" indent="0">
              <a:buNone/>
            </a:pPr>
            <a:r>
              <a:rPr lang="en-US" dirty="0">
                <a:hlinkClick r:id="rId3"/>
              </a:rPr>
              <a:t>https://www.cdc.gov/500cities/index.htm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02008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247478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Introduction: Question</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r>
              <a:rPr lang="en-US" dirty="0"/>
              <a:t>How does each city rank in terms of physical and mental health in comparison to other cities in the country? </a:t>
            </a:r>
          </a:p>
          <a:p>
            <a:endParaRPr lang="en-US" dirty="0"/>
          </a:p>
        </p:txBody>
      </p:sp>
      <p:pic>
        <p:nvPicPr>
          <p:cNvPr id="8" name="Picture 7" descr="A picture containing drawing, clock&#10;&#10;Description automatically generated">
            <a:extLst>
              <a:ext uri="{FF2B5EF4-FFF2-40B4-BE49-F238E27FC236}">
                <a16:creationId xmlns:a16="http://schemas.microsoft.com/office/drawing/2014/main" id="{00E2FB5E-3AF3-4307-9954-6EBC4B783E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5457" y="4248976"/>
            <a:ext cx="4626543" cy="2619665"/>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A28A9768-E9D1-4B53-A28A-BB98229CB1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3180080"/>
            <a:ext cx="4280767" cy="3677920"/>
          </a:xfrm>
          <a:prstGeom prst="rect">
            <a:avLst/>
          </a:prstGeom>
        </p:spPr>
      </p:pic>
      <p:sp>
        <p:nvSpPr>
          <p:cNvPr id="12" name="TextBox 11">
            <a:extLst>
              <a:ext uri="{FF2B5EF4-FFF2-40B4-BE49-F238E27FC236}">
                <a16:creationId xmlns:a16="http://schemas.microsoft.com/office/drawing/2014/main" id="{F0555862-7637-447E-B2F7-F5F32C5B1742}"/>
              </a:ext>
            </a:extLst>
          </p:cNvPr>
          <p:cNvSpPr txBox="1"/>
          <p:nvPr/>
        </p:nvSpPr>
        <p:spPr>
          <a:xfrm>
            <a:off x="1" y="6965038"/>
            <a:ext cx="3596640" cy="230832"/>
          </a:xfrm>
          <a:prstGeom prst="rect">
            <a:avLst/>
          </a:prstGeom>
          <a:noFill/>
        </p:spPr>
        <p:txBody>
          <a:bodyPr wrap="square" rtlCol="0">
            <a:spAutoFit/>
          </a:bodyPr>
          <a:lstStyle/>
          <a:p>
            <a:r>
              <a:rPr lang="en-US" sz="900">
                <a:hlinkClick r:id="rId5" tooltip="http://architar.wordpress.com/2013/11/06/at-the-heart-of-the-matter/"/>
              </a:rPr>
              <a:t>This Photo</a:t>
            </a:r>
            <a:r>
              <a:rPr lang="en-US" sz="900"/>
              <a:t> by Unknown Author is licensed under </a:t>
            </a:r>
            <a:r>
              <a:rPr lang="en-US" sz="900">
                <a:hlinkClick r:id="rId6" tooltip="https://creativecommons.org/licenses/by-nc-nd/3.0/"/>
              </a:rPr>
              <a:t>CC BY-NC-ND</a:t>
            </a:r>
            <a:endParaRPr lang="en-US" sz="900"/>
          </a:p>
        </p:txBody>
      </p:sp>
    </p:spTree>
    <p:extLst>
      <p:ext uri="{BB962C8B-B14F-4D97-AF65-F5344CB8AC3E}">
        <p14:creationId xmlns:p14="http://schemas.microsoft.com/office/powerpoint/2010/main" val="2338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Why is this important? </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208280" y="1856105"/>
            <a:ext cx="6954520" cy="4351338"/>
          </a:xfrm>
        </p:spPr>
        <p:txBody>
          <a:bodyPr>
            <a:normAutofit/>
          </a:bodyPr>
          <a:lstStyle/>
          <a:p>
            <a:r>
              <a:rPr lang="en-US" dirty="0"/>
              <a:t>Health officials</a:t>
            </a:r>
          </a:p>
          <a:p>
            <a:r>
              <a:rPr lang="en-US" dirty="0"/>
              <a:t>Municipalities where to focus resources</a:t>
            </a:r>
          </a:p>
          <a:p>
            <a:endParaRPr lang="en-US" dirty="0"/>
          </a:p>
          <a:p>
            <a:pPr marL="0" indent="0">
              <a:buNone/>
            </a:pPr>
            <a:r>
              <a:rPr lang="en-US" dirty="0"/>
              <a:t>Possible Solutions:</a:t>
            </a:r>
          </a:p>
          <a:p>
            <a:pPr>
              <a:buFontTx/>
              <a:buChar char="-"/>
            </a:pPr>
            <a:r>
              <a:rPr lang="en-US" dirty="0"/>
              <a:t>Ranking of tracts and cities</a:t>
            </a:r>
          </a:p>
          <a:p>
            <a:pPr>
              <a:buFontTx/>
              <a:buChar char="-"/>
            </a:pPr>
            <a:r>
              <a:rPr lang="en-US" dirty="0"/>
              <a:t>More resources in these areas</a:t>
            </a:r>
          </a:p>
        </p:txBody>
      </p:sp>
      <p:pic>
        <p:nvPicPr>
          <p:cNvPr id="5" name="Picture 4" descr="A close up of a map&#10;&#10;Description automatically generated">
            <a:extLst>
              <a:ext uri="{FF2B5EF4-FFF2-40B4-BE49-F238E27FC236}">
                <a16:creationId xmlns:a16="http://schemas.microsoft.com/office/drawing/2014/main" id="{78ACE987-5AE5-4BF0-B0F8-7C48D4645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2279072"/>
            <a:ext cx="5029200" cy="4578928"/>
          </a:xfrm>
          <a:prstGeom prst="rect">
            <a:avLst/>
          </a:prstGeom>
        </p:spPr>
      </p:pic>
    </p:spTree>
    <p:extLst>
      <p:ext uri="{BB962C8B-B14F-4D97-AF65-F5344CB8AC3E}">
        <p14:creationId xmlns:p14="http://schemas.microsoft.com/office/powerpoint/2010/main" val="380392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0" indent="0">
              <a:buNone/>
            </a:pPr>
            <a:r>
              <a:rPr lang="en-US" dirty="0"/>
              <a:t>City Health Dashboard</a:t>
            </a:r>
          </a:p>
        </p:txBody>
      </p:sp>
      <p:pic>
        <p:nvPicPr>
          <p:cNvPr id="5" name="Picture 4" descr="A close up of a map&#10;&#10;Description automatically generated">
            <a:extLst>
              <a:ext uri="{FF2B5EF4-FFF2-40B4-BE49-F238E27FC236}">
                <a16:creationId xmlns:a16="http://schemas.microsoft.com/office/drawing/2014/main" id="{30E13FDB-C900-4C6B-9967-E60A6416576F}"/>
              </a:ext>
            </a:extLst>
          </p:cNvPr>
          <p:cNvPicPr>
            <a:picLocks noChangeAspect="1"/>
          </p:cNvPicPr>
          <p:nvPr/>
        </p:nvPicPr>
        <p:blipFill rotWithShape="1">
          <a:blip r:embed="rId2">
            <a:extLst>
              <a:ext uri="{28A0092B-C50C-407E-A947-70E740481C1C}">
                <a14:useLocalDpi xmlns:a14="http://schemas.microsoft.com/office/drawing/2010/main" val="0"/>
              </a:ext>
            </a:extLst>
          </a:blip>
          <a:srcRect l="24588" r="23037"/>
          <a:stretch/>
        </p:blipFill>
        <p:spPr>
          <a:xfrm>
            <a:off x="-1" y="2350161"/>
            <a:ext cx="4965330" cy="450783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562AC9E-2C98-4605-8C79-EC510D668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329" y="1231611"/>
            <a:ext cx="7226671" cy="5626389"/>
          </a:xfrm>
          <a:prstGeom prst="rect">
            <a:avLst/>
          </a:prstGeom>
        </p:spPr>
      </p:pic>
    </p:spTree>
    <p:extLst>
      <p:ext uri="{BB962C8B-B14F-4D97-AF65-F5344CB8AC3E}">
        <p14:creationId xmlns:p14="http://schemas.microsoft.com/office/powerpoint/2010/main" val="235571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Analysis: Missing Data</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r>
              <a:rPr lang="en-US" dirty="0"/>
              <a:t>Formatted data with metrics moved to columns</a:t>
            </a:r>
          </a:p>
          <a:p>
            <a:r>
              <a:rPr lang="en-US" dirty="0"/>
              <a:t>Iterative Imputer</a:t>
            </a:r>
          </a:p>
          <a:p>
            <a:r>
              <a:rPr lang="en-US" dirty="0"/>
              <a:t>Outliers</a:t>
            </a:r>
          </a:p>
        </p:txBody>
      </p:sp>
      <p:pic>
        <p:nvPicPr>
          <p:cNvPr id="5" name="Picture 4" descr="A close up of a building&#10;&#10;Description automatically generated">
            <a:extLst>
              <a:ext uri="{FF2B5EF4-FFF2-40B4-BE49-F238E27FC236}">
                <a16:creationId xmlns:a16="http://schemas.microsoft.com/office/drawing/2014/main" id="{7CA15F40-C6E1-4428-9C79-1D05F46AE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71775"/>
            <a:ext cx="6096000" cy="4086225"/>
          </a:xfrm>
          <a:prstGeom prst="rect">
            <a:avLst/>
          </a:prstGeom>
        </p:spPr>
      </p:pic>
      <p:pic>
        <p:nvPicPr>
          <p:cNvPr id="7" name="Picture 6" descr="A picture containing device, bunch, group&#10;&#10;Description automatically generated">
            <a:extLst>
              <a:ext uri="{FF2B5EF4-FFF2-40B4-BE49-F238E27FC236}">
                <a16:creationId xmlns:a16="http://schemas.microsoft.com/office/drawing/2014/main" id="{D0F6B1D1-0B7A-47AE-A0DF-5946F5484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48380"/>
            <a:ext cx="6096000" cy="3314700"/>
          </a:xfrm>
          <a:prstGeom prst="rect">
            <a:avLst/>
          </a:prstGeom>
        </p:spPr>
      </p:pic>
    </p:spTree>
    <p:extLst>
      <p:ext uri="{BB962C8B-B14F-4D97-AF65-F5344CB8AC3E}">
        <p14:creationId xmlns:p14="http://schemas.microsoft.com/office/powerpoint/2010/main" val="966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Analysis: Scaling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15240" y="1771650"/>
            <a:ext cx="4375785" cy="4351338"/>
          </a:xfrm>
        </p:spPr>
        <p:txBody>
          <a:bodyPr/>
          <a:lstStyle/>
          <a:p>
            <a:r>
              <a:rPr lang="en-US" dirty="0"/>
              <a:t>Tested for normality</a:t>
            </a:r>
          </a:p>
          <a:p>
            <a:pPr lvl="1"/>
            <a:r>
              <a:rPr lang="en-US" dirty="0"/>
              <a:t>Shapiro-Wilkes</a:t>
            </a:r>
          </a:p>
          <a:p>
            <a:pPr lvl="1"/>
            <a:r>
              <a:rPr lang="en-US" dirty="0"/>
              <a:t>D’Agostino’s</a:t>
            </a:r>
          </a:p>
          <a:p>
            <a:r>
              <a:rPr lang="en-US" dirty="0"/>
              <a:t>City data</a:t>
            </a:r>
          </a:p>
          <a:p>
            <a:pPr lvl="1"/>
            <a:r>
              <a:rPr lang="en-US" dirty="0"/>
              <a:t>Power Transformation (Yeo-Johnson)</a:t>
            </a:r>
          </a:p>
          <a:p>
            <a:r>
              <a:rPr lang="en-US" dirty="0"/>
              <a:t>Tract data</a:t>
            </a:r>
          </a:p>
          <a:p>
            <a:pPr lvl="1"/>
            <a:r>
              <a:rPr lang="en-US" dirty="0"/>
              <a:t>Quantile Transformation</a:t>
            </a:r>
          </a:p>
        </p:txBody>
      </p:sp>
      <p:pic>
        <p:nvPicPr>
          <p:cNvPr id="7" name="Picture 6" descr="A close up of a blue wall&#10;&#10;Description automatically generated">
            <a:extLst>
              <a:ext uri="{FF2B5EF4-FFF2-40B4-BE49-F238E27FC236}">
                <a16:creationId xmlns:a16="http://schemas.microsoft.com/office/drawing/2014/main" id="{2DCFA990-4907-4E99-A180-3B91505C2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1771650"/>
            <a:ext cx="7800975" cy="5086350"/>
          </a:xfrm>
          <a:prstGeom prst="rect">
            <a:avLst/>
          </a:prstGeom>
        </p:spPr>
      </p:pic>
    </p:spTree>
    <p:extLst>
      <p:ext uri="{BB962C8B-B14F-4D97-AF65-F5344CB8AC3E}">
        <p14:creationId xmlns:p14="http://schemas.microsoft.com/office/powerpoint/2010/main" val="260254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Machine Learning: Clustering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0" y="1690688"/>
            <a:ext cx="5813979" cy="4351338"/>
          </a:xfrm>
        </p:spPr>
        <p:txBody>
          <a:bodyPr/>
          <a:lstStyle/>
          <a:p>
            <a:r>
              <a:rPr lang="en-US" dirty="0"/>
              <a:t>Several Clustering methods</a:t>
            </a:r>
          </a:p>
          <a:p>
            <a:r>
              <a:rPr lang="en-US" dirty="0"/>
              <a:t>Create clusters that classification could classify on</a:t>
            </a:r>
          </a:p>
          <a:p>
            <a:r>
              <a:rPr lang="en-US" dirty="0"/>
              <a:t>Best:</a:t>
            </a:r>
          </a:p>
          <a:p>
            <a:pPr lvl="1"/>
            <a:endParaRPr lang="en-US" dirty="0"/>
          </a:p>
        </p:txBody>
      </p:sp>
      <p:pic>
        <p:nvPicPr>
          <p:cNvPr id="5" name="Picture 4" descr="A screenshot of a cell phone&#10;&#10;Description automatically generated">
            <a:extLst>
              <a:ext uri="{FF2B5EF4-FFF2-40B4-BE49-F238E27FC236}">
                <a16:creationId xmlns:a16="http://schemas.microsoft.com/office/drawing/2014/main" id="{39C1EFCD-FF98-44B1-9260-49C526E4A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421" y="1690688"/>
            <a:ext cx="7082579" cy="5167312"/>
          </a:xfrm>
          <a:prstGeom prst="rect">
            <a:avLst/>
          </a:prstGeom>
        </p:spPr>
      </p:pic>
    </p:spTree>
    <p:extLst>
      <p:ext uri="{BB962C8B-B14F-4D97-AF65-F5344CB8AC3E}">
        <p14:creationId xmlns:p14="http://schemas.microsoft.com/office/powerpoint/2010/main" val="333033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0" y="1764665"/>
            <a:ext cx="10515600" cy="4351338"/>
          </a:xfrm>
        </p:spPr>
        <p:txBody>
          <a:bodyPr/>
          <a:lstStyle/>
          <a:p>
            <a:r>
              <a:rPr lang="en-US" dirty="0"/>
              <a:t>In conjunction with cluster labels from ___________</a:t>
            </a:r>
          </a:p>
          <a:p>
            <a:r>
              <a:rPr lang="en-US" dirty="0"/>
              <a:t>Best Model: </a:t>
            </a:r>
          </a:p>
          <a:p>
            <a:endParaRPr lang="en-US" dirty="0"/>
          </a:p>
        </p:txBody>
      </p:sp>
    </p:spTree>
    <p:extLst>
      <p:ext uri="{BB962C8B-B14F-4D97-AF65-F5344CB8AC3E}">
        <p14:creationId xmlns:p14="http://schemas.microsoft.com/office/powerpoint/2010/main" val="3455149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301</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How Healthy Is Your City?</vt:lpstr>
      <vt:lpstr>Agenda</vt:lpstr>
      <vt:lpstr>Introduction: Question</vt:lpstr>
      <vt:lpstr>Why is this important? </vt:lpstr>
      <vt:lpstr>Data Source</vt:lpstr>
      <vt:lpstr>Data Analysis: Missing Data</vt:lpstr>
      <vt:lpstr>Data Analysis: Scaling</vt:lpstr>
      <vt:lpstr>Machine Learning: Clustering</vt:lpstr>
      <vt:lpstr>Machine Learning</vt:lpstr>
      <vt:lpstr>Conclusion</vt:lpstr>
      <vt:lpstr>Next Steps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Healthy Is Your City?</dc:title>
  <dc:creator>BILLY FETZNER</dc:creator>
  <cp:lastModifiedBy>BILLY FETZNER</cp:lastModifiedBy>
  <cp:revision>2</cp:revision>
  <dcterms:created xsi:type="dcterms:W3CDTF">2019-11-26T21:48:53Z</dcterms:created>
  <dcterms:modified xsi:type="dcterms:W3CDTF">2019-11-27T00:03:03Z</dcterms:modified>
</cp:coreProperties>
</file>