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4b93416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4b9341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4b93416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4b93416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4b93416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4b93416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4b93416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4b9341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1341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Glow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Frightened Flowers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Davey Hurkmans, Geert Boer, Jane Buzykina &amp; Vincent Venhuizen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KNOWN PROBLEMS &amp; FIXES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20600" y="1620125"/>
            <a:ext cx="67794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Motor 		- Problems for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		- Needs to be built more 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strips 	- </a:t>
            </a:r>
            <a:r>
              <a:rPr lang="en"/>
              <a:t>Couldn't</a:t>
            </a:r>
            <a:r>
              <a:rPr lang="en"/>
              <a:t> order new ones (re-used old one</a:t>
            </a:r>
            <a:r>
              <a:rPr lang="en"/>
              <a:t>'s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	- Require fine tuning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DEMO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start with a small demo of our project.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13" y="1568325"/>
            <a:ext cx="1828326" cy="32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625" y="1568325"/>
            <a:ext cx="2438955" cy="325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COSTS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194925" y="1620125"/>
            <a:ext cx="57051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Wooden frame	-	</a:t>
            </a:r>
            <a:r>
              <a:rPr lang="en"/>
              <a:t>€60 	+-	/per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	strips 5M	-	</a:t>
            </a:r>
            <a:r>
              <a:rPr lang="en"/>
              <a:t>€20 +-	/1x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Stepper motor	-	</a:t>
            </a:r>
            <a:r>
              <a:rPr lang="en"/>
              <a:t>€40 +-	/1x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supply		-	</a:t>
            </a:r>
            <a:r>
              <a:rPr lang="en"/>
              <a:t>€12 +-	/1x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Flower pot 		- 	€10 </a:t>
            </a:r>
            <a:r>
              <a:rPr lang="en"/>
              <a:t>+-	/1x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Total per frame: €140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I.e. 7 frames: €994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528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listening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